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9" r:id="rId1"/>
  </p:sldMasterIdLst>
  <p:notesMasterIdLst>
    <p:notesMasterId r:id="rId15"/>
  </p:notesMasterIdLst>
  <p:handoutMasterIdLst>
    <p:handoutMasterId r:id="rId16"/>
  </p:handoutMasterIdLst>
  <p:sldIdLst>
    <p:sldId id="354" r:id="rId2"/>
    <p:sldId id="399" r:id="rId3"/>
    <p:sldId id="381" r:id="rId4"/>
    <p:sldId id="383" r:id="rId5"/>
    <p:sldId id="394" r:id="rId6"/>
    <p:sldId id="397" r:id="rId7"/>
    <p:sldId id="398" r:id="rId8"/>
    <p:sldId id="395" r:id="rId9"/>
    <p:sldId id="396" r:id="rId10"/>
    <p:sldId id="393" r:id="rId11"/>
    <p:sldId id="388" r:id="rId12"/>
    <p:sldId id="390" r:id="rId13"/>
    <p:sldId id="372" r:id="rId14"/>
  </p:sldIdLst>
  <p:sldSz cx="10693400" cy="6859588"/>
  <p:notesSz cx="9926638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616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1233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850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24668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808351" algn="l" defTabSz="112334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3370021" algn="l" defTabSz="112334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931691" algn="l" defTabSz="112334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4493362" algn="l" defTabSz="112334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3368">
          <p15:clr>
            <a:srgbClr val="A4A3A4"/>
          </p15:clr>
        </p15:guide>
        <p15:guide id="4" pos="239">
          <p15:clr>
            <a:srgbClr val="A4A3A4"/>
          </p15:clr>
        </p15:guide>
        <p15:guide id="5" pos="45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AA6"/>
    <a:srgbClr val="00A49C"/>
    <a:srgbClr val="9B509B"/>
    <a:srgbClr val="004D86"/>
    <a:srgbClr val="5EAFA6"/>
    <a:srgbClr val="8658A8"/>
    <a:srgbClr val="F2F2F2"/>
    <a:srgbClr val="D7D7D7"/>
    <a:srgbClr val="6362A6"/>
    <a:srgbClr val="1E44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79" autoAdjust="0"/>
    <p:restoredTop sz="96475" autoAdjust="0"/>
  </p:normalViewPr>
  <p:slideViewPr>
    <p:cSldViewPr showGuides="1">
      <p:cViewPr>
        <p:scale>
          <a:sx n="112" d="100"/>
          <a:sy n="112" d="100"/>
        </p:scale>
        <p:origin x="-62" y="-62"/>
      </p:cViewPr>
      <p:guideLst>
        <p:guide orient="horz" pos="2161"/>
        <p:guide orient="horz" pos="663"/>
        <p:guide pos="3368"/>
        <p:guide pos="239"/>
        <p:guide pos="4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82" y="-108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FEC1E0-407F-4EC7-92FC-69A557EB59E4}" type="datetimeFigureOut">
              <a:rPr lang="fr-FR"/>
              <a:pPr>
                <a:defRPr/>
              </a:pPr>
              <a:t>29/05/2016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9A7E41A-6CD8-4BBF-AF90-F268887B2CC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695670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84D6CAD-16E1-4D17-9F09-194D9103E9E3}" type="datetimeFigureOut">
              <a:rPr lang="fr-FR"/>
              <a:pPr>
                <a:defRPr/>
              </a:pPr>
              <a:t>29/05/2016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76563" y="509588"/>
            <a:ext cx="39735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3A2ABD3-4DF2-47D1-9BFB-35CE2BB8348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3503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167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334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5011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6681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8351" algn="l" defTabSz="112334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70021" algn="l" defTabSz="112334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1691" algn="l" defTabSz="112334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3362" algn="l" defTabSz="112334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6563" y="509588"/>
            <a:ext cx="39735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3CD2A2-B534-4132-9D20-0B0F10E9A57B}" type="slidenum">
              <a:rPr lang="fr-FR" altLang="fr-FR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D890738-2077-409B-AFBC-D423A695E5FC}" type="slidenum">
              <a:rPr lang="fr-FR" altLang="fr-FR" smtClean="0"/>
              <a:pPr eaLnBrk="1" hangingPunct="1"/>
              <a:t>3</a:t>
            </a:fld>
            <a:endParaRPr lang="fr-FR" altLang="fr-F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76563" y="509588"/>
            <a:ext cx="3973512" cy="25495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2201" y="3228705"/>
            <a:ext cx="7942238" cy="305911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76563" y="509588"/>
            <a:ext cx="3973512" cy="25495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BD3-4DF2-47D1-9BFB-35CE2BB8348C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3895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76563" y="509588"/>
            <a:ext cx="3973512" cy="25495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BD3-4DF2-47D1-9BFB-35CE2BB8348C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3895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76563" y="509588"/>
            <a:ext cx="3973512" cy="25495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BD3-4DF2-47D1-9BFB-35CE2BB8348C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3895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76563" y="509588"/>
            <a:ext cx="3973512" cy="25495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BD3-4DF2-47D1-9BFB-35CE2BB8348C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3895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76563" y="509588"/>
            <a:ext cx="3973512" cy="25495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BD3-4DF2-47D1-9BFB-35CE2BB8348C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28664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76563" y="509588"/>
            <a:ext cx="3973512" cy="25495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BD3-4DF2-47D1-9BFB-35CE2BB8348C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93899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6563" y="509588"/>
            <a:ext cx="39735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E42829-02C9-40F9-8E8A-17008E4BE393}" type="slidenum">
              <a:rPr lang="fr-FR" altLang="fr-FR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fr-FR" altLang="fr-FR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sans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209787" y="239239"/>
            <a:ext cx="10273833" cy="4706439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31208" y="720167"/>
            <a:ext cx="9430985" cy="28806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882204" y="6602725"/>
            <a:ext cx="982641" cy="1231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fr-FR" sz="800" dirty="0">
                <a:solidFill>
                  <a:schemeClr val="bg1"/>
                </a:solidFill>
              </a:rPr>
              <a:t>DIFFUSION </a:t>
            </a:r>
            <a:r>
              <a:rPr lang="fr-FR" sz="800" dirty="0">
                <a:solidFill>
                  <a:schemeClr val="bg1"/>
                </a:solidFill>
                <a:latin typeface="Avenir LT Std 45 Book"/>
              </a:rPr>
              <a:t>LIMITÉE</a:t>
            </a:r>
          </a:p>
        </p:txBody>
      </p:sp>
      <p:sp>
        <p:nvSpPr>
          <p:cNvPr id="13" name="Espace réservé du pied de page 4"/>
          <p:cNvSpPr txBox="1">
            <a:spLocks/>
          </p:cNvSpPr>
          <p:nvPr userDrawn="1"/>
        </p:nvSpPr>
        <p:spPr bwMode="gray">
          <a:xfrm>
            <a:off x="209785" y="6382122"/>
            <a:ext cx="6652681" cy="16228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b="0" kern="1200" cap="all" baseline="0">
                <a:solidFill>
                  <a:schemeClr val="tx1"/>
                </a:solidFill>
                <a:latin typeface="Avenir LT Std 65 Medium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sz="1000" kern="1200" cap="all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DIRECTION INTERNATIONALE GROUPE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3887100"/>
            <a:ext cx="748538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5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6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8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1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93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534670" y="274702"/>
            <a:ext cx="9624060" cy="1143265"/>
          </a:xfrm>
          <a:prstGeom prst="rect">
            <a:avLst/>
          </a:prstGeom>
        </p:spPr>
        <p:txBody>
          <a:bodyPr lIns="112334" tIns="56167" rIns="112334" bIns="56167"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itre 1"/>
          <p:cNvSpPr txBox="1">
            <a:spLocks/>
          </p:cNvSpPr>
          <p:nvPr userDrawn="1"/>
        </p:nvSpPr>
        <p:spPr bwMode="gray">
          <a:xfrm>
            <a:off x="9379148" y="6319167"/>
            <a:ext cx="209784" cy="288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1233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0" kern="1200" cap="all" baseline="0">
                <a:solidFill>
                  <a:schemeClr val="bg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/>
              <a:t>Titre</a:t>
            </a:r>
            <a:endParaRPr lang="fr-FR" dirty="0"/>
          </a:p>
        </p:txBody>
      </p:sp>
      <p:sp>
        <p:nvSpPr>
          <p:cNvPr id="9" name="Espace réservé du titre 1"/>
          <p:cNvSpPr txBox="1">
            <a:spLocks/>
          </p:cNvSpPr>
          <p:nvPr userDrawn="1"/>
        </p:nvSpPr>
        <p:spPr bwMode="gray">
          <a:xfrm>
            <a:off x="9531548" y="6471567"/>
            <a:ext cx="209784" cy="288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1233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0" kern="1200" cap="all" baseline="0">
                <a:solidFill>
                  <a:schemeClr val="bg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/>
              <a:t>Titre</a:t>
            </a:r>
            <a:endParaRPr lang="fr-FR" dirty="0"/>
          </a:p>
        </p:txBody>
      </p:sp>
      <p:sp>
        <p:nvSpPr>
          <p:cNvPr id="10" name="Espace réservé du pied de page 4"/>
          <p:cNvSpPr txBox="1">
            <a:spLocks/>
          </p:cNvSpPr>
          <p:nvPr userDrawn="1"/>
        </p:nvSpPr>
        <p:spPr bwMode="gray">
          <a:xfrm>
            <a:off x="209785" y="6382122"/>
            <a:ext cx="6652681" cy="16228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b="0" kern="1200" cap="all" baseline="0">
                <a:solidFill>
                  <a:schemeClr val="tx1"/>
                </a:solidFill>
                <a:latin typeface="Avenir LT Std 65 Medium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sz="1000" kern="1200" cap="all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DIRECTION INTERNATIONALE GROUPE</a:t>
            </a:r>
          </a:p>
        </p:txBody>
      </p:sp>
    </p:spTree>
    <p:extLst>
      <p:ext uri="{BB962C8B-B14F-4D97-AF65-F5344CB8AC3E}">
        <p14:creationId xmlns="" xmlns:p14="http://schemas.microsoft.com/office/powerpoint/2010/main" val="88893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727" y="1699019"/>
            <a:ext cx="9785575" cy="386169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gray">
          <a:xfrm>
            <a:off x="234131" y="6493187"/>
            <a:ext cx="48545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fr-FR" altLang="fr-FR" sz="800" dirty="0"/>
              <a:t>30 mai 2016</a:t>
            </a:r>
          </a:p>
        </p:txBody>
      </p:sp>
      <p:pic>
        <p:nvPicPr>
          <p:cNvPr id="7" name="Picture 10" descr="Logo_secur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3" y="5791200"/>
            <a:ext cx="138271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gray">
          <a:xfrm>
            <a:off x="882204" y="6602725"/>
            <a:ext cx="982641" cy="1231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fr-FR" sz="800" dirty="0">
                <a:solidFill>
                  <a:schemeClr val="bg1"/>
                </a:solidFill>
              </a:rPr>
              <a:t>DIFFUSION </a:t>
            </a:r>
            <a:r>
              <a:rPr lang="fr-FR" sz="800" dirty="0">
                <a:solidFill>
                  <a:schemeClr val="bg1"/>
                </a:solidFill>
                <a:latin typeface="Avenir LT Std 45 Book"/>
              </a:rPr>
              <a:t>LIMITÉE</a:t>
            </a:r>
          </a:p>
        </p:txBody>
      </p:sp>
      <p:sp>
        <p:nvSpPr>
          <p:cNvPr id="10" name="Espace réservé du titre 1"/>
          <p:cNvSpPr txBox="1">
            <a:spLocks/>
          </p:cNvSpPr>
          <p:nvPr userDrawn="1"/>
        </p:nvSpPr>
        <p:spPr bwMode="gray">
          <a:xfrm>
            <a:off x="9379148" y="6319167"/>
            <a:ext cx="209784" cy="288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1233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0" kern="1200" cap="all" baseline="0">
                <a:solidFill>
                  <a:schemeClr val="bg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/>
              <a:t>Titre</a:t>
            </a:r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 bwMode="gray">
          <a:xfrm>
            <a:off x="209785" y="6382122"/>
            <a:ext cx="6652681" cy="16228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b="0" kern="1200" cap="all" baseline="0">
                <a:solidFill>
                  <a:schemeClr val="tx1"/>
                </a:solidFill>
                <a:latin typeface="Avenir LT Std 65 Medium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sz="1000" kern="1200" cap="all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DIRECTION INTERNATIONALE GROUPE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534988" y="274638"/>
            <a:ext cx="9623425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="" xmlns:p14="http://schemas.microsoft.com/office/powerpoint/2010/main" val="267911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49506" y="415052"/>
            <a:ext cx="9794910" cy="566251"/>
          </a:xfrm>
          <a:prstGeom prst="rect">
            <a:avLst/>
          </a:prstGeom>
        </p:spPr>
        <p:txBody>
          <a:bodyPr lIns="112334" tIns="56167" rIns="112334" bIns="56167"/>
          <a:lstStyle>
            <a:lvl1pPr>
              <a:defRPr/>
            </a:lvl1pPr>
          </a:lstStyle>
          <a:p>
            <a:r>
              <a:rPr lang="fr-FR" dirty="0"/>
              <a:t>TITRE, sur 2 lignes, 24, ARIAL</a:t>
            </a:r>
          </a:p>
        </p:txBody>
      </p:sp>
      <p:sp>
        <p:nvSpPr>
          <p:cNvPr id="4" name="Espace réservé du titre 1"/>
          <p:cNvSpPr txBox="1">
            <a:spLocks/>
          </p:cNvSpPr>
          <p:nvPr userDrawn="1"/>
        </p:nvSpPr>
        <p:spPr bwMode="gray">
          <a:xfrm>
            <a:off x="9379148" y="6319167"/>
            <a:ext cx="209784" cy="288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1233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0" kern="1200" cap="all" baseline="0">
                <a:solidFill>
                  <a:schemeClr val="bg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/>
              <a:t>Titre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 userDrawn="1"/>
        </p:nvSpPr>
        <p:spPr bwMode="gray">
          <a:xfrm>
            <a:off x="209785" y="6382122"/>
            <a:ext cx="6652681" cy="16228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b="0" kern="1200" cap="all" baseline="0">
                <a:solidFill>
                  <a:schemeClr val="tx1"/>
                </a:solidFill>
                <a:latin typeface="Avenir LT Std 65 Medium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sz="1000" kern="1200" cap="all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DIRECTION INTERNATIONALE GROUPE</a:t>
            </a:r>
          </a:p>
        </p:txBody>
      </p:sp>
    </p:spTree>
    <p:extLst>
      <p:ext uri="{BB962C8B-B14F-4D97-AF65-F5344CB8AC3E}">
        <p14:creationId xmlns="" xmlns:p14="http://schemas.microsoft.com/office/powerpoint/2010/main" val="400909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2267" y="260411"/>
            <a:ext cx="9624060" cy="1143265"/>
          </a:xfrm>
          <a:prstGeom prst="rect">
            <a:avLst/>
          </a:prstGeom>
        </p:spPr>
        <p:txBody>
          <a:bodyPr lIns="112334" tIns="56167" rIns="112334" bIns="56167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47666" y="1629153"/>
            <a:ext cx="9624060" cy="4527011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8" name="Espace réservé du titre 1"/>
          <p:cNvSpPr txBox="1">
            <a:spLocks/>
          </p:cNvSpPr>
          <p:nvPr userDrawn="1"/>
        </p:nvSpPr>
        <p:spPr bwMode="gray">
          <a:xfrm>
            <a:off x="9379148" y="6319167"/>
            <a:ext cx="209784" cy="288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1233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0" kern="1200" cap="all" baseline="0">
                <a:solidFill>
                  <a:schemeClr val="bg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/>
              <a:t>Titre</a:t>
            </a:r>
            <a:endParaRPr lang="fr-FR" dirty="0"/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 bwMode="gray">
          <a:xfrm>
            <a:off x="209785" y="6382122"/>
            <a:ext cx="6652681" cy="16228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b="0" kern="1200" cap="all" baseline="0">
                <a:solidFill>
                  <a:schemeClr val="tx1"/>
                </a:solidFill>
                <a:latin typeface="Avenir LT Std 65 Medium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sz="1000" kern="1200" cap="all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DIRECTION INTERNATIONALE GROUPE</a:t>
            </a:r>
          </a:p>
        </p:txBody>
      </p:sp>
    </p:spTree>
    <p:extLst>
      <p:ext uri="{BB962C8B-B14F-4D97-AF65-F5344CB8AC3E}">
        <p14:creationId xmlns="" xmlns:p14="http://schemas.microsoft.com/office/powerpoint/2010/main" val="148430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 bwMode="gray">
          <a:xfrm>
            <a:off x="631208" y="720167"/>
            <a:ext cx="9430985" cy="28806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gray">
          <a:xfrm>
            <a:off x="259086" y="6556897"/>
            <a:ext cx="48545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fr-FR" altLang="fr-FR" sz="800" dirty="0"/>
              <a:t>30 mai 2016</a:t>
            </a:r>
          </a:p>
        </p:txBody>
      </p:sp>
      <p:pic>
        <p:nvPicPr>
          <p:cNvPr id="7" name="Picture 10" descr="Logo_securite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3" y="5791200"/>
            <a:ext cx="138271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62124" y="6311546"/>
            <a:ext cx="2017588" cy="245352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venir LT Std 45 Book"/>
              </a:defRPr>
            </a:lvl1pPr>
          </a:lstStyle>
          <a:p>
            <a:pPr>
              <a:lnSpc>
                <a:spcPct val="90000"/>
              </a:lnSpc>
            </a:pPr>
            <a:endParaRPr lang="fr-FR" dirty="0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954212" y="6604878"/>
            <a:ext cx="982641" cy="1231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fr-FR" sz="800" dirty="0">
                <a:solidFill>
                  <a:schemeClr val="bg1"/>
                </a:solidFill>
              </a:rPr>
              <a:t>DIFFUSION </a:t>
            </a:r>
            <a:r>
              <a:rPr lang="fr-FR" sz="800" dirty="0">
                <a:solidFill>
                  <a:schemeClr val="bg1"/>
                </a:solidFill>
                <a:latin typeface="Avenir LT Std 45 Book"/>
              </a:rPr>
              <a:t>LIMITÉE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25" r:id="rId2"/>
    <p:sldLayoutId id="2147483831" r:id="rId3"/>
    <p:sldLayoutId id="2147483832" r:id="rId4"/>
    <p:sldLayoutId id="2147483834" r:id="rId5"/>
  </p:sldLayoutIdLst>
  <p:hf hdr="0" ftr="0" dt="0"/>
  <p:txStyles>
    <p:titleStyle>
      <a:lvl1pPr algn="l" defTabSz="1123340" rtl="0" eaLnBrk="1" latinLnBrk="0" hangingPunct="1">
        <a:lnSpc>
          <a:spcPct val="90000"/>
        </a:lnSpc>
        <a:spcBef>
          <a:spcPct val="0"/>
        </a:spcBef>
        <a:buNone/>
        <a:defRPr sz="100" b="0" kern="1200" cap="all" baseline="0">
          <a:solidFill>
            <a:schemeClr val="bg1">
              <a:alpha val="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12334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itchFamily="34" charset="0"/>
        <a:buNone/>
        <a:defRPr sz="5500" b="0" kern="1200" cap="all" baseline="0">
          <a:solidFill>
            <a:schemeClr val="bg1"/>
          </a:solidFill>
          <a:latin typeface="+mj-lt"/>
          <a:ea typeface="+mn-ea"/>
          <a:cs typeface="+mn-cs"/>
        </a:defRPr>
      </a:lvl1pPr>
      <a:lvl2pPr marL="0" indent="0" algn="l" defTabSz="1123340" rtl="0" eaLnBrk="1" latinLnBrk="0" hangingPunct="1">
        <a:lnSpc>
          <a:spcPct val="90000"/>
        </a:lnSpc>
        <a:spcBef>
          <a:spcPts val="614"/>
        </a:spcBef>
        <a:buFont typeface="Arial" pitchFamily="34" charset="0"/>
        <a:buNone/>
        <a:defRPr sz="3700" kern="1200" cap="all" baseline="0">
          <a:solidFill>
            <a:schemeClr val="bg1"/>
          </a:solidFill>
          <a:latin typeface="+mn-lt"/>
          <a:ea typeface="+mn-ea"/>
          <a:cs typeface="+mn-cs"/>
        </a:defRPr>
      </a:lvl2pPr>
      <a:lvl3pPr marL="176904" indent="-176904" algn="l" defTabSz="1123340" rtl="0" eaLnBrk="1" latinLnBrk="0" hangingPunct="1">
        <a:lnSpc>
          <a:spcPct val="100000"/>
        </a:lnSpc>
        <a:spcBef>
          <a:spcPts val="0"/>
        </a:spcBef>
        <a:spcAft>
          <a:spcPts val="614"/>
        </a:spcAft>
        <a:buClr>
          <a:schemeClr val="accent1"/>
        </a:buClr>
        <a:buSzPct val="100000"/>
        <a:buFont typeface="Arial" pitchFamily="34" charset="0"/>
        <a:buChar char="+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65356" indent="-88452" algn="l" defTabSz="112334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75000"/>
        <a:buFont typeface="Aria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65356" indent="0" algn="l" defTabSz="112334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5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3089186" indent="-280835" algn="l" defTabSz="112334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856" indent="-280835" algn="l" defTabSz="112334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527" indent="-280835" algn="l" defTabSz="112334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197" indent="-280835" algn="l" defTabSz="112334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70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340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01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68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35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02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69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3362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" y="6562657"/>
            <a:ext cx="209784" cy="28819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30976" y="404758"/>
            <a:ext cx="9684076" cy="3097061"/>
          </a:xfrm>
        </p:spPr>
        <p:txBody>
          <a:bodyPr>
            <a:normAutofit fontScale="92500"/>
          </a:bodyPr>
          <a:lstStyle/>
          <a:p>
            <a:pPr algn="ctr">
              <a:defRPr/>
            </a:pPr>
            <a:endParaRPr lang="fr-FR" sz="3900" dirty="0"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ru-RU" sz="3900" dirty="0">
                <a:ea typeface="Arial Unicode MS" pitchFamily="34" charset="-128"/>
                <a:cs typeface="Arial Unicode MS" pitchFamily="34" charset="-128"/>
              </a:rPr>
              <a:t>Отношения между национальной компанией французских железных дорог </a:t>
            </a:r>
            <a:r>
              <a:rPr lang="en-US" sz="3900" dirty="0">
                <a:ea typeface="Arial Unicode MS" pitchFamily="34" charset="-128"/>
                <a:cs typeface="Arial Unicode MS" pitchFamily="34" charset="-128"/>
              </a:rPr>
              <a:t>SNCF</a:t>
            </a:r>
            <a:r>
              <a:rPr lang="ru-RU" sz="3900" dirty="0">
                <a:ea typeface="Arial Unicode MS" pitchFamily="34" charset="-128"/>
                <a:cs typeface="Arial Unicode MS" pitchFamily="34" charset="-128"/>
              </a:rPr>
              <a:t> и университетами в области профессионального образования</a:t>
            </a:r>
            <a:endParaRPr lang="fr-FR" sz="3900" dirty="0"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fr-FR" sz="3900" dirty="0"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fr-FR" sz="3900" dirty="0"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fr-FR" sz="3900" dirty="0">
              <a:solidFill>
                <a:schemeClr val="bg1">
                  <a:lumMod val="9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fr-FR" sz="39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06" y="2781573"/>
            <a:ext cx="4551463" cy="319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5"/>
          <p:cNvSpPr>
            <a:spLocks noGrp="1"/>
          </p:cNvSpPr>
          <p:nvPr>
            <p:ph type="title"/>
          </p:nvPr>
        </p:nvSpPr>
        <p:spPr>
          <a:xfrm>
            <a:off x="516449" y="15970"/>
            <a:ext cx="8963524" cy="735182"/>
          </a:xfrm>
          <a:solidFill>
            <a:srgbClr val="009AA6"/>
          </a:solidFill>
          <a:ln>
            <a:noFill/>
          </a:ln>
        </p:spPr>
        <p:txBody>
          <a:bodyPr anchor="ctr"/>
          <a:lstStyle/>
          <a:p>
            <a:pPr fontAlgn="base">
              <a:spcAft>
                <a:spcPct val="0"/>
              </a:spcAft>
            </a:pPr>
            <a:r>
              <a:rPr lang="ru-RU" altLang="fr-FR" sz="2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ru-RU" altLang="fr-FR" sz="2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altLang="fr-FR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Безусловное </a:t>
            </a:r>
            <a:r>
              <a:rPr lang="ru-RU" altLang="fr-FR" sz="2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лидерство </a:t>
            </a:r>
            <a:r>
              <a:rPr lang="en-US" altLang="fr-FR" sz="2400" b="1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SNCf</a:t>
            </a:r>
            <a:r>
              <a:rPr lang="en-US" altLang="fr-FR" sz="2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ru-RU" altLang="fr-FR" sz="2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образовании в сфере железнодорожного транспорта</a:t>
            </a:r>
            <a:r>
              <a:rPr lang="fr-FR" altLang="fr-FR" sz="29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fr-FR" altLang="fr-FR" sz="29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fr-FR" altLang="fr-FR" sz="2900" b="1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37665" y="769317"/>
            <a:ext cx="10283121" cy="6032500"/>
            <a:chOff x="337665" y="769317"/>
            <a:chExt cx="10283121" cy="6032500"/>
          </a:xfrm>
        </p:grpSpPr>
        <p:sp>
          <p:nvSpPr>
            <p:cNvPr id="104" name="Forme libre 103"/>
            <p:cNvSpPr/>
            <p:nvPr/>
          </p:nvSpPr>
          <p:spPr>
            <a:xfrm>
              <a:off x="337665" y="799329"/>
              <a:ext cx="1134141" cy="5588632"/>
            </a:xfrm>
            <a:custGeom>
              <a:avLst/>
              <a:gdLst>
                <a:gd name="connsiteX0" fmla="*/ 0 w 1143698"/>
                <a:gd name="connsiteY0" fmla="*/ 114370 h 5400600"/>
                <a:gd name="connsiteX1" fmla="*/ 33498 w 1143698"/>
                <a:gd name="connsiteY1" fmla="*/ 33498 h 5400600"/>
                <a:gd name="connsiteX2" fmla="*/ 114370 w 1143698"/>
                <a:gd name="connsiteY2" fmla="*/ 0 h 5400600"/>
                <a:gd name="connsiteX3" fmla="*/ 1029328 w 1143698"/>
                <a:gd name="connsiteY3" fmla="*/ 0 h 5400600"/>
                <a:gd name="connsiteX4" fmla="*/ 1110200 w 1143698"/>
                <a:gd name="connsiteY4" fmla="*/ 33498 h 5400600"/>
                <a:gd name="connsiteX5" fmla="*/ 1143698 w 1143698"/>
                <a:gd name="connsiteY5" fmla="*/ 114370 h 5400600"/>
                <a:gd name="connsiteX6" fmla="*/ 1143698 w 1143698"/>
                <a:gd name="connsiteY6" fmla="*/ 5286230 h 5400600"/>
                <a:gd name="connsiteX7" fmla="*/ 1110200 w 1143698"/>
                <a:gd name="connsiteY7" fmla="*/ 5367102 h 5400600"/>
                <a:gd name="connsiteX8" fmla="*/ 1029328 w 1143698"/>
                <a:gd name="connsiteY8" fmla="*/ 5400600 h 5400600"/>
                <a:gd name="connsiteX9" fmla="*/ 114370 w 1143698"/>
                <a:gd name="connsiteY9" fmla="*/ 5400600 h 5400600"/>
                <a:gd name="connsiteX10" fmla="*/ 33498 w 1143698"/>
                <a:gd name="connsiteY10" fmla="*/ 5367102 h 5400600"/>
                <a:gd name="connsiteX11" fmla="*/ 0 w 1143698"/>
                <a:gd name="connsiteY11" fmla="*/ 5286230 h 5400600"/>
                <a:gd name="connsiteX12" fmla="*/ 0 w 1143698"/>
                <a:gd name="connsiteY12" fmla="*/ 114370 h 54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698" h="5400600">
                  <a:moveTo>
                    <a:pt x="0" y="114370"/>
                  </a:moveTo>
                  <a:cubicBezTo>
                    <a:pt x="0" y="84037"/>
                    <a:pt x="12050" y="54947"/>
                    <a:pt x="33498" y="33498"/>
                  </a:cubicBezTo>
                  <a:cubicBezTo>
                    <a:pt x="54947" y="12049"/>
                    <a:pt x="84037" y="0"/>
                    <a:pt x="114370" y="0"/>
                  </a:cubicBezTo>
                  <a:lnTo>
                    <a:pt x="1029328" y="0"/>
                  </a:lnTo>
                  <a:cubicBezTo>
                    <a:pt x="1059661" y="0"/>
                    <a:pt x="1088751" y="12050"/>
                    <a:pt x="1110200" y="33498"/>
                  </a:cubicBezTo>
                  <a:cubicBezTo>
                    <a:pt x="1131649" y="54947"/>
                    <a:pt x="1143698" y="84037"/>
                    <a:pt x="1143698" y="114370"/>
                  </a:cubicBezTo>
                  <a:lnTo>
                    <a:pt x="1143698" y="5286230"/>
                  </a:lnTo>
                  <a:cubicBezTo>
                    <a:pt x="1143698" y="5316563"/>
                    <a:pt x="1131648" y="5345653"/>
                    <a:pt x="1110200" y="5367102"/>
                  </a:cubicBezTo>
                  <a:cubicBezTo>
                    <a:pt x="1088751" y="5388551"/>
                    <a:pt x="1059661" y="5400600"/>
                    <a:pt x="1029328" y="5400600"/>
                  </a:cubicBezTo>
                  <a:lnTo>
                    <a:pt x="114370" y="5400600"/>
                  </a:lnTo>
                  <a:cubicBezTo>
                    <a:pt x="84037" y="5400600"/>
                    <a:pt x="54947" y="5388550"/>
                    <a:pt x="33498" y="5367102"/>
                  </a:cubicBezTo>
                  <a:cubicBezTo>
                    <a:pt x="12049" y="5345653"/>
                    <a:pt x="0" y="5316563"/>
                    <a:pt x="0" y="5286230"/>
                  </a:cubicBezTo>
                  <a:lnTo>
                    <a:pt x="0" y="11437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32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3820" tIns="83820" rIns="83820" bIns="38642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05" name="Forme libre 104"/>
            <p:cNvSpPr/>
            <p:nvPr/>
          </p:nvSpPr>
          <p:spPr>
            <a:xfrm>
              <a:off x="408549" y="1658632"/>
              <a:ext cx="1020726" cy="620784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8779" tIns="41159" rIns="48779" bIns="41159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prstClr val="white"/>
                  </a:solidFill>
                </a:rPr>
                <a:t>Уровень Магистратура</a:t>
              </a:r>
              <a:r>
                <a:rPr lang="en-US" sz="1200" b="1" dirty="0">
                  <a:solidFill>
                    <a:prstClr val="white"/>
                  </a:solidFill>
                </a:rPr>
                <a:t>/</a:t>
              </a:r>
              <a:r>
                <a:rPr lang="ru-RU" sz="1200" b="1" dirty="0">
                  <a:solidFill>
                    <a:prstClr val="white"/>
                  </a:solidFill>
                </a:rPr>
                <a:t>инженер</a:t>
              </a:r>
              <a:endParaRPr lang="fr-FR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11" name="Forme libre 110"/>
            <p:cNvSpPr/>
            <p:nvPr/>
          </p:nvSpPr>
          <p:spPr>
            <a:xfrm>
              <a:off x="400674" y="2446854"/>
              <a:ext cx="1028601" cy="62078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prstClr val="white"/>
                  </a:solidFill>
                </a:rPr>
                <a:t>Уровень</a:t>
              </a:r>
              <a:r>
                <a:rPr lang="fr-FR" sz="1200" b="1" dirty="0">
                  <a:solidFill>
                    <a:prstClr val="white"/>
                  </a:solidFill>
                </a:rPr>
                <a:t> III  </a:t>
              </a:r>
              <a:r>
                <a:rPr lang="ru-RU" sz="1200" b="1" dirty="0">
                  <a:solidFill>
                    <a:prstClr val="white"/>
                  </a:solidFill>
                </a:rPr>
                <a:t>Лицензия</a:t>
              </a:r>
              <a:endParaRPr lang="fr-FR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12" name="Forme libre 111"/>
            <p:cNvSpPr/>
            <p:nvPr/>
          </p:nvSpPr>
          <p:spPr>
            <a:xfrm>
              <a:off x="400674" y="3449901"/>
              <a:ext cx="1028601" cy="620784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prstClr val="white"/>
                  </a:solidFill>
                </a:rPr>
                <a:t>Уровень</a:t>
              </a:r>
              <a:r>
                <a:rPr lang="fr-FR" sz="1200" b="1" dirty="0">
                  <a:solidFill>
                    <a:prstClr val="white"/>
                  </a:solidFill>
                </a:rPr>
                <a:t> III DUT/BTS</a:t>
              </a:r>
            </a:p>
          </p:txBody>
        </p:sp>
        <p:sp>
          <p:nvSpPr>
            <p:cNvPr id="113" name="Forme libre 112"/>
            <p:cNvSpPr/>
            <p:nvPr/>
          </p:nvSpPr>
          <p:spPr>
            <a:xfrm>
              <a:off x="373895" y="4381867"/>
              <a:ext cx="1097910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b="1" dirty="0">
                  <a:solidFill>
                    <a:prstClr val="white"/>
                  </a:solidFill>
                </a:rPr>
                <a:t>Ур.</a:t>
              </a:r>
              <a:r>
                <a:rPr lang="fr-FR" sz="900" b="1" dirty="0">
                  <a:solidFill>
                    <a:prstClr val="white"/>
                  </a:solidFill>
                </a:rPr>
                <a:t> IV  Bac +1 </a:t>
              </a:r>
              <a:r>
                <a:rPr lang="ru-RU" sz="900" b="1" dirty="0">
                  <a:solidFill>
                    <a:prstClr val="white"/>
                  </a:solidFill>
                </a:rPr>
                <a:t>Дополнительная информация</a:t>
              </a:r>
              <a:endParaRPr lang="fr-FR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114" name="Forme libre 113"/>
            <p:cNvSpPr/>
            <p:nvPr/>
          </p:nvSpPr>
          <p:spPr>
            <a:xfrm>
              <a:off x="451080" y="5457576"/>
              <a:ext cx="978195" cy="715559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prstClr val="white"/>
                  </a:solidFill>
                </a:rPr>
                <a:t>Ур.</a:t>
              </a:r>
              <a:r>
                <a:rPr lang="fr-FR" sz="1200" b="1" dirty="0">
                  <a:solidFill>
                    <a:prstClr val="white"/>
                  </a:solidFill>
                </a:rPr>
                <a:t> IV  BAC</a:t>
              </a:r>
            </a:p>
          </p:txBody>
        </p:sp>
        <p:sp>
          <p:nvSpPr>
            <p:cNvPr id="115" name="Forme libre 114"/>
            <p:cNvSpPr/>
            <p:nvPr/>
          </p:nvSpPr>
          <p:spPr>
            <a:xfrm>
              <a:off x="1471806" y="824213"/>
              <a:ext cx="1071747" cy="5589023"/>
            </a:xfrm>
            <a:custGeom>
              <a:avLst/>
              <a:gdLst>
                <a:gd name="connsiteX0" fmla="*/ 0 w 1143698"/>
                <a:gd name="connsiteY0" fmla="*/ 114370 h 5400600"/>
                <a:gd name="connsiteX1" fmla="*/ 33498 w 1143698"/>
                <a:gd name="connsiteY1" fmla="*/ 33498 h 5400600"/>
                <a:gd name="connsiteX2" fmla="*/ 114370 w 1143698"/>
                <a:gd name="connsiteY2" fmla="*/ 0 h 5400600"/>
                <a:gd name="connsiteX3" fmla="*/ 1029328 w 1143698"/>
                <a:gd name="connsiteY3" fmla="*/ 0 h 5400600"/>
                <a:gd name="connsiteX4" fmla="*/ 1110200 w 1143698"/>
                <a:gd name="connsiteY4" fmla="*/ 33498 h 5400600"/>
                <a:gd name="connsiteX5" fmla="*/ 1143698 w 1143698"/>
                <a:gd name="connsiteY5" fmla="*/ 114370 h 5400600"/>
                <a:gd name="connsiteX6" fmla="*/ 1143698 w 1143698"/>
                <a:gd name="connsiteY6" fmla="*/ 5286230 h 5400600"/>
                <a:gd name="connsiteX7" fmla="*/ 1110200 w 1143698"/>
                <a:gd name="connsiteY7" fmla="*/ 5367102 h 5400600"/>
                <a:gd name="connsiteX8" fmla="*/ 1029328 w 1143698"/>
                <a:gd name="connsiteY8" fmla="*/ 5400600 h 5400600"/>
                <a:gd name="connsiteX9" fmla="*/ 114370 w 1143698"/>
                <a:gd name="connsiteY9" fmla="*/ 5400600 h 5400600"/>
                <a:gd name="connsiteX10" fmla="*/ 33498 w 1143698"/>
                <a:gd name="connsiteY10" fmla="*/ 5367102 h 5400600"/>
                <a:gd name="connsiteX11" fmla="*/ 0 w 1143698"/>
                <a:gd name="connsiteY11" fmla="*/ 5286230 h 5400600"/>
                <a:gd name="connsiteX12" fmla="*/ 0 w 1143698"/>
                <a:gd name="connsiteY12" fmla="*/ 114370 h 54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698" h="5400600">
                  <a:moveTo>
                    <a:pt x="0" y="114370"/>
                  </a:moveTo>
                  <a:cubicBezTo>
                    <a:pt x="0" y="84037"/>
                    <a:pt x="12050" y="54947"/>
                    <a:pt x="33498" y="33498"/>
                  </a:cubicBezTo>
                  <a:cubicBezTo>
                    <a:pt x="54947" y="12049"/>
                    <a:pt x="84037" y="0"/>
                    <a:pt x="114370" y="0"/>
                  </a:cubicBezTo>
                  <a:lnTo>
                    <a:pt x="1029328" y="0"/>
                  </a:lnTo>
                  <a:cubicBezTo>
                    <a:pt x="1059661" y="0"/>
                    <a:pt x="1088751" y="12050"/>
                    <a:pt x="1110200" y="33498"/>
                  </a:cubicBezTo>
                  <a:cubicBezTo>
                    <a:pt x="1131649" y="54947"/>
                    <a:pt x="1143698" y="84037"/>
                    <a:pt x="1143698" y="114370"/>
                  </a:cubicBezTo>
                  <a:lnTo>
                    <a:pt x="1143698" y="5286230"/>
                  </a:lnTo>
                  <a:cubicBezTo>
                    <a:pt x="1143698" y="5316563"/>
                    <a:pt x="1131648" y="5345653"/>
                    <a:pt x="1110200" y="5367102"/>
                  </a:cubicBezTo>
                  <a:cubicBezTo>
                    <a:pt x="1088751" y="5388551"/>
                    <a:pt x="1059661" y="5400600"/>
                    <a:pt x="1029328" y="5400600"/>
                  </a:cubicBezTo>
                  <a:lnTo>
                    <a:pt x="114370" y="5400600"/>
                  </a:lnTo>
                  <a:cubicBezTo>
                    <a:pt x="84037" y="5400600"/>
                    <a:pt x="54947" y="5388550"/>
                    <a:pt x="33498" y="5367102"/>
                  </a:cubicBezTo>
                  <a:cubicBezTo>
                    <a:pt x="12049" y="5345653"/>
                    <a:pt x="0" y="5316563"/>
                    <a:pt x="0" y="5286230"/>
                  </a:cubicBezTo>
                  <a:lnTo>
                    <a:pt x="0" y="11437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Left"/>
              <a:lightRig rig="threePt" dir="t"/>
            </a:scene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3820" tIns="83820" rIns="83820" bIns="38642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16" name="Forme libre 115"/>
            <p:cNvSpPr/>
            <p:nvPr/>
          </p:nvSpPr>
          <p:spPr>
            <a:xfrm>
              <a:off x="1552140" y="1660213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b="1" dirty="0">
                  <a:solidFill>
                    <a:prstClr val="white"/>
                  </a:solidFill>
                </a:rPr>
                <a:t>Инженер</a:t>
              </a:r>
              <a:r>
                <a:rPr lang="fr-FR" sz="900" b="1" dirty="0">
                  <a:solidFill>
                    <a:prstClr val="white"/>
                  </a:solidFill>
                </a:rPr>
                <a:t> CNAM</a:t>
              </a:r>
            </a:p>
          </p:txBody>
        </p:sp>
        <p:sp>
          <p:nvSpPr>
            <p:cNvPr id="117" name="Forme libre 116"/>
            <p:cNvSpPr/>
            <p:nvPr/>
          </p:nvSpPr>
          <p:spPr>
            <a:xfrm>
              <a:off x="1552140" y="2446854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900" b="1" dirty="0">
                  <a:solidFill>
                    <a:prstClr val="white"/>
                  </a:solidFill>
                </a:rPr>
                <a:t>4</a:t>
              </a:r>
              <a:r>
                <a:rPr lang="ru-RU" sz="900" b="1" dirty="0">
                  <a:solidFill>
                    <a:prstClr val="white"/>
                  </a:solidFill>
                </a:rPr>
                <a:t> </a:t>
              </a:r>
              <a:r>
                <a:rPr lang="ru-RU" sz="900" b="1" dirty="0" err="1">
                  <a:solidFill>
                    <a:prstClr val="white"/>
                  </a:solidFill>
                </a:rPr>
                <a:t>лецензии</a:t>
              </a:r>
              <a:r>
                <a:rPr lang="ru-RU" sz="900" b="1" dirty="0">
                  <a:solidFill>
                    <a:prstClr val="white"/>
                  </a:solidFill>
                </a:rPr>
                <a:t> в сфере сообщения</a:t>
              </a:r>
              <a:endParaRPr lang="fr-FR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121" name="Forme libre 120"/>
            <p:cNvSpPr/>
            <p:nvPr/>
          </p:nvSpPr>
          <p:spPr>
            <a:xfrm>
              <a:off x="1574193" y="3181369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 dirty="0">
                <a:solidFill>
                  <a:prstClr val="white"/>
                </a:solidFill>
              </a:endParaRPr>
            </a:p>
          </p:txBody>
        </p:sp>
        <p:sp>
          <p:nvSpPr>
            <p:cNvPr id="122" name="Forme libre 121"/>
            <p:cNvSpPr/>
            <p:nvPr/>
          </p:nvSpPr>
          <p:spPr>
            <a:xfrm>
              <a:off x="1552140" y="4381867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900" b="1" dirty="0">
                  <a:solidFill>
                    <a:prstClr val="white"/>
                  </a:solidFill>
                </a:rPr>
                <a:t>MC ATEF</a:t>
              </a: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900" b="1" dirty="0">
                  <a:solidFill>
                    <a:prstClr val="white"/>
                  </a:solidFill>
                </a:rPr>
                <a:t>(116)</a:t>
              </a:r>
            </a:p>
          </p:txBody>
        </p:sp>
        <p:sp>
          <p:nvSpPr>
            <p:cNvPr id="127" name="Forme libre 126"/>
            <p:cNvSpPr/>
            <p:nvPr/>
          </p:nvSpPr>
          <p:spPr>
            <a:xfrm>
              <a:off x="2629573" y="824603"/>
              <a:ext cx="1090034" cy="5634441"/>
            </a:xfrm>
            <a:custGeom>
              <a:avLst/>
              <a:gdLst>
                <a:gd name="connsiteX0" fmla="*/ 0 w 1143698"/>
                <a:gd name="connsiteY0" fmla="*/ 114370 h 5400600"/>
                <a:gd name="connsiteX1" fmla="*/ 33498 w 1143698"/>
                <a:gd name="connsiteY1" fmla="*/ 33498 h 5400600"/>
                <a:gd name="connsiteX2" fmla="*/ 114370 w 1143698"/>
                <a:gd name="connsiteY2" fmla="*/ 0 h 5400600"/>
                <a:gd name="connsiteX3" fmla="*/ 1029328 w 1143698"/>
                <a:gd name="connsiteY3" fmla="*/ 0 h 5400600"/>
                <a:gd name="connsiteX4" fmla="*/ 1110200 w 1143698"/>
                <a:gd name="connsiteY4" fmla="*/ 33498 h 5400600"/>
                <a:gd name="connsiteX5" fmla="*/ 1143698 w 1143698"/>
                <a:gd name="connsiteY5" fmla="*/ 114370 h 5400600"/>
                <a:gd name="connsiteX6" fmla="*/ 1143698 w 1143698"/>
                <a:gd name="connsiteY6" fmla="*/ 5286230 h 5400600"/>
                <a:gd name="connsiteX7" fmla="*/ 1110200 w 1143698"/>
                <a:gd name="connsiteY7" fmla="*/ 5367102 h 5400600"/>
                <a:gd name="connsiteX8" fmla="*/ 1029328 w 1143698"/>
                <a:gd name="connsiteY8" fmla="*/ 5400600 h 5400600"/>
                <a:gd name="connsiteX9" fmla="*/ 114370 w 1143698"/>
                <a:gd name="connsiteY9" fmla="*/ 5400600 h 5400600"/>
                <a:gd name="connsiteX10" fmla="*/ 33498 w 1143698"/>
                <a:gd name="connsiteY10" fmla="*/ 5367102 h 5400600"/>
                <a:gd name="connsiteX11" fmla="*/ 0 w 1143698"/>
                <a:gd name="connsiteY11" fmla="*/ 5286230 h 5400600"/>
                <a:gd name="connsiteX12" fmla="*/ 0 w 1143698"/>
                <a:gd name="connsiteY12" fmla="*/ 114370 h 54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698" h="5400600">
                  <a:moveTo>
                    <a:pt x="0" y="114370"/>
                  </a:moveTo>
                  <a:cubicBezTo>
                    <a:pt x="0" y="84037"/>
                    <a:pt x="12050" y="54947"/>
                    <a:pt x="33498" y="33498"/>
                  </a:cubicBezTo>
                  <a:cubicBezTo>
                    <a:pt x="54947" y="12049"/>
                    <a:pt x="84037" y="0"/>
                    <a:pt x="114370" y="0"/>
                  </a:cubicBezTo>
                  <a:lnTo>
                    <a:pt x="1029328" y="0"/>
                  </a:lnTo>
                  <a:cubicBezTo>
                    <a:pt x="1059661" y="0"/>
                    <a:pt x="1088751" y="12050"/>
                    <a:pt x="1110200" y="33498"/>
                  </a:cubicBezTo>
                  <a:cubicBezTo>
                    <a:pt x="1131649" y="54947"/>
                    <a:pt x="1143698" y="84037"/>
                    <a:pt x="1143698" y="114370"/>
                  </a:cubicBezTo>
                  <a:lnTo>
                    <a:pt x="1143698" y="5286230"/>
                  </a:lnTo>
                  <a:cubicBezTo>
                    <a:pt x="1143698" y="5316563"/>
                    <a:pt x="1131648" y="5345653"/>
                    <a:pt x="1110200" y="5367102"/>
                  </a:cubicBezTo>
                  <a:cubicBezTo>
                    <a:pt x="1088751" y="5388551"/>
                    <a:pt x="1059661" y="5400600"/>
                    <a:pt x="1029328" y="5400600"/>
                  </a:cubicBezTo>
                  <a:lnTo>
                    <a:pt x="114370" y="5400600"/>
                  </a:lnTo>
                  <a:cubicBezTo>
                    <a:pt x="84037" y="5400600"/>
                    <a:pt x="54947" y="5388550"/>
                    <a:pt x="33498" y="5367102"/>
                  </a:cubicBezTo>
                  <a:cubicBezTo>
                    <a:pt x="12049" y="5345653"/>
                    <a:pt x="0" y="5316563"/>
                    <a:pt x="0" y="5286230"/>
                  </a:cubicBezTo>
                  <a:lnTo>
                    <a:pt x="0" y="114370"/>
                  </a:lnTo>
                  <a:close/>
                </a:path>
              </a:pathLst>
            </a:custGeom>
            <a:solidFill>
              <a:schemeClr val="bg2">
                <a:lumMod val="75000"/>
                <a:alpha val="66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3820" tIns="83820" rIns="83820" bIns="38642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32" name="Forme libre 131"/>
            <p:cNvSpPr/>
            <p:nvPr/>
          </p:nvSpPr>
          <p:spPr>
            <a:xfrm>
              <a:off x="2629573" y="1660213"/>
              <a:ext cx="1016001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b="1" u="sng" dirty="0">
                  <a:solidFill>
                    <a:prstClr val="white"/>
                  </a:solidFill>
                </a:rPr>
                <a:t>2 программы инженеров </a:t>
              </a:r>
              <a:r>
                <a:rPr lang="fr-FR" sz="800" b="1" u="sng" dirty="0">
                  <a:solidFill>
                    <a:prstClr val="white"/>
                  </a:solidFill>
                </a:rPr>
                <a:t> CNAM </a:t>
              </a: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800" b="1" u="sng" dirty="0">
                  <a:solidFill>
                    <a:prstClr val="white"/>
                  </a:solidFill>
                </a:rPr>
                <a:t>CESI </a:t>
              </a:r>
              <a:r>
                <a:rPr lang="en-US" sz="800" b="1" u="sng" dirty="0">
                  <a:solidFill>
                    <a:prstClr val="white"/>
                  </a:solidFill>
                </a:rPr>
                <a:t>; </a:t>
              </a:r>
              <a:r>
                <a:rPr lang="ru-RU" sz="800" b="1" u="sng" dirty="0">
                  <a:solidFill>
                    <a:prstClr val="white"/>
                  </a:solidFill>
                </a:rPr>
                <a:t>1 магистратура </a:t>
              </a:r>
              <a:r>
                <a:rPr lang="fr-FR" sz="900" b="1" u="sng" dirty="0">
                  <a:solidFill>
                    <a:prstClr val="white"/>
                  </a:solidFill>
                </a:rPr>
                <a:t> ENPC</a:t>
              </a:r>
            </a:p>
          </p:txBody>
        </p:sp>
        <p:sp>
          <p:nvSpPr>
            <p:cNvPr id="134" name="Forme libre 133"/>
            <p:cNvSpPr/>
            <p:nvPr/>
          </p:nvSpPr>
          <p:spPr>
            <a:xfrm>
              <a:off x="2738261" y="2446854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900" b="1" dirty="0">
                  <a:solidFill>
                    <a:prstClr val="white"/>
                  </a:solidFill>
                </a:rPr>
                <a:t>4 </a:t>
              </a:r>
              <a:r>
                <a:rPr lang="ru-RU" sz="900" b="1" dirty="0">
                  <a:solidFill>
                    <a:prstClr val="white"/>
                  </a:solidFill>
                </a:rPr>
                <a:t>лицензии</a:t>
              </a:r>
              <a:r>
                <a:rPr lang="fr-FR" sz="900" b="1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136" name="Forme libre 135"/>
            <p:cNvSpPr/>
            <p:nvPr/>
          </p:nvSpPr>
          <p:spPr>
            <a:xfrm>
              <a:off x="2733535" y="3159255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900" b="1" dirty="0">
                  <a:solidFill>
                    <a:prstClr val="white"/>
                  </a:solidFill>
                </a:rPr>
                <a:t>1 BTS infra </a:t>
              </a:r>
              <a:endParaRPr lang="ru-RU" sz="900" b="1" dirty="0" smtClean="0">
                <a:solidFill>
                  <a:prstClr val="white"/>
                </a:solidFill>
              </a:endParaRP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</a:rPr>
                <a:t>электротехника</a:t>
              </a:r>
              <a:endParaRPr lang="fr-FR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137" name="Forme libre 136"/>
            <p:cNvSpPr/>
            <p:nvPr/>
          </p:nvSpPr>
          <p:spPr>
            <a:xfrm>
              <a:off x="2738261" y="4381867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prstClr val="white"/>
                </a:solidFill>
              </a:endParaRPr>
            </a:p>
          </p:txBody>
        </p:sp>
        <p:sp>
          <p:nvSpPr>
            <p:cNvPr id="138" name="Forme libre 137"/>
            <p:cNvSpPr/>
            <p:nvPr/>
          </p:nvSpPr>
          <p:spPr>
            <a:xfrm>
              <a:off x="3766863" y="799329"/>
              <a:ext cx="1072708" cy="5659715"/>
            </a:xfrm>
            <a:custGeom>
              <a:avLst/>
              <a:gdLst>
                <a:gd name="connsiteX0" fmla="*/ 0 w 1143698"/>
                <a:gd name="connsiteY0" fmla="*/ 114370 h 5400600"/>
                <a:gd name="connsiteX1" fmla="*/ 33498 w 1143698"/>
                <a:gd name="connsiteY1" fmla="*/ 33498 h 5400600"/>
                <a:gd name="connsiteX2" fmla="*/ 114370 w 1143698"/>
                <a:gd name="connsiteY2" fmla="*/ 0 h 5400600"/>
                <a:gd name="connsiteX3" fmla="*/ 1029328 w 1143698"/>
                <a:gd name="connsiteY3" fmla="*/ 0 h 5400600"/>
                <a:gd name="connsiteX4" fmla="*/ 1110200 w 1143698"/>
                <a:gd name="connsiteY4" fmla="*/ 33498 h 5400600"/>
                <a:gd name="connsiteX5" fmla="*/ 1143698 w 1143698"/>
                <a:gd name="connsiteY5" fmla="*/ 114370 h 5400600"/>
                <a:gd name="connsiteX6" fmla="*/ 1143698 w 1143698"/>
                <a:gd name="connsiteY6" fmla="*/ 5286230 h 5400600"/>
                <a:gd name="connsiteX7" fmla="*/ 1110200 w 1143698"/>
                <a:gd name="connsiteY7" fmla="*/ 5367102 h 5400600"/>
                <a:gd name="connsiteX8" fmla="*/ 1029328 w 1143698"/>
                <a:gd name="connsiteY8" fmla="*/ 5400600 h 5400600"/>
                <a:gd name="connsiteX9" fmla="*/ 114370 w 1143698"/>
                <a:gd name="connsiteY9" fmla="*/ 5400600 h 5400600"/>
                <a:gd name="connsiteX10" fmla="*/ 33498 w 1143698"/>
                <a:gd name="connsiteY10" fmla="*/ 5367102 h 5400600"/>
                <a:gd name="connsiteX11" fmla="*/ 0 w 1143698"/>
                <a:gd name="connsiteY11" fmla="*/ 5286230 h 5400600"/>
                <a:gd name="connsiteX12" fmla="*/ 0 w 1143698"/>
                <a:gd name="connsiteY12" fmla="*/ 114370 h 54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698" h="5400600">
                  <a:moveTo>
                    <a:pt x="0" y="114370"/>
                  </a:moveTo>
                  <a:cubicBezTo>
                    <a:pt x="0" y="84037"/>
                    <a:pt x="12050" y="54947"/>
                    <a:pt x="33498" y="33498"/>
                  </a:cubicBezTo>
                  <a:cubicBezTo>
                    <a:pt x="54947" y="12049"/>
                    <a:pt x="84037" y="0"/>
                    <a:pt x="114370" y="0"/>
                  </a:cubicBezTo>
                  <a:lnTo>
                    <a:pt x="1029328" y="0"/>
                  </a:lnTo>
                  <a:cubicBezTo>
                    <a:pt x="1059661" y="0"/>
                    <a:pt x="1088751" y="12050"/>
                    <a:pt x="1110200" y="33498"/>
                  </a:cubicBezTo>
                  <a:cubicBezTo>
                    <a:pt x="1131649" y="54947"/>
                    <a:pt x="1143698" y="84037"/>
                    <a:pt x="1143698" y="114370"/>
                  </a:cubicBezTo>
                  <a:lnTo>
                    <a:pt x="1143698" y="5286230"/>
                  </a:lnTo>
                  <a:cubicBezTo>
                    <a:pt x="1143698" y="5316563"/>
                    <a:pt x="1131648" y="5345653"/>
                    <a:pt x="1110200" y="5367102"/>
                  </a:cubicBezTo>
                  <a:cubicBezTo>
                    <a:pt x="1088751" y="5388551"/>
                    <a:pt x="1059661" y="5400600"/>
                    <a:pt x="1029328" y="5400600"/>
                  </a:cubicBezTo>
                  <a:lnTo>
                    <a:pt x="114370" y="5400600"/>
                  </a:lnTo>
                  <a:cubicBezTo>
                    <a:pt x="84037" y="5400600"/>
                    <a:pt x="54947" y="5388550"/>
                    <a:pt x="33498" y="5367102"/>
                  </a:cubicBezTo>
                  <a:cubicBezTo>
                    <a:pt x="12049" y="5345653"/>
                    <a:pt x="0" y="5316563"/>
                    <a:pt x="0" y="5286230"/>
                  </a:cubicBezTo>
                  <a:lnTo>
                    <a:pt x="0" y="114370"/>
                  </a:lnTo>
                  <a:close/>
                </a:path>
              </a:pathLst>
            </a:custGeom>
            <a:solidFill>
              <a:srgbClr val="0070C0">
                <a:alpha val="35000"/>
              </a:srgb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3820" tIns="83820" rIns="83820" bIns="38642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39" name="Forme libre 138"/>
            <p:cNvSpPr/>
            <p:nvPr/>
          </p:nvSpPr>
          <p:spPr>
            <a:xfrm>
              <a:off x="3839322" y="1660213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 dirty="0">
                <a:solidFill>
                  <a:prstClr val="white"/>
                </a:solidFill>
              </a:endParaRPr>
            </a:p>
          </p:txBody>
        </p:sp>
        <p:sp>
          <p:nvSpPr>
            <p:cNvPr id="140" name="Forme libre 139"/>
            <p:cNvSpPr/>
            <p:nvPr/>
          </p:nvSpPr>
          <p:spPr>
            <a:xfrm>
              <a:off x="3839322" y="2446854"/>
              <a:ext cx="907312" cy="62078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prstClr val="white"/>
                </a:solidFill>
              </a:endParaRPr>
            </a:p>
          </p:txBody>
        </p:sp>
        <p:sp>
          <p:nvSpPr>
            <p:cNvPr id="141" name="Forme libre 140"/>
            <p:cNvSpPr/>
            <p:nvPr/>
          </p:nvSpPr>
          <p:spPr>
            <a:xfrm>
              <a:off x="3839322" y="3159255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prstClr val="white"/>
                </a:solidFill>
              </a:endParaRPr>
            </a:p>
          </p:txBody>
        </p:sp>
        <p:sp>
          <p:nvSpPr>
            <p:cNvPr id="142" name="Forme libre 141"/>
            <p:cNvSpPr/>
            <p:nvPr/>
          </p:nvSpPr>
          <p:spPr>
            <a:xfrm>
              <a:off x="4968736" y="4385026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prstClr val="white"/>
                </a:solidFill>
              </a:endParaRPr>
            </a:p>
          </p:txBody>
        </p:sp>
        <p:sp>
          <p:nvSpPr>
            <p:cNvPr id="143" name="Forme libre 142"/>
            <p:cNvSpPr/>
            <p:nvPr/>
          </p:nvSpPr>
          <p:spPr>
            <a:xfrm>
              <a:off x="4918330" y="799329"/>
              <a:ext cx="1063255" cy="5659715"/>
            </a:xfrm>
            <a:custGeom>
              <a:avLst/>
              <a:gdLst>
                <a:gd name="connsiteX0" fmla="*/ 0 w 1143698"/>
                <a:gd name="connsiteY0" fmla="*/ 114370 h 5400600"/>
                <a:gd name="connsiteX1" fmla="*/ 33498 w 1143698"/>
                <a:gd name="connsiteY1" fmla="*/ 33498 h 5400600"/>
                <a:gd name="connsiteX2" fmla="*/ 114370 w 1143698"/>
                <a:gd name="connsiteY2" fmla="*/ 0 h 5400600"/>
                <a:gd name="connsiteX3" fmla="*/ 1029328 w 1143698"/>
                <a:gd name="connsiteY3" fmla="*/ 0 h 5400600"/>
                <a:gd name="connsiteX4" fmla="*/ 1110200 w 1143698"/>
                <a:gd name="connsiteY4" fmla="*/ 33498 h 5400600"/>
                <a:gd name="connsiteX5" fmla="*/ 1143698 w 1143698"/>
                <a:gd name="connsiteY5" fmla="*/ 114370 h 5400600"/>
                <a:gd name="connsiteX6" fmla="*/ 1143698 w 1143698"/>
                <a:gd name="connsiteY6" fmla="*/ 5286230 h 5400600"/>
                <a:gd name="connsiteX7" fmla="*/ 1110200 w 1143698"/>
                <a:gd name="connsiteY7" fmla="*/ 5367102 h 5400600"/>
                <a:gd name="connsiteX8" fmla="*/ 1029328 w 1143698"/>
                <a:gd name="connsiteY8" fmla="*/ 5400600 h 5400600"/>
                <a:gd name="connsiteX9" fmla="*/ 114370 w 1143698"/>
                <a:gd name="connsiteY9" fmla="*/ 5400600 h 5400600"/>
                <a:gd name="connsiteX10" fmla="*/ 33498 w 1143698"/>
                <a:gd name="connsiteY10" fmla="*/ 5367102 h 5400600"/>
                <a:gd name="connsiteX11" fmla="*/ 0 w 1143698"/>
                <a:gd name="connsiteY11" fmla="*/ 5286230 h 5400600"/>
                <a:gd name="connsiteX12" fmla="*/ 0 w 1143698"/>
                <a:gd name="connsiteY12" fmla="*/ 114370 h 54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698" h="5400600">
                  <a:moveTo>
                    <a:pt x="0" y="114370"/>
                  </a:moveTo>
                  <a:cubicBezTo>
                    <a:pt x="0" y="84037"/>
                    <a:pt x="12050" y="54947"/>
                    <a:pt x="33498" y="33498"/>
                  </a:cubicBezTo>
                  <a:cubicBezTo>
                    <a:pt x="54947" y="12049"/>
                    <a:pt x="84037" y="0"/>
                    <a:pt x="114370" y="0"/>
                  </a:cubicBezTo>
                  <a:lnTo>
                    <a:pt x="1029328" y="0"/>
                  </a:lnTo>
                  <a:cubicBezTo>
                    <a:pt x="1059661" y="0"/>
                    <a:pt x="1088751" y="12050"/>
                    <a:pt x="1110200" y="33498"/>
                  </a:cubicBezTo>
                  <a:cubicBezTo>
                    <a:pt x="1131649" y="54947"/>
                    <a:pt x="1143698" y="84037"/>
                    <a:pt x="1143698" y="114370"/>
                  </a:cubicBezTo>
                  <a:lnTo>
                    <a:pt x="1143698" y="5286230"/>
                  </a:lnTo>
                  <a:cubicBezTo>
                    <a:pt x="1143698" y="5316563"/>
                    <a:pt x="1131648" y="5345653"/>
                    <a:pt x="1110200" y="5367102"/>
                  </a:cubicBezTo>
                  <a:cubicBezTo>
                    <a:pt x="1088751" y="5388551"/>
                    <a:pt x="1059661" y="5400600"/>
                    <a:pt x="1029328" y="5400600"/>
                  </a:cubicBezTo>
                  <a:lnTo>
                    <a:pt x="114370" y="5400600"/>
                  </a:lnTo>
                  <a:cubicBezTo>
                    <a:pt x="84037" y="5400600"/>
                    <a:pt x="54947" y="5388550"/>
                    <a:pt x="33498" y="5367102"/>
                  </a:cubicBezTo>
                  <a:cubicBezTo>
                    <a:pt x="12049" y="5345653"/>
                    <a:pt x="0" y="5316563"/>
                    <a:pt x="0" y="5286230"/>
                  </a:cubicBezTo>
                  <a:lnTo>
                    <a:pt x="0" y="114370"/>
                  </a:lnTo>
                  <a:close/>
                </a:path>
              </a:pathLst>
            </a:custGeom>
            <a:solidFill>
              <a:srgbClr val="0070C0">
                <a:alpha val="35000"/>
              </a:srgb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3820" tIns="83820" rIns="83820" bIns="38642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44" name="Forme libre 143"/>
            <p:cNvSpPr/>
            <p:nvPr/>
          </p:nvSpPr>
          <p:spPr>
            <a:xfrm>
              <a:off x="4981338" y="1660213"/>
              <a:ext cx="908886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prstClr val="white"/>
                </a:solidFill>
              </a:endParaRPr>
            </a:p>
          </p:txBody>
        </p:sp>
        <p:sp>
          <p:nvSpPr>
            <p:cNvPr id="145" name="Forme libre 144"/>
            <p:cNvSpPr/>
            <p:nvPr/>
          </p:nvSpPr>
          <p:spPr>
            <a:xfrm>
              <a:off x="4981338" y="2446854"/>
              <a:ext cx="908886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prstClr val="white"/>
                </a:solidFill>
              </a:endParaRPr>
            </a:p>
          </p:txBody>
        </p:sp>
        <p:sp>
          <p:nvSpPr>
            <p:cNvPr id="146" name="Forme libre 145"/>
            <p:cNvSpPr/>
            <p:nvPr/>
          </p:nvSpPr>
          <p:spPr>
            <a:xfrm>
              <a:off x="4981338" y="3159255"/>
              <a:ext cx="908886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 dirty="0">
                <a:solidFill>
                  <a:prstClr val="white"/>
                </a:solidFill>
              </a:endParaRPr>
            </a:p>
          </p:txBody>
        </p:sp>
        <p:sp>
          <p:nvSpPr>
            <p:cNvPr id="147" name="Forme libre 146"/>
            <p:cNvSpPr/>
            <p:nvPr/>
          </p:nvSpPr>
          <p:spPr>
            <a:xfrm>
              <a:off x="3771589" y="4369230"/>
              <a:ext cx="908886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900" b="1" dirty="0">
                  <a:solidFill>
                    <a:prstClr val="white"/>
                  </a:solidFill>
                </a:rPr>
                <a:t>MC Accueil </a:t>
              </a:r>
              <a:r>
                <a:rPr lang="fr-FR" sz="900" b="1" dirty="0" err="1">
                  <a:solidFill>
                    <a:prstClr val="white"/>
                  </a:solidFill>
                </a:rPr>
                <a:t>ds</a:t>
              </a:r>
              <a:r>
                <a:rPr lang="fr-FR" sz="900" b="1" dirty="0">
                  <a:solidFill>
                    <a:prstClr val="white"/>
                  </a:solidFill>
                </a:rPr>
                <a:t> les transports</a:t>
              </a: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900" b="1" dirty="0">
                  <a:solidFill>
                    <a:prstClr val="white"/>
                  </a:solidFill>
                </a:rPr>
                <a:t>(35)</a:t>
              </a:r>
            </a:p>
          </p:txBody>
        </p:sp>
        <p:sp>
          <p:nvSpPr>
            <p:cNvPr id="148" name="Forme libre 147"/>
            <p:cNvSpPr/>
            <p:nvPr/>
          </p:nvSpPr>
          <p:spPr>
            <a:xfrm>
              <a:off x="6046169" y="769317"/>
              <a:ext cx="1064831" cy="5659714"/>
            </a:xfrm>
            <a:custGeom>
              <a:avLst/>
              <a:gdLst>
                <a:gd name="connsiteX0" fmla="*/ 0 w 1143698"/>
                <a:gd name="connsiteY0" fmla="*/ 114370 h 5400600"/>
                <a:gd name="connsiteX1" fmla="*/ 33498 w 1143698"/>
                <a:gd name="connsiteY1" fmla="*/ 33498 h 5400600"/>
                <a:gd name="connsiteX2" fmla="*/ 114370 w 1143698"/>
                <a:gd name="connsiteY2" fmla="*/ 0 h 5400600"/>
                <a:gd name="connsiteX3" fmla="*/ 1029328 w 1143698"/>
                <a:gd name="connsiteY3" fmla="*/ 0 h 5400600"/>
                <a:gd name="connsiteX4" fmla="*/ 1110200 w 1143698"/>
                <a:gd name="connsiteY4" fmla="*/ 33498 h 5400600"/>
                <a:gd name="connsiteX5" fmla="*/ 1143698 w 1143698"/>
                <a:gd name="connsiteY5" fmla="*/ 114370 h 5400600"/>
                <a:gd name="connsiteX6" fmla="*/ 1143698 w 1143698"/>
                <a:gd name="connsiteY6" fmla="*/ 5286230 h 5400600"/>
                <a:gd name="connsiteX7" fmla="*/ 1110200 w 1143698"/>
                <a:gd name="connsiteY7" fmla="*/ 5367102 h 5400600"/>
                <a:gd name="connsiteX8" fmla="*/ 1029328 w 1143698"/>
                <a:gd name="connsiteY8" fmla="*/ 5400600 h 5400600"/>
                <a:gd name="connsiteX9" fmla="*/ 114370 w 1143698"/>
                <a:gd name="connsiteY9" fmla="*/ 5400600 h 5400600"/>
                <a:gd name="connsiteX10" fmla="*/ 33498 w 1143698"/>
                <a:gd name="connsiteY10" fmla="*/ 5367102 h 5400600"/>
                <a:gd name="connsiteX11" fmla="*/ 0 w 1143698"/>
                <a:gd name="connsiteY11" fmla="*/ 5286230 h 5400600"/>
                <a:gd name="connsiteX12" fmla="*/ 0 w 1143698"/>
                <a:gd name="connsiteY12" fmla="*/ 114370 h 54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698" h="5400600">
                  <a:moveTo>
                    <a:pt x="0" y="114370"/>
                  </a:moveTo>
                  <a:cubicBezTo>
                    <a:pt x="0" y="84037"/>
                    <a:pt x="12050" y="54947"/>
                    <a:pt x="33498" y="33498"/>
                  </a:cubicBezTo>
                  <a:cubicBezTo>
                    <a:pt x="54947" y="12049"/>
                    <a:pt x="84037" y="0"/>
                    <a:pt x="114370" y="0"/>
                  </a:cubicBezTo>
                  <a:lnTo>
                    <a:pt x="1029328" y="0"/>
                  </a:lnTo>
                  <a:cubicBezTo>
                    <a:pt x="1059661" y="0"/>
                    <a:pt x="1088751" y="12050"/>
                    <a:pt x="1110200" y="33498"/>
                  </a:cubicBezTo>
                  <a:cubicBezTo>
                    <a:pt x="1131649" y="54947"/>
                    <a:pt x="1143698" y="84037"/>
                    <a:pt x="1143698" y="114370"/>
                  </a:cubicBezTo>
                  <a:lnTo>
                    <a:pt x="1143698" y="5286230"/>
                  </a:lnTo>
                  <a:cubicBezTo>
                    <a:pt x="1143698" y="5316563"/>
                    <a:pt x="1131648" y="5345653"/>
                    <a:pt x="1110200" y="5367102"/>
                  </a:cubicBezTo>
                  <a:cubicBezTo>
                    <a:pt x="1088751" y="5388551"/>
                    <a:pt x="1059661" y="5400600"/>
                    <a:pt x="1029328" y="5400600"/>
                  </a:cubicBezTo>
                  <a:lnTo>
                    <a:pt x="114370" y="5400600"/>
                  </a:lnTo>
                  <a:cubicBezTo>
                    <a:pt x="84037" y="5400600"/>
                    <a:pt x="54947" y="5388550"/>
                    <a:pt x="33498" y="5367102"/>
                  </a:cubicBezTo>
                  <a:cubicBezTo>
                    <a:pt x="12049" y="5345653"/>
                    <a:pt x="0" y="5316563"/>
                    <a:pt x="0" y="5286230"/>
                  </a:cubicBezTo>
                  <a:lnTo>
                    <a:pt x="0" y="114370"/>
                  </a:lnTo>
                  <a:close/>
                </a:path>
              </a:pathLst>
            </a:custGeom>
            <a:solidFill>
              <a:srgbClr val="0070C0">
                <a:alpha val="35000"/>
              </a:srgb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3820" tIns="83820" rIns="83820" bIns="38642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600" b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y</a:t>
              </a:r>
              <a:endParaRPr lang="fr-FR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49" name="Forme libre 148"/>
            <p:cNvSpPr/>
            <p:nvPr/>
          </p:nvSpPr>
          <p:spPr>
            <a:xfrm>
              <a:off x="6124928" y="1660213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 dirty="0">
                <a:solidFill>
                  <a:prstClr val="white"/>
                </a:solidFill>
              </a:endParaRPr>
            </a:p>
          </p:txBody>
        </p:sp>
        <p:sp>
          <p:nvSpPr>
            <p:cNvPr id="150" name="Forme libre 149"/>
            <p:cNvSpPr/>
            <p:nvPr/>
          </p:nvSpPr>
          <p:spPr>
            <a:xfrm>
              <a:off x="6124928" y="2446854"/>
              <a:ext cx="907312" cy="62078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prstClr val="white"/>
                </a:solidFill>
              </a:endParaRPr>
            </a:p>
          </p:txBody>
        </p:sp>
        <p:sp>
          <p:nvSpPr>
            <p:cNvPr id="151" name="Forme libre 150"/>
            <p:cNvSpPr/>
            <p:nvPr/>
          </p:nvSpPr>
          <p:spPr>
            <a:xfrm>
              <a:off x="6124928" y="3159255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prstClr val="white"/>
                </a:solidFill>
              </a:endParaRPr>
            </a:p>
          </p:txBody>
        </p:sp>
        <p:sp>
          <p:nvSpPr>
            <p:cNvPr id="152" name="Forme libre 151"/>
            <p:cNvSpPr/>
            <p:nvPr/>
          </p:nvSpPr>
          <p:spPr>
            <a:xfrm>
              <a:off x="6124928" y="4381867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prstClr val="white"/>
                </a:solidFill>
              </a:endParaRPr>
            </a:p>
          </p:txBody>
        </p:sp>
        <p:sp>
          <p:nvSpPr>
            <p:cNvPr id="153" name="Forme libre 152"/>
            <p:cNvSpPr/>
            <p:nvPr/>
          </p:nvSpPr>
          <p:spPr>
            <a:xfrm>
              <a:off x="7205511" y="799329"/>
              <a:ext cx="1063255" cy="5659715"/>
            </a:xfrm>
            <a:custGeom>
              <a:avLst/>
              <a:gdLst>
                <a:gd name="connsiteX0" fmla="*/ 0 w 1143698"/>
                <a:gd name="connsiteY0" fmla="*/ 114370 h 5400600"/>
                <a:gd name="connsiteX1" fmla="*/ 33498 w 1143698"/>
                <a:gd name="connsiteY1" fmla="*/ 33498 h 5400600"/>
                <a:gd name="connsiteX2" fmla="*/ 114370 w 1143698"/>
                <a:gd name="connsiteY2" fmla="*/ 0 h 5400600"/>
                <a:gd name="connsiteX3" fmla="*/ 1029328 w 1143698"/>
                <a:gd name="connsiteY3" fmla="*/ 0 h 5400600"/>
                <a:gd name="connsiteX4" fmla="*/ 1110200 w 1143698"/>
                <a:gd name="connsiteY4" fmla="*/ 33498 h 5400600"/>
                <a:gd name="connsiteX5" fmla="*/ 1143698 w 1143698"/>
                <a:gd name="connsiteY5" fmla="*/ 114370 h 5400600"/>
                <a:gd name="connsiteX6" fmla="*/ 1143698 w 1143698"/>
                <a:gd name="connsiteY6" fmla="*/ 5286230 h 5400600"/>
                <a:gd name="connsiteX7" fmla="*/ 1110200 w 1143698"/>
                <a:gd name="connsiteY7" fmla="*/ 5367102 h 5400600"/>
                <a:gd name="connsiteX8" fmla="*/ 1029328 w 1143698"/>
                <a:gd name="connsiteY8" fmla="*/ 5400600 h 5400600"/>
                <a:gd name="connsiteX9" fmla="*/ 114370 w 1143698"/>
                <a:gd name="connsiteY9" fmla="*/ 5400600 h 5400600"/>
                <a:gd name="connsiteX10" fmla="*/ 33498 w 1143698"/>
                <a:gd name="connsiteY10" fmla="*/ 5367102 h 5400600"/>
                <a:gd name="connsiteX11" fmla="*/ 0 w 1143698"/>
                <a:gd name="connsiteY11" fmla="*/ 5286230 h 5400600"/>
                <a:gd name="connsiteX12" fmla="*/ 0 w 1143698"/>
                <a:gd name="connsiteY12" fmla="*/ 114370 h 54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698" h="5400600">
                  <a:moveTo>
                    <a:pt x="0" y="114370"/>
                  </a:moveTo>
                  <a:cubicBezTo>
                    <a:pt x="0" y="84037"/>
                    <a:pt x="12050" y="54947"/>
                    <a:pt x="33498" y="33498"/>
                  </a:cubicBezTo>
                  <a:cubicBezTo>
                    <a:pt x="54947" y="12049"/>
                    <a:pt x="84037" y="0"/>
                    <a:pt x="114370" y="0"/>
                  </a:cubicBezTo>
                  <a:lnTo>
                    <a:pt x="1029328" y="0"/>
                  </a:lnTo>
                  <a:cubicBezTo>
                    <a:pt x="1059661" y="0"/>
                    <a:pt x="1088751" y="12050"/>
                    <a:pt x="1110200" y="33498"/>
                  </a:cubicBezTo>
                  <a:cubicBezTo>
                    <a:pt x="1131649" y="54947"/>
                    <a:pt x="1143698" y="84037"/>
                    <a:pt x="1143698" y="114370"/>
                  </a:cubicBezTo>
                  <a:lnTo>
                    <a:pt x="1143698" y="5286230"/>
                  </a:lnTo>
                  <a:cubicBezTo>
                    <a:pt x="1143698" y="5316563"/>
                    <a:pt x="1131648" y="5345653"/>
                    <a:pt x="1110200" y="5367102"/>
                  </a:cubicBezTo>
                  <a:cubicBezTo>
                    <a:pt x="1088751" y="5388551"/>
                    <a:pt x="1059661" y="5400600"/>
                    <a:pt x="1029328" y="5400600"/>
                  </a:cubicBezTo>
                  <a:lnTo>
                    <a:pt x="114370" y="5400600"/>
                  </a:lnTo>
                  <a:cubicBezTo>
                    <a:pt x="84037" y="5400600"/>
                    <a:pt x="54947" y="5388550"/>
                    <a:pt x="33498" y="5367102"/>
                  </a:cubicBezTo>
                  <a:cubicBezTo>
                    <a:pt x="12049" y="5345653"/>
                    <a:pt x="0" y="5316563"/>
                    <a:pt x="0" y="5286230"/>
                  </a:cubicBezTo>
                  <a:lnTo>
                    <a:pt x="0" y="114370"/>
                  </a:lnTo>
                  <a:close/>
                </a:path>
              </a:pathLst>
            </a:custGeom>
            <a:solidFill>
              <a:srgbClr val="0070C0">
                <a:alpha val="35000"/>
              </a:srgb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3820" tIns="83820" rIns="83820" bIns="38642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54" name="Forme libre 153"/>
            <p:cNvSpPr/>
            <p:nvPr/>
          </p:nvSpPr>
          <p:spPr>
            <a:xfrm>
              <a:off x="7268519" y="1660213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900" b="1" dirty="0">
                  <a:solidFill>
                    <a:prstClr val="white"/>
                  </a:solidFill>
                </a:rPr>
                <a:t>1 </a:t>
              </a:r>
              <a:r>
                <a:rPr lang="ru-RU" sz="900" b="1" dirty="0" smtClean="0">
                  <a:solidFill>
                    <a:prstClr val="white"/>
                  </a:solidFill>
                </a:rPr>
                <a:t>Программа </a:t>
              </a:r>
              <a:r>
                <a:rPr lang="fr-FR" sz="900" b="1" dirty="0">
                  <a:solidFill>
                    <a:prstClr val="white"/>
                  </a:solidFill>
                </a:rPr>
                <a:t>CESI </a:t>
              </a:r>
            </a:p>
          </p:txBody>
        </p:sp>
        <p:sp>
          <p:nvSpPr>
            <p:cNvPr id="155" name="Forme libre 154"/>
            <p:cNvSpPr/>
            <p:nvPr/>
          </p:nvSpPr>
          <p:spPr>
            <a:xfrm>
              <a:off x="7268519" y="2446854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900" b="1" dirty="0">
                  <a:solidFill>
                    <a:prstClr val="white"/>
                  </a:solidFill>
                </a:rPr>
                <a:t>Licence Maintenance Matériel</a:t>
              </a:r>
            </a:p>
          </p:txBody>
        </p:sp>
        <p:sp>
          <p:nvSpPr>
            <p:cNvPr id="156" name="Forme libre 155"/>
            <p:cNvSpPr/>
            <p:nvPr/>
          </p:nvSpPr>
          <p:spPr>
            <a:xfrm>
              <a:off x="7268519" y="3159255"/>
              <a:ext cx="907312" cy="620784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900" b="1" dirty="0">
                  <a:solidFill>
                    <a:prstClr val="white"/>
                  </a:solidFill>
                </a:rPr>
                <a:t>1 BTS MI </a:t>
              </a: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900" b="1" dirty="0">
                  <a:solidFill>
                    <a:prstClr val="white"/>
                  </a:solidFill>
                </a:rPr>
                <a:t>1 BTS </a:t>
              </a:r>
              <a:r>
                <a:rPr lang="ru-RU" sz="900" b="1" dirty="0" smtClean="0">
                  <a:solidFill>
                    <a:prstClr val="white"/>
                  </a:solidFill>
                </a:rPr>
                <a:t>Электротехника</a:t>
              </a:r>
              <a:endParaRPr lang="fr-FR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157" name="Forme libre 156"/>
            <p:cNvSpPr/>
            <p:nvPr/>
          </p:nvSpPr>
          <p:spPr>
            <a:xfrm>
              <a:off x="7268519" y="4381867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prstClr val="white"/>
                </a:solidFill>
              </a:endParaRPr>
            </a:p>
          </p:txBody>
        </p:sp>
        <p:sp>
          <p:nvSpPr>
            <p:cNvPr id="158" name="Forme libre 157"/>
            <p:cNvSpPr/>
            <p:nvPr/>
          </p:nvSpPr>
          <p:spPr>
            <a:xfrm>
              <a:off x="7257492" y="5073732"/>
              <a:ext cx="907312" cy="715560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900" b="1">
                  <a:solidFill>
                    <a:prstClr val="white"/>
                  </a:solidFill>
                </a:rPr>
                <a:t>2 BACS PRO </a:t>
              </a:r>
              <a:endParaRPr lang="fr-FR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159" name="ZoneTexte 45"/>
            <p:cNvSpPr txBox="1">
              <a:spLocks noChangeArrowheads="1"/>
            </p:cNvSpPr>
            <p:nvPr/>
          </p:nvSpPr>
          <p:spPr bwMode="auto">
            <a:xfrm>
              <a:off x="2623272" y="1157899"/>
              <a:ext cx="1143591" cy="33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fr-FR" sz="1600" b="1">
                  <a:solidFill>
                    <a:srgbClr val="000000"/>
                  </a:solidFill>
                </a:rPr>
                <a:t>INFRA M </a:t>
              </a:r>
            </a:p>
          </p:txBody>
        </p:sp>
        <p:sp>
          <p:nvSpPr>
            <p:cNvPr id="160" name="ZoneTexte 48"/>
            <p:cNvSpPr txBox="1">
              <a:spLocks noChangeArrowheads="1"/>
            </p:cNvSpPr>
            <p:nvPr/>
          </p:nvSpPr>
          <p:spPr bwMode="auto">
            <a:xfrm>
              <a:off x="347116" y="1036269"/>
              <a:ext cx="1143592" cy="58477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fr-FR" sz="1600" b="1" dirty="0">
                  <a:solidFill>
                    <a:srgbClr val="000000"/>
                  </a:solidFill>
                </a:rPr>
                <a:t>Уровень</a:t>
              </a:r>
              <a:r>
                <a:rPr lang="fr-FR" altLang="fr-FR" sz="1600" b="1" dirty="0">
                  <a:solidFill>
                    <a:srgbClr val="000000"/>
                  </a:solidFill>
                </a:rPr>
                <a:t> RNCP </a:t>
              </a:r>
            </a:p>
          </p:txBody>
        </p:sp>
        <p:sp>
          <p:nvSpPr>
            <p:cNvPr id="161" name="Forme libre 160"/>
            <p:cNvSpPr/>
            <p:nvPr/>
          </p:nvSpPr>
          <p:spPr>
            <a:xfrm>
              <a:off x="8338075" y="799329"/>
              <a:ext cx="1072708" cy="5659715"/>
            </a:xfrm>
            <a:custGeom>
              <a:avLst/>
              <a:gdLst>
                <a:gd name="connsiteX0" fmla="*/ 0 w 1143698"/>
                <a:gd name="connsiteY0" fmla="*/ 114370 h 5400600"/>
                <a:gd name="connsiteX1" fmla="*/ 33498 w 1143698"/>
                <a:gd name="connsiteY1" fmla="*/ 33498 h 5400600"/>
                <a:gd name="connsiteX2" fmla="*/ 114370 w 1143698"/>
                <a:gd name="connsiteY2" fmla="*/ 0 h 5400600"/>
                <a:gd name="connsiteX3" fmla="*/ 1029328 w 1143698"/>
                <a:gd name="connsiteY3" fmla="*/ 0 h 5400600"/>
                <a:gd name="connsiteX4" fmla="*/ 1110200 w 1143698"/>
                <a:gd name="connsiteY4" fmla="*/ 33498 h 5400600"/>
                <a:gd name="connsiteX5" fmla="*/ 1143698 w 1143698"/>
                <a:gd name="connsiteY5" fmla="*/ 114370 h 5400600"/>
                <a:gd name="connsiteX6" fmla="*/ 1143698 w 1143698"/>
                <a:gd name="connsiteY6" fmla="*/ 5286230 h 5400600"/>
                <a:gd name="connsiteX7" fmla="*/ 1110200 w 1143698"/>
                <a:gd name="connsiteY7" fmla="*/ 5367102 h 5400600"/>
                <a:gd name="connsiteX8" fmla="*/ 1029328 w 1143698"/>
                <a:gd name="connsiteY8" fmla="*/ 5400600 h 5400600"/>
                <a:gd name="connsiteX9" fmla="*/ 114370 w 1143698"/>
                <a:gd name="connsiteY9" fmla="*/ 5400600 h 5400600"/>
                <a:gd name="connsiteX10" fmla="*/ 33498 w 1143698"/>
                <a:gd name="connsiteY10" fmla="*/ 5367102 h 5400600"/>
                <a:gd name="connsiteX11" fmla="*/ 0 w 1143698"/>
                <a:gd name="connsiteY11" fmla="*/ 5286230 h 5400600"/>
                <a:gd name="connsiteX12" fmla="*/ 0 w 1143698"/>
                <a:gd name="connsiteY12" fmla="*/ 114370 h 54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698" h="5400600">
                  <a:moveTo>
                    <a:pt x="0" y="114370"/>
                  </a:moveTo>
                  <a:cubicBezTo>
                    <a:pt x="0" y="84037"/>
                    <a:pt x="12050" y="54947"/>
                    <a:pt x="33498" y="33498"/>
                  </a:cubicBezTo>
                  <a:cubicBezTo>
                    <a:pt x="54947" y="12049"/>
                    <a:pt x="84037" y="0"/>
                    <a:pt x="114370" y="0"/>
                  </a:cubicBezTo>
                  <a:lnTo>
                    <a:pt x="1029328" y="0"/>
                  </a:lnTo>
                  <a:cubicBezTo>
                    <a:pt x="1059661" y="0"/>
                    <a:pt x="1088751" y="12050"/>
                    <a:pt x="1110200" y="33498"/>
                  </a:cubicBezTo>
                  <a:cubicBezTo>
                    <a:pt x="1131649" y="54947"/>
                    <a:pt x="1143698" y="84037"/>
                    <a:pt x="1143698" y="114370"/>
                  </a:cubicBezTo>
                  <a:lnTo>
                    <a:pt x="1143698" y="5286230"/>
                  </a:lnTo>
                  <a:cubicBezTo>
                    <a:pt x="1143698" y="5316563"/>
                    <a:pt x="1131648" y="5345653"/>
                    <a:pt x="1110200" y="5367102"/>
                  </a:cubicBezTo>
                  <a:cubicBezTo>
                    <a:pt x="1088751" y="5388551"/>
                    <a:pt x="1059661" y="5400600"/>
                    <a:pt x="1029328" y="5400600"/>
                  </a:cubicBezTo>
                  <a:lnTo>
                    <a:pt x="114370" y="5400600"/>
                  </a:lnTo>
                  <a:cubicBezTo>
                    <a:pt x="84037" y="5400600"/>
                    <a:pt x="54947" y="5388550"/>
                    <a:pt x="33498" y="5367102"/>
                  </a:cubicBezTo>
                  <a:cubicBezTo>
                    <a:pt x="12049" y="5345653"/>
                    <a:pt x="0" y="5316563"/>
                    <a:pt x="0" y="5286230"/>
                  </a:cubicBezTo>
                  <a:lnTo>
                    <a:pt x="0" y="114370"/>
                  </a:lnTo>
                  <a:close/>
                </a:path>
              </a:pathLst>
            </a:custGeom>
            <a:solidFill>
              <a:srgbClr val="0070C0">
                <a:alpha val="35000"/>
              </a:srgb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3820" tIns="83820" rIns="83820" bIns="38642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62" name="Forme libre 161"/>
            <p:cNvSpPr/>
            <p:nvPr/>
          </p:nvSpPr>
          <p:spPr>
            <a:xfrm>
              <a:off x="8410534" y="1660213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 dirty="0">
                <a:solidFill>
                  <a:prstClr val="white"/>
                </a:solidFill>
              </a:endParaRPr>
            </a:p>
          </p:txBody>
        </p:sp>
        <p:sp>
          <p:nvSpPr>
            <p:cNvPr id="163" name="Forme libre 162"/>
            <p:cNvSpPr/>
            <p:nvPr/>
          </p:nvSpPr>
          <p:spPr>
            <a:xfrm>
              <a:off x="8423136" y="2446854"/>
              <a:ext cx="907312" cy="62078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prstClr val="white"/>
                </a:solidFill>
              </a:endParaRPr>
            </a:p>
          </p:txBody>
        </p:sp>
        <p:sp>
          <p:nvSpPr>
            <p:cNvPr id="164" name="Forme libre 163"/>
            <p:cNvSpPr/>
            <p:nvPr/>
          </p:nvSpPr>
          <p:spPr>
            <a:xfrm>
              <a:off x="8410534" y="3110287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prstClr val="white"/>
                </a:solidFill>
              </a:endParaRPr>
            </a:p>
          </p:txBody>
        </p:sp>
        <p:sp>
          <p:nvSpPr>
            <p:cNvPr id="165" name="Forme libre 164"/>
            <p:cNvSpPr/>
            <p:nvPr/>
          </p:nvSpPr>
          <p:spPr>
            <a:xfrm>
              <a:off x="8410534" y="4381867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prstClr val="white"/>
                </a:solidFill>
              </a:endParaRPr>
            </a:p>
          </p:txBody>
        </p:sp>
        <p:sp>
          <p:nvSpPr>
            <p:cNvPr id="166" name="ZoneTexte 46"/>
            <p:cNvSpPr txBox="1">
              <a:spLocks noChangeArrowheads="1"/>
            </p:cNvSpPr>
            <p:nvPr/>
          </p:nvSpPr>
          <p:spPr bwMode="auto">
            <a:xfrm>
              <a:off x="8317598" y="1169168"/>
              <a:ext cx="1143591" cy="336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fr-FR" sz="1600" dirty="0">
                  <a:solidFill>
                    <a:srgbClr val="000000"/>
                  </a:solidFill>
                </a:rPr>
                <a:t>Вождение</a:t>
              </a:r>
              <a:endParaRPr lang="fr-FR" altLang="fr-FR" sz="1600" dirty="0">
                <a:solidFill>
                  <a:srgbClr val="000000"/>
                </a:solidFill>
              </a:endParaRPr>
            </a:p>
          </p:txBody>
        </p:sp>
        <p:pic>
          <p:nvPicPr>
            <p:cNvPr id="16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74" y="2378931"/>
              <a:ext cx="10195861" cy="76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49" y="3091331"/>
              <a:ext cx="10114137" cy="76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49" y="4313944"/>
              <a:ext cx="10212237" cy="76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49" y="5059516"/>
              <a:ext cx="10212237" cy="76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1" name="ZoneTexte 3"/>
            <p:cNvSpPr txBox="1">
              <a:spLocks noChangeArrowheads="1"/>
            </p:cNvSpPr>
            <p:nvPr/>
          </p:nvSpPr>
          <p:spPr bwMode="auto">
            <a:xfrm>
              <a:off x="5006541" y="1157899"/>
              <a:ext cx="8821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fr-FR" sz="1200" b="1" dirty="0"/>
                <a:t>Путешествия</a:t>
              </a:r>
              <a:r>
                <a:rPr lang="en-US" altLang="fr-FR" sz="1200" b="1" dirty="0"/>
                <a:t>/</a:t>
              </a:r>
              <a:r>
                <a:rPr lang="ru-RU" altLang="fr-FR" sz="1200" b="1" dirty="0"/>
                <a:t>туризм</a:t>
              </a:r>
              <a:endParaRPr lang="fr-FR" altLang="fr-FR" sz="1200" b="1" dirty="0"/>
            </a:p>
          </p:txBody>
        </p:sp>
        <p:sp>
          <p:nvSpPr>
            <p:cNvPr id="172" name="ZoneTexte 116"/>
            <p:cNvSpPr txBox="1">
              <a:spLocks noChangeArrowheads="1"/>
            </p:cNvSpPr>
            <p:nvPr/>
          </p:nvSpPr>
          <p:spPr bwMode="auto">
            <a:xfrm>
              <a:off x="6152710" y="911066"/>
              <a:ext cx="72358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fr-FR" sz="1200" b="1" dirty="0">
                  <a:solidFill>
                    <a:srgbClr val="000000"/>
                  </a:solidFill>
                </a:rPr>
                <a:t>Грузовой транспорт</a:t>
              </a:r>
              <a:r>
                <a:rPr lang="fr-FR" altLang="fr-FR" sz="1200" b="1" dirty="0">
                  <a:solidFill>
                    <a:srgbClr val="000000"/>
                  </a:solidFill>
                </a:rPr>
                <a:t> </a:t>
              </a:r>
              <a:endParaRPr lang="fr-FR" altLang="fr-FR" sz="1200" b="1" dirty="0"/>
            </a:p>
          </p:txBody>
        </p:sp>
        <p:sp>
          <p:nvSpPr>
            <p:cNvPr id="173" name="Rectangle 4"/>
            <p:cNvSpPr>
              <a:spLocks noChangeArrowheads="1"/>
            </p:cNvSpPr>
            <p:nvPr/>
          </p:nvSpPr>
          <p:spPr bwMode="auto">
            <a:xfrm>
              <a:off x="7080048" y="1203707"/>
              <a:ext cx="1367746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77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77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77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77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77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ru-RU" altLang="fr-FR" sz="1200" b="1" dirty="0">
                  <a:solidFill>
                    <a:srgbClr val="000000"/>
                  </a:solidFill>
                </a:rPr>
                <a:t>Оборудование</a:t>
              </a:r>
              <a:r>
                <a:rPr lang="fr-FR" altLang="fr-FR" sz="1600" b="1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74" name="Rectangle 6"/>
            <p:cNvSpPr>
              <a:spLocks noChangeArrowheads="1"/>
            </p:cNvSpPr>
            <p:nvPr/>
          </p:nvSpPr>
          <p:spPr bwMode="auto">
            <a:xfrm>
              <a:off x="1752190" y="1216344"/>
              <a:ext cx="549742" cy="28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77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77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77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77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77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fr-FR" altLang="fr-FR" sz="1400" b="1">
                  <a:solidFill>
                    <a:srgbClr val="000000"/>
                  </a:solidFill>
                </a:rPr>
                <a:t>DCF</a:t>
              </a:r>
            </a:p>
          </p:txBody>
        </p:sp>
        <p:sp>
          <p:nvSpPr>
            <p:cNvPr id="175" name="Forme libre 174"/>
            <p:cNvSpPr/>
            <p:nvPr/>
          </p:nvSpPr>
          <p:spPr>
            <a:xfrm>
              <a:off x="2706758" y="5100586"/>
              <a:ext cx="907312" cy="356990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900" b="1" dirty="0">
                  <a:solidFill>
                    <a:prstClr val="white"/>
                  </a:solidFill>
                </a:rPr>
                <a:t>5 BACS PRO  </a:t>
              </a:r>
            </a:p>
          </p:txBody>
        </p:sp>
        <p:sp>
          <p:nvSpPr>
            <p:cNvPr id="176" name="Forme libre 175"/>
            <p:cNvSpPr/>
            <p:nvPr/>
          </p:nvSpPr>
          <p:spPr>
            <a:xfrm>
              <a:off x="1552140" y="5478579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prstClr val="white"/>
                </a:solidFill>
              </a:endParaRPr>
            </a:p>
          </p:txBody>
        </p:sp>
        <p:sp>
          <p:nvSpPr>
            <p:cNvPr id="177" name="Forme libre 176"/>
            <p:cNvSpPr/>
            <p:nvPr/>
          </p:nvSpPr>
          <p:spPr>
            <a:xfrm>
              <a:off x="3806243" y="5100586"/>
              <a:ext cx="907312" cy="713980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900" b="1" dirty="0">
                  <a:solidFill>
                    <a:prstClr val="white"/>
                  </a:solidFill>
                </a:rPr>
                <a:t>BAC PRO ARCU (+    ) </a:t>
              </a: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900" b="1" dirty="0">
                  <a:solidFill>
                    <a:prstClr val="white"/>
                  </a:solidFill>
                </a:rPr>
                <a:t>BAC PRD VOY</a:t>
              </a: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178" name="Forme libre 177"/>
            <p:cNvSpPr/>
            <p:nvPr/>
          </p:nvSpPr>
          <p:spPr>
            <a:xfrm>
              <a:off x="4981338" y="5097427"/>
              <a:ext cx="908886" cy="715559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 smtClean="0">
                  <a:solidFill>
                    <a:prstClr val="white"/>
                  </a:solidFill>
                </a:rPr>
                <a:t>Программа</a:t>
              </a:r>
              <a:r>
                <a:rPr lang="fr-FR" sz="1000" b="1" dirty="0" smtClean="0">
                  <a:solidFill>
                    <a:prstClr val="white"/>
                  </a:solidFill>
                </a:rPr>
                <a:t> </a:t>
              </a:r>
              <a:r>
                <a:rPr lang="fr-FR" sz="1000" b="1" dirty="0">
                  <a:solidFill>
                    <a:prstClr val="white"/>
                  </a:solidFill>
                </a:rPr>
                <a:t>AEF</a:t>
              </a: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179" name="Forme libre 178"/>
            <p:cNvSpPr/>
            <p:nvPr/>
          </p:nvSpPr>
          <p:spPr>
            <a:xfrm>
              <a:off x="6054044" y="5097427"/>
              <a:ext cx="986071" cy="715559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 smtClean="0">
                  <a:solidFill>
                    <a:prstClr val="white"/>
                  </a:solidFill>
                </a:rPr>
                <a:t>Программа</a:t>
              </a:r>
              <a:r>
                <a:rPr lang="fr-FR" sz="1000" b="1" dirty="0" smtClean="0">
                  <a:solidFill>
                    <a:prstClr val="white"/>
                  </a:solidFill>
                </a:rPr>
                <a:t> </a:t>
              </a:r>
              <a:r>
                <a:rPr lang="fr-FR" sz="1000" b="1" dirty="0">
                  <a:solidFill>
                    <a:prstClr val="white"/>
                  </a:solidFill>
                </a:rPr>
                <a:t>OP sol</a:t>
              </a: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180" name="Forme libre 179"/>
            <p:cNvSpPr/>
            <p:nvPr/>
          </p:nvSpPr>
          <p:spPr>
            <a:xfrm>
              <a:off x="8410534" y="5097427"/>
              <a:ext cx="907312" cy="715559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 smtClean="0">
                  <a:solidFill>
                    <a:prstClr val="white"/>
                  </a:solidFill>
                </a:rPr>
                <a:t>Программа для водителя </a:t>
              </a:r>
              <a:r>
                <a:rPr lang="fr-FR" sz="1000" b="1" dirty="0">
                  <a:solidFill>
                    <a:prstClr val="white"/>
                  </a:solidFill>
                </a:rPr>
                <a:t>CRL (+     )  </a:t>
              </a:r>
            </a:p>
          </p:txBody>
        </p:sp>
        <p:sp>
          <p:nvSpPr>
            <p:cNvPr id="181" name="Forme libre 180"/>
            <p:cNvSpPr/>
            <p:nvPr/>
          </p:nvSpPr>
          <p:spPr>
            <a:xfrm>
              <a:off x="3839322" y="5885648"/>
              <a:ext cx="907312" cy="54338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800" b="1" dirty="0">
                  <a:solidFill>
                    <a:prstClr val="white"/>
                  </a:solidFill>
                </a:rPr>
                <a:t>BAC PRO ARCU</a:t>
              </a: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b="1" dirty="0" smtClean="0">
                  <a:solidFill>
                    <a:prstClr val="white"/>
                  </a:solidFill>
                </a:rPr>
                <a:t>ж/</a:t>
              </a:r>
              <a:r>
                <a:rPr lang="ru-RU" sz="800" b="1" dirty="0" err="1" smtClean="0">
                  <a:solidFill>
                    <a:prstClr val="white"/>
                  </a:solidFill>
                </a:rPr>
                <a:t>д</a:t>
              </a:r>
              <a:endParaRPr lang="fr-FR" sz="800" b="1" dirty="0">
                <a:solidFill>
                  <a:prstClr val="white"/>
                </a:solidFill>
              </a:endParaRP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182" name="Forme libre 181"/>
            <p:cNvSpPr/>
            <p:nvPr/>
          </p:nvSpPr>
          <p:spPr>
            <a:xfrm>
              <a:off x="4981338" y="5885648"/>
              <a:ext cx="907312" cy="54338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800" b="1" dirty="0">
                  <a:solidFill>
                    <a:prstClr val="white"/>
                  </a:solidFill>
                </a:rPr>
                <a:t>BAC PRO ARCU</a:t>
              </a: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b="1" dirty="0" smtClean="0">
                  <a:solidFill>
                    <a:prstClr val="white"/>
                  </a:solidFill>
                </a:rPr>
                <a:t>Для  ж/</a:t>
              </a:r>
              <a:r>
                <a:rPr lang="ru-RU" sz="800" b="1" dirty="0" err="1" smtClean="0">
                  <a:solidFill>
                    <a:prstClr val="white"/>
                  </a:solidFill>
                </a:rPr>
                <a:t>д</a:t>
              </a:r>
              <a:endParaRPr lang="fr-FR" sz="800" b="1" dirty="0">
                <a:solidFill>
                  <a:prstClr val="white"/>
                </a:solidFill>
              </a:endParaRP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800" b="1" dirty="0">
                  <a:solidFill>
                    <a:prstClr val="white"/>
                  </a:solidFill>
                </a:rPr>
                <a:t>(12)</a:t>
              </a:r>
            </a:p>
          </p:txBody>
        </p:sp>
        <p:sp>
          <p:nvSpPr>
            <p:cNvPr id="183" name="Forme libre 182"/>
            <p:cNvSpPr/>
            <p:nvPr/>
          </p:nvSpPr>
          <p:spPr>
            <a:xfrm>
              <a:off x="2720934" y="5506543"/>
              <a:ext cx="907312" cy="465672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t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000" b="1" dirty="0">
                  <a:solidFill>
                    <a:prstClr val="white"/>
                  </a:solidFill>
                </a:rPr>
                <a:t>OP SEG</a:t>
              </a:r>
              <a:endParaRPr lang="fr-FR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184" name="Forme libre 183"/>
            <p:cNvSpPr/>
            <p:nvPr/>
          </p:nvSpPr>
          <p:spPr>
            <a:xfrm>
              <a:off x="2741412" y="5974105"/>
              <a:ext cx="907312" cy="484938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800" b="1" dirty="0">
                  <a:solidFill>
                    <a:prstClr val="white"/>
                  </a:solidFill>
                </a:rPr>
                <a:t>1 BAC PRO MEI</a:t>
              </a: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b="1" dirty="0" smtClean="0">
                  <a:solidFill>
                    <a:prstClr val="white"/>
                  </a:solidFill>
                </a:rPr>
                <a:t>Для ж/</a:t>
              </a:r>
              <a:r>
                <a:rPr lang="ru-RU" sz="800" b="1" dirty="0" err="1" smtClean="0">
                  <a:solidFill>
                    <a:prstClr val="white"/>
                  </a:solidFill>
                </a:rPr>
                <a:t>д</a:t>
              </a:r>
              <a:endParaRPr lang="fr-FR" sz="800" b="1" dirty="0">
                <a:solidFill>
                  <a:prstClr val="white"/>
                </a:solidFill>
              </a:endParaRP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185" name="Forme libre 184"/>
            <p:cNvSpPr/>
            <p:nvPr/>
          </p:nvSpPr>
          <p:spPr>
            <a:xfrm>
              <a:off x="7268519" y="5866693"/>
              <a:ext cx="907312" cy="486517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800" b="1" dirty="0">
                  <a:solidFill>
                    <a:prstClr val="white"/>
                  </a:solidFill>
                </a:rPr>
                <a:t>BAC PRO MEI </a:t>
              </a:r>
              <a:r>
                <a:rPr lang="ru-RU" sz="800" b="1" dirty="0" smtClean="0">
                  <a:solidFill>
                    <a:prstClr val="white"/>
                  </a:solidFill>
                </a:rPr>
                <a:t>для ж/</a:t>
              </a:r>
              <a:r>
                <a:rPr lang="ru-RU" sz="800" b="1" dirty="0" err="1" smtClean="0">
                  <a:solidFill>
                    <a:prstClr val="white"/>
                  </a:solidFill>
                </a:rPr>
                <a:t>д</a:t>
              </a:r>
              <a:endParaRPr lang="fr-FR" sz="800" b="1" dirty="0">
                <a:solidFill>
                  <a:prstClr val="white"/>
                </a:solidFill>
              </a:endParaRP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800" b="1" dirty="0">
                  <a:solidFill>
                    <a:prstClr val="white"/>
                  </a:solidFill>
                </a:rPr>
                <a:t>(12)</a:t>
              </a:r>
            </a:p>
          </p:txBody>
        </p:sp>
        <p:sp>
          <p:nvSpPr>
            <p:cNvPr id="186" name="Forme libre 185"/>
            <p:cNvSpPr/>
            <p:nvPr/>
          </p:nvSpPr>
          <p:spPr>
            <a:xfrm>
              <a:off x="3859800" y="3808471"/>
              <a:ext cx="907312" cy="484937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b="1" dirty="0">
                  <a:solidFill>
                    <a:prstClr val="white"/>
                  </a:solidFill>
                </a:rPr>
                <a:t>Проект по ответственности за работы на железнодорожном транспорте</a:t>
              </a:r>
              <a:endParaRPr lang="fr-FR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187" name="Forme libre 186"/>
            <p:cNvSpPr/>
            <p:nvPr/>
          </p:nvSpPr>
          <p:spPr>
            <a:xfrm>
              <a:off x="2727235" y="3825847"/>
              <a:ext cx="907312" cy="486517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b="1" dirty="0">
                  <a:solidFill>
                    <a:prstClr val="white"/>
                  </a:solidFill>
                </a:rPr>
                <a:t> Проект по ответственности за работы на железнодорожном транспорте </a:t>
              </a:r>
              <a:r>
                <a:rPr lang="fr-FR" sz="800" b="1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188" name="Forme libre 187"/>
            <p:cNvSpPr/>
            <p:nvPr/>
          </p:nvSpPr>
          <p:spPr>
            <a:xfrm>
              <a:off x="4981338" y="3825847"/>
              <a:ext cx="907312" cy="486517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b="1" dirty="0">
                  <a:solidFill>
                    <a:prstClr val="white"/>
                  </a:solidFill>
                </a:rPr>
                <a:t>Проект по ответственности за работы на железнодорожном транспорте</a:t>
              </a:r>
              <a:endParaRPr lang="fr-FR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189" name="Forme libre 188"/>
            <p:cNvSpPr/>
            <p:nvPr/>
          </p:nvSpPr>
          <p:spPr>
            <a:xfrm>
              <a:off x="6132804" y="3824268"/>
              <a:ext cx="907312" cy="484937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" b="1" dirty="0">
                  <a:solidFill>
                    <a:prstClr val="white"/>
                  </a:solidFill>
                </a:rPr>
                <a:t>Проект по ответственности за работы на железнодорожном транспорте</a:t>
              </a:r>
              <a:endParaRPr lang="fr-FR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190" name="Forme libre 189"/>
            <p:cNvSpPr/>
            <p:nvPr/>
          </p:nvSpPr>
          <p:spPr>
            <a:xfrm>
              <a:off x="2974541" y="6586991"/>
              <a:ext cx="373320" cy="214826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191" name="ZoneTexte 131"/>
            <p:cNvSpPr txBox="1">
              <a:spLocks noChangeArrowheads="1"/>
            </p:cNvSpPr>
            <p:nvPr/>
          </p:nvSpPr>
          <p:spPr bwMode="auto">
            <a:xfrm>
              <a:off x="3402993" y="6544342"/>
              <a:ext cx="633228" cy="24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fr-FR" sz="1000"/>
                <a:t>Existant</a:t>
              </a:r>
            </a:p>
          </p:txBody>
        </p:sp>
        <p:sp>
          <p:nvSpPr>
            <p:cNvPr id="192" name="Forme libre 191"/>
            <p:cNvSpPr/>
            <p:nvPr/>
          </p:nvSpPr>
          <p:spPr>
            <a:xfrm>
              <a:off x="4092928" y="6586991"/>
              <a:ext cx="400099" cy="192711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193" name="ZoneTexte 133"/>
            <p:cNvSpPr txBox="1">
              <a:spLocks noChangeArrowheads="1"/>
            </p:cNvSpPr>
            <p:nvPr/>
          </p:nvSpPr>
          <p:spPr bwMode="auto">
            <a:xfrm>
              <a:off x="4576512" y="6544342"/>
              <a:ext cx="472558" cy="24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fr-FR" sz="1000"/>
                <a:t>Cible</a:t>
              </a:r>
            </a:p>
          </p:txBody>
        </p:sp>
        <p:sp>
          <p:nvSpPr>
            <p:cNvPr id="194" name="Forme libre 193"/>
            <p:cNvSpPr/>
            <p:nvPr/>
          </p:nvSpPr>
          <p:spPr>
            <a:xfrm>
              <a:off x="4981338" y="4381867"/>
              <a:ext cx="907312" cy="622363"/>
            </a:xfrm>
            <a:custGeom>
              <a:avLst/>
              <a:gdLst>
                <a:gd name="connsiteX0" fmla="*/ 0 w 914958"/>
                <a:gd name="connsiteY0" fmla="*/ 62477 h 624774"/>
                <a:gd name="connsiteX1" fmla="*/ 18299 w 914958"/>
                <a:gd name="connsiteY1" fmla="*/ 18299 h 624774"/>
                <a:gd name="connsiteX2" fmla="*/ 62477 w 914958"/>
                <a:gd name="connsiteY2" fmla="*/ 0 h 624774"/>
                <a:gd name="connsiteX3" fmla="*/ 852481 w 914958"/>
                <a:gd name="connsiteY3" fmla="*/ 0 h 624774"/>
                <a:gd name="connsiteX4" fmla="*/ 896659 w 914958"/>
                <a:gd name="connsiteY4" fmla="*/ 18299 h 624774"/>
                <a:gd name="connsiteX5" fmla="*/ 914958 w 914958"/>
                <a:gd name="connsiteY5" fmla="*/ 62477 h 624774"/>
                <a:gd name="connsiteX6" fmla="*/ 914958 w 914958"/>
                <a:gd name="connsiteY6" fmla="*/ 562297 h 624774"/>
                <a:gd name="connsiteX7" fmla="*/ 896659 w 914958"/>
                <a:gd name="connsiteY7" fmla="*/ 606475 h 624774"/>
                <a:gd name="connsiteX8" fmla="*/ 852481 w 914958"/>
                <a:gd name="connsiteY8" fmla="*/ 624774 h 624774"/>
                <a:gd name="connsiteX9" fmla="*/ 62477 w 914958"/>
                <a:gd name="connsiteY9" fmla="*/ 624774 h 624774"/>
                <a:gd name="connsiteX10" fmla="*/ 18299 w 914958"/>
                <a:gd name="connsiteY10" fmla="*/ 606475 h 624774"/>
                <a:gd name="connsiteX11" fmla="*/ 0 w 914958"/>
                <a:gd name="connsiteY11" fmla="*/ 562297 h 624774"/>
                <a:gd name="connsiteX12" fmla="*/ 0 w 914958"/>
                <a:gd name="connsiteY12" fmla="*/ 62477 h 6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958" h="624774">
                  <a:moveTo>
                    <a:pt x="0" y="62477"/>
                  </a:moveTo>
                  <a:cubicBezTo>
                    <a:pt x="0" y="45907"/>
                    <a:pt x="6582" y="30016"/>
                    <a:pt x="18299" y="18299"/>
                  </a:cubicBezTo>
                  <a:cubicBezTo>
                    <a:pt x="30016" y="6582"/>
                    <a:pt x="45907" y="0"/>
                    <a:pt x="62477" y="0"/>
                  </a:cubicBezTo>
                  <a:lnTo>
                    <a:pt x="852481" y="0"/>
                  </a:lnTo>
                  <a:cubicBezTo>
                    <a:pt x="869051" y="0"/>
                    <a:pt x="884942" y="6582"/>
                    <a:pt x="896659" y="18299"/>
                  </a:cubicBezTo>
                  <a:cubicBezTo>
                    <a:pt x="908376" y="30016"/>
                    <a:pt x="914958" y="45907"/>
                    <a:pt x="914958" y="62477"/>
                  </a:cubicBezTo>
                  <a:lnTo>
                    <a:pt x="914958" y="562297"/>
                  </a:lnTo>
                  <a:cubicBezTo>
                    <a:pt x="914958" y="578867"/>
                    <a:pt x="908376" y="594758"/>
                    <a:pt x="896659" y="606475"/>
                  </a:cubicBezTo>
                  <a:cubicBezTo>
                    <a:pt x="884942" y="618192"/>
                    <a:pt x="869051" y="624774"/>
                    <a:pt x="852481" y="624774"/>
                  </a:cubicBezTo>
                  <a:lnTo>
                    <a:pt x="62477" y="624774"/>
                  </a:lnTo>
                  <a:cubicBezTo>
                    <a:pt x="45907" y="624774"/>
                    <a:pt x="30016" y="618192"/>
                    <a:pt x="18299" y="606475"/>
                  </a:cubicBezTo>
                  <a:cubicBezTo>
                    <a:pt x="6582" y="594758"/>
                    <a:pt x="0" y="578867"/>
                    <a:pt x="0" y="562297"/>
                  </a:cubicBezTo>
                  <a:lnTo>
                    <a:pt x="0" y="624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159" tIns="35444" rIns="41159" bIns="35444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900">
                <a:solidFill>
                  <a:prstClr val="white"/>
                </a:solidFill>
              </a:endParaRPr>
            </a:p>
          </p:txBody>
        </p:sp>
        <p:sp>
          <p:nvSpPr>
            <p:cNvPr id="195" name="ZoneTexte 46"/>
            <p:cNvSpPr txBox="1">
              <a:spLocks noChangeArrowheads="1"/>
            </p:cNvSpPr>
            <p:nvPr/>
          </p:nvSpPr>
          <p:spPr bwMode="auto">
            <a:xfrm>
              <a:off x="3727483" y="1157899"/>
              <a:ext cx="11908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fr-FR" sz="800" b="1" dirty="0">
                  <a:solidFill>
                    <a:srgbClr val="000000"/>
                  </a:solidFill>
                </a:rPr>
                <a:t>Транспорт ближнего следования </a:t>
              </a:r>
              <a:endParaRPr lang="fr-FR" altLang="fr-FR" sz="800" b="1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fr-FR" altLang="fr-FR" sz="800" b="1" dirty="0">
                  <a:solidFill>
                    <a:srgbClr val="000000"/>
                  </a:solidFill>
                </a:rPr>
                <a:t>+ Transilien</a:t>
              </a:r>
              <a:r>
                <a:rPr lang="fr-FR" altLang="fr-FR" sz="8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96" name="ZoneTexte 2"/>
            <p:cNvSpPr txBox="1">
              <a:spLocks noChangeArrowheads="1"/>
            </p:cNvSpPr>
            <p:nvPr/>
          </p:nvSpPr>
          <p:spPr bwMode="auto">
            <a:xfrm>
              <a:off x="337665" y="6429031"/>
              <a:ext cx="2041451" cy="230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altLang="fr-FR" sz="900" dirty="0"/>
                <a:t>*AEF: agent d’exploitation ferroviaire</a:t>
              </a: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9477195" y="799328"/>
              <a:ext cx="1143591" cy="5659715"/>
              <a:chOff x="9528426" y="799328"/>
              <a:chExt cx="1143591" cy="5659715"/>
            </a:xfrm>
          </p:grpSpPr>
          <p:sp>
            <p:nvSpPr>
              <p:cNvPr id="197" name="Forme libre 196"/>
              <p:cNvSpPr/>
              <p:nvPr/>
            </p:nvSpPr>
            <p:spPr>
              <a:xfrm>
                <a:off x="9548078" y="799328"/>
                <a:ext cx="1072708" cy="5659715"/>
              </a:xfrm>
              <a:custGeom>
                <a:avLst/>
                <a:gdLst>
                  <a:gd name="connsiteX0" fmla="*/ 0 w 1143698"/>
                  <a:gd name="connsiteY0" fmla="*/ 114370 h 5400600"/>
                  <a:gd name="connsiteX1" fmla="*/ 33498 w 1143698"/>
                  <a:gd name="connsiteY1" fmla="*/ 33498 h 5400600"/>
                  <a:gd name="connsiteX2" fmla="*/ 114370 w 1143698"/>
                  <a:gd name="connsiteY2" fmla="*/ 0 h 5400600"/>
                  <a:gd name="connsiteX3" fmla="*/ 1029328 w 1143698"/>
                  <a:gd name="connsiteY3" fmla="*/ 0 h 5400600"/>
                  <a:gd name="connsiteX4" fmla="*/ 1110200 w 1143698"/>
                  <a:gd name="connsiteY4" fmla="*/ 33498 h 5400600"/>
                  <a:gd name="connsiteX5" fmla="*/ 1143698 w 1143698"/>
                  <a:gd name="connsiteY5" fmla="*/ 114370 h 5400600"/>
                  <a:gd name="connsiteX6" fmla="*/ 1143698 w 1143698"/>
                  <a:gd name="connsiteY6" fmla="*/ 5286230 h 5400600"/>
                  <a:gd name="connsiteX7" fmla="*/ 1110200 w 1143698"/>
                  <a:gd name="connsiteY7" fmla="*/ 5367102 h 5400600"/>
                  <a:gd name="connsiteX8" fmla="*/ 1029328 w 1143698"/>
                  <a:gd name="connsiteY8" fmla="*/ 5400600 h 5400600"/>
                  <a:gd name="connsiteX9" fmla="*/ 114370 w 1143698"/>
                  <a:gd name="connsiteY9" fmla="*/ 5400600 h 5400600"/>
                  <a:gd name="connsiteX10" fmla="*/ 33498 w 1143698"/>
                  <a:gd name="connsiteY10" fmla="*/ 5367102 h 5400600"/>
                  <a:gd name="connsiteX11" fmla="*/ 0 w 1143698"/>
                  <a:gd name="connsiteY11" fmla="*/ 5286230 h 5400600"/>
                  <a:gd name="connsiteX12" fmla="*/ 0 w 1143698"/>
                  <a:gd name="connsiteY12" fmla="*/ 114370 h 54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698" h="5400600">
                    <a:moveTo>
                      <a:pt x="0" y="114370"/>
                    </a:move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49"/>
                      <a:pt x="84037" y="0"/>
                      <a:pt x="114370" y="0"/>
                    </a:cubicBezTo>
                    <a:lnTo>
                      <a:pt x="1029328" y="0"/>
                    </a:lnTo>
                    <a:cubicBezTo>
                      <a:pt x="1059661" y="0"/>
                      <a:pt x="1088751" y="12050"/>
                      <a:pt x="1110200" y="33498"/>
                    </a:cubicBezTo>
                    <a:cubicBezTo>
                      <a:pt x="1131649" y="54947"/>
                      <a:pt x="1143698" y="84037"/>
                      <a:pt x="1143698" y="114370"/>
                    </a:cubicBezTo>
                    <a:lnTo>
                      <a:pt x="1143698" y="5286230"/>
                    </a:lnTo>
                    <a:cubicBezTo>
                      <a:pt x="1143698" y="5316563"/>
                      <a:pt x="1131648" y="5345653"/>
                      <a:pt x="1110200" y="5367102"/>
                    </a:cubicBezTo>
                    <a:cubicBezTo>
                      <a:pt x="1088751" y="5388551"/>
                      <a:pt x="1059661" y="5400600"/>
                      <a:pt x="1029328" y="5400600"/>
                    </a:cubicBezTo>
                    <a:lnTo>
                      <a:pt x="114370" y="5400600"/>
                    </a:lnTo>
                    <a:cubicBezTo>
                      <a:pt x="84037" y="5400600"/>
                      <a:pt x="54947" y="5388550"/>
                      <a:pt x="33498" y="5367102"/>
                    </a:cubicBezTo>
                    <a:cubicBezTo>
                      <a:pt x="12049" y="5345653"/>
                      <a:pt x="0" y="5316563"/>
                      <a:pt x="0" y="5286230"/>
                    </a:cubicBezTo>
                    <a:lnTo>
                      <a:pt x="0" y="11437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35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3820" tIns="83820" rIns="83820" bIns="3864240" spcCol="1270" anchor="ctr"/>
              <a:lstStyle/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fr-FR" sz="22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198" name="ZoneTexte 46"/>
              <p:cNvSpPr txBox="1">
                <a:spLocks noChangeArrowheads="1"/>
              </p:cNvSpPr>
              <p:nvPr/>
            </p:nvSpPr>
            <p:spPr bwMode="auto">
              <a:xfrm>
                <a:off x="9528426" y="1064516"/>
                <a:ext cx="1143591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altLang="fr-FR" sz="1100" b="1" dirty="0">
                    <a:solidFill>
                      <a:srgbClr val="000000"/>
                    </a:solidFill>
                  </a:rPr>
                  <a:t>Международный трансфер</a:t>
                </a:r>
                <a:endParaRPr lang="fr-FR" altLang="fr-FR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orme libre 198"/>
              <p:cNvSpPr/>
              <p:nvPr/>
            </p:nvSpPr>
            <p:spPr>
              <a:xfrm>
                <a:off x="9580534" y="1632997"/>
                <a:ext cx="1016001" cy="682647"/>
              </a:xfrm>
              <a:custGeom>
                <a:avLst/>
                <a:gdLst>
                  <a:gd name="connsiteX0" fmla="*/ 0 w 914958"/>
                  <a:gd name="connsiteY0" fmla="*/ 62477 h 624774"/>
                  <a:gd name="connsiteX1" fmla="*/ 18299 w 914958"/>
                  <a:gd name="connsiteY1" fmla="*/ 18299 h 624774"/>
                  <a:gd name="connsiteX2" fmla="*/ 62477 w 914958"/>
                  <a:gd name="connsiteY2" fmla="*/ 0 h 624774"/>
                  <a:gd name="connsiteX3" fmla="*/ 852481 w 914958"/>
                  <a:gd name="connsiteY3" fmla="*/ 0 h 624774"/>
                  <a:gd name="connsiteX4" fmla="*/ 896659 w 914958"/>
                  <a:gd name="connsiteY4" fmla="*/ 18299 h 624774"/>
                  <a:gd name="connsiteX5" fmla="*/ 914958 w 914958"/>
                  <a:gd name="connsiteY5" fmla="*/ 62477 h 624774"/>
                  <a:gd name="connsiteX6" fmla="*/ 914958 w 914958"/>
                  <a:gd name="connsiteY6" fmla="*/ 562297 h 624774"/>
                  <a:gd name="connsiteX7" fmla="*/ 896659 w 914958"/>
                  <a:gd name="connsiteY7" fmla="*/ 606475 h 624774"/>
                  <a:gd name="connsiteX8" fmla="*/ 852481 w 914958"/>
                  <a:gd name="connsiteY8" fmla="*/ 624774 h 624774"/>
                  <a:gd name="connsiteX9" fmla="*/ 62477 w 914958"/>
                  <a:gd name="connsiteY9" fmla="*/ 624774 h 624774"/>
                  <a:gd name="connsiteX10" fmla="*/ 18299 w 914958"/>
                  <a:gd name="connsiteY10" fmla="*/ 606475 h 624774"/>
                  <a:gd name="connsiteX11" fmla="*/ 0 w 914958"/>
                  <a:gd name="connsiteY11" fmla="*/ 562297 h 624774"/>
                  <a:gd name="connsiteX12" fmla="*/ 0 w 914958"/>
                  <a:gd name="connsiteY12" fmla="*/ 62477 h 62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4958" h="624774">
                    <a:moveTo>
                      <a:pt x="0" y="62477"/>
                    </a:moveTo>
                    <a:cubicBezTo>
                      <a:pt x="0" y="45907"/>
                      <a:pt x="6582" y="30016"/>
                      <a:pt x="18299" y="18299"/>
                    </a:cubicBezTo>
                    <a:cubicBezTo>
                      <a:pt x="30016" y="6582"/>
                      <a:pt x="45907" y="0"/>
                      <a:pt x="62477" y="0"/>
                    </a:cubicBezTo>
                    <a:lnTo>
                      <a:pt x="852481" y="0"/>
                    </a:lnTo>
                    <a:cubicBezTo>
                      <a:pt x="869051" y="0"/>
                      <a:pt x="884942" y="6582"/>
                      <a:pt x="896659" y="18299"/>
                    </a:cubicBezTo>
                    <a:cubicBezTo>
                      <a:pt x="908376" y="30016"/>
                      <a:pt x="914958" y="45907"/>
                      <a:pt x="914958" y="62477"/>
                    </a:cubicBezTo>
                    <a:lnTo>
                      <a:pt x="914958" y="562297"/>
                    </a:lnTo>
                    <a:cubicBezTo>
                      <a:pt x="914958" y="578867"/>
                      <a:pt x="908376" y="594758"/>
                      <a:pt x="896659" y="606475"/>
                    </a:cubicBezTo>
                    <a:cubicBezTo>
                      <a:pt x="884942" y="618192"/>
                      <a:pt x="869051" y="624774"/>
                      <a:pt x="852481" y="624774"/>
                    </a:cubicBezTo>
                    <a:lnTo>
                      <a:pt x="62477" y="624774"/>
                    </a:lnTo>
                    <a:cubicBezTo>
                      <a:pt x="45907" y="624774"/>
                      <a:pt x="30016" y="618192"/>
                      <a:pt x="18299" y="606475"/>
                    </a:cubicBezTo>
                    <a:cubicBezTo>
                      <a:pt x="6582" y="594758"/>
                      <a:pt x="0" y="578867"/>
                      <a:pt x="0" y="562297"/>
                    </a:cubicBezTo>
                    <a:lnTo>
                      <a:pt x="0" y="6247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1159" tIns="35444" rIns="41159" bIns="35444" spcCol="1270" anchor="ctr"/>
              <a:lstStyle/>
              <a:p>
                <a:pPr algn="ctr" defTabSz="400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900" b="1" u="sng" dirty="0">
                    <a:solidFill>
                      <a:prstClr val="white"/>
                    </a:solidFill>
                  </a:rPr>
                  <a:t>2 </a:t>
                </a:r>
                <a:r>
                  <a:rPr lang="ru-RU" sz="900" b="1" u="sng" dirty="0">
                    <a:solidFill>
                      <a:prstClr val="white"/>
                    </a:solidFill>
                  </a:rPr>
                  <a:t>Магистратуры </a:t>
                </a:r>
                <a:endParaRPr lang="fr-FR" sz="900" b="1" u="sng" dirty="0">
                  <a:solidFill>
                    <a:prstClr val="white"/>
                  </a:solidFill>
                </a:endParaRPr>
              </a:p>
              <a:p>
                <a:pPr algn="ctr" defTabSz="400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900" b="1" u="sng" dirty="0">
                    <a:solidFill>
                      <a:prstClr val="white"/>
                    </a:solidFill>
                  </a:rPr>
                  <a:t>MIIT PGUPS</a:t>
                </a:r>
              </a:p>
              <a:p>
                <a:pPr algn="ctr" defTabSz="400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900" b="1" u="sng" dirty="0">
                    <a:solidFill>
                      <a:prstClr val="white"/>
                    </a:solidFill>
                  </a:rPr>
                  <a:t>DIIT KAZATK</a:t>
                </a:r>
              </a:p>
              <a:p>
                <a:pPr algn="ctr" defTabSz="400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fr-FR" sz="900" b="1" u="sng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Forme libre 199"/>
              <p:cNvSpPr/>
              <p:nvPr/>
            </p:nvSpPr>
            <p:spPr>
              <a:xfrm>
                <a:off x="9640080" y="2455794"/>
                <a:ext cx="882606" cy="541952"/>
              </a:xfrm>
              <a:custGeom>
                <a:avLst/>
                <a:gdLst>
                  <a:gd name="connsiteX0" fmla="*/ 0 w 914958"/>
                  <a:gd name="connsiteY0" fmla="*/ 62477 h 624774"/>
                  <a:gd name="connsiteX1" fmla="*/ 18299 w 914958"/>
                  <a:gd name="connsiteY1" fmla="*/ 18299 h 624774"/>
                  <a:gd name="connsiteX2" fmla="*/ 62477 w 914958"/>
                  <a:gd name="connsiteY2" fmla="*/ 0 h 624774"/>
                  <a:gd name="connsiteX3" fmla="*/ 852481 w 914958"/>
                  <a:gd name="connsiteY3" fmla="*/ 0 h 624774"/>
                  <a:gd name="connsiteX4" fmla="*/ 896659 w 914958"/>
                  <a:gd name="connsiteY4" fmla="*/ 18299 h 624774"/>
                  <a:gd name="connsiteX5" fmla="*/ 914958 w 914958"/>
                  <a:gd name="connsiteY5" fmla="*/ 62477 h 624774"/>
                  <a:gd name="connsiteX6" fmla="*/ 914958 w 914958"/>
                  <a:gd name="connsiteY6" fmla="*/ 562297 h 624774"/>
                  <a:gd name="connsiteX7" fmla="*/ 896659 w 914958"/>
                  <a:gd name="connsiteY7" fmla="*/ 606475 h 624774"/>
                  <a:gd name="connsiteX8" fmla="*/ 852481 w 914958"/>
                  <a:gd name="connsiteY8" fmla="*/ 624774 h 624774"/>
                  <a:gd name="connsiteX9" fmla="*/ 62477 w 914958"/>
                  <a:gd name="connsiteY9" fmla="*/ 624774 h 624774"/>
                  <a:gd name="connsiteX10" fmla="*/ 18299 w 914958"/>
                  <a:gd name="connsiteY10" fmla="*/ 606475 h 624774"/>
                  <a:gd name="connsiteX11" fmla="*/ 0 w 914958"/>
                  <a:gd name="connsiteY11" fmla="*/ 562297 h 624774"/>
                  <a:gd name="connsiteX12" fmla="*/ 0 w 914958"/>
                  <a:gd name="connsiteY12" fmla="*/ 62477 h 62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4958" h="624774">
                    <a:moveTo>
                      <a:pt x="0" y="62477"/>
                    </a:moveTo>
                    <a:cubicBezTo>
                      <a:pt x="0" y="45907"/>
                      <a:pt x="6582" y="30016"/>
                      <a:pt x="18299" y="18299"/>
                    </a:cubicBezTo>
                    <a:cubicBezTo>
                      <a:pt x="30016" y="6582"/>
                      <a:pt x="45907" y="0"/>
                      <a:pt x="62477" y="0"/>
                    </a:cubicBezTo>
                    <a:lnTo>
                      <a:pt x="852481" y="0"/>
                    </a:lnTo>
                    <a:cubicBezTo>
                      <a:pt x="869051" y="0"/>
                      <a:pt x="884942" y="6582"/>
                      <a:pt x="896659" y="18299"/>
                    </a:cubicBezTo>
                    <a:cubicBezTo>
                      <a:pt x="908376" y="30016"/>
                      <a:pt x="914958" y="45907"/>
                      <a:pt x="914958" y="62477"/>
                    </a:cubicBezTo>
                    <a:lnTo>
                      <a:pt x="914958" y="562297"/>
                    </a:lnTo>
                    <a:cubicBezTo>
                      <a:pt x="914958" y="578867"/>
                      <a:pt x="908376" y="594758"/>
                      <a:pt x="896659" y="606475"/>
                    </a:cubicBezTo>
                    <a:cubicBezTo>
                      <a:pt x="884942" y="618192"/>
                      <a:pt x="869051" y="624774"/>
                      <a:pt x="852481" y="624774"/>
                    </a:cubicBezTo>
                    <a:lnTo>
                      <a:pt x="62477" y="624774"/>
                    </a:lnTo>
                    <a:cubicBezTo>
                      <a:pt x="45907" y="624774"/>
                      <a:pt x="30016" y="618192"/>
                      <a:pt x="18299" y="606475"/>
                    </a:cubicBezTo>
                    <a:cubicBezTo>
                      <a:pt x="6582" y="594758"/>
                      <a:pt x="0" y="578867"/>
                      <a:pt x="0" y="562297"/>
                    </a:cubicBezTo>
                    <a:lnTo>
                      <a:pt x="0" y="62477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1159" tIns="35444" rIns="41159" bIns="35444" spcCol="1270" anchor="ctr"/>
              <a:lstStyle/>
              <a:p>
                <a:pPr algn="ctr" defTabSz="400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fr-FR" sz="900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Forme libre 200"/>
              <p:cNvSpPr/>
              <p:nvPr/>
            </p:nvSpPr>
            <p:spPr>
              <a:xfrm>
                <a:off x="9627727" y="3158479"/>
                <a:ext cx="907312" cy="549701"/>
              </a:xfrm>
              <a:custGeom>
                <a:avLst/>
                <a:gdLst>
                  <a:gd name="connsiteX0" fmla="*/ 0 w 914958"/>
                  <a:gd name="connsiteY0" fmla="*/ 62477 h 624774"/>
                  <a:gd name="connsiteX1" fmla="*/ 18299 w 914958"/>
                  <a:gd name="connsiteY1" fmla="*/ 18299 h 624774"/>
                  <a:gd name="connsiteX2" fmla="*/ 62477 w 914958"/>
                  <a:gd name="connsiteY2" fmla="*/ 0 h 624774"/>
                  <a:gd name="connsiteX3" fmla="*/ 852481 w 914958"/>
                  <a:gd name="connsiteY3" fmla="*/ 0 h 624774"/>
                  <a:gd name="connsiteX4" fmla="*/ 896659 w 914958"/>
                  <a:gd name="connsiteY4" fmla="*/ 18299 h 624774"/>
                  <a:gd name="connsiteX5" fmla="*/ 914958 w 914958"/>
                  <a:gd name="connsiteY5" fmla="*/ 62477 h 624774"/>
                  <a:gd name="connsiteX6" fmla="*/ 914958 w 914958"/>
                  <a:gd name="connsiteY6" fmla="*/ 562297 h 624774"/>
                  <a:gd name="connsiteX7" fmla="*/ 896659 w 914958"/>
                  <a:gd name="connsiteY7" fmla="*/ 606475 h 624774"/>
                  <a:gd name="connsiteX8" fmla="*/ 852481 w 914958"/>
                  <a:gd name="connsiteY8" fmla="*/ 624774 h 624774"/>
                  <a:gd name="connsiteX9" fmla="*/ 62477 w 914958"/>
                  <a:gd name="connsiteY9" fmla="*/ 624774 h 624774"/>
                  <a:gd name="connsiteX10" fmla="*/ 18299 w 914958"/>
                  <a:gd name="connsiteY10" fmla="*/ 606475 h 624774"/>
                  <a:gd name="connsiteX11" fmla="*/ 0 w 914958"/>
                  <a:gd name="connsiteY11" fmla="*/ 562297 h 624774"/>
                  <a:gd name="connsiteX12" fmla="*/ 0 w 914958"/>
                  <a:gd name="connsiteY12" fmla="*/ 62477 h 62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4958" h="624774">
                    <a:moveTo>
                      <a:pt x="0" y="62477"/>
                    </a:moveTo>
                    <a:cubicBezTo>
                      <a:pt x="0" y="45907"/>
                      <a:pt x="6582" y="30016"/>
                      <a:pt x="18299" y="18299"/>
                    </a:cubicBezTo>
                    <a:cubicBezTo>
                      <a:pt x="30016" y="6582"/>
                      <a:pt x="45907" y="0"/>
                      <a:pt x="62477" y="0"/>
                    </a:cubicBezTo>
                    <a:lnTo>
                      <a:pt x="852481" y="0"/>
                    </a:lnTo>
                    <a:cubicBezTo>
                      <a:pt x="869051" y="0"/>
                      <a:pt x="884942" y="6582"/>
                      <a:pt x="896659" y="18299"/>
                    </a:cubicBezTo>
                    <a:cubicBezTo>
                      <a:pt x="908376" y="30016"/>
                      <a:pt x="914958" y="45907"/>
                      <a:pt x="914958" y="62477"/>
                    </a:cubicBezTo>
                    <a:lnTo>
                      <a:pt x="914958" y="562297"/>
                    </a:lnTo>
                    <a:cubicBezTo>
                      <a:pt x="914958" y="578867"/>
                      <a:pt x="908376" y="594758"/>
                      <a:pt x="896659" y="606475"/>
                    </a:cubicBezTo>
                    <a:cubicBezTo>
                      <a:pt x="884942" y="618192"/>
                      <a:pt x="869051" y="624774"/>
                      <a:pt x="852481" y="624774"/>
                    </a:cubicBezTo>
                    <a:lnTo>
                      <a:pt x="62477" y="624774"/>
                    </a:lnTo>
                    <a:cubicBezTo>
                      <a:pt x="45907" y="624774"/>
                      <a:pt x="30016" y="618192"/>
                      <a:pt x="18299" y="606475"/>
                    </a:cubicBezTo>
                    <a:cubicBezTo>
                      <a:pt x="6582" y="594758"/>
                      <a:pt x="0" y="578867"/>
                      <a:pt x="0" y="562297"/>
                    </a:cubicBezTo>
                    <a:lnTo>
                      <a:pt x="0" y="62477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1159" tIns="35444" rIns="41159" bIns="35444" spcCol="1270" anchor="ctr"/>
              <a:lstStyle/>
              <a:p>
                <a:pPr algn="ctr" defTabSz="400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fr-FR" sz="900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Forme libre 201"/>
              <p:cNvSpPr/>
              <p:nvPr/>
            </p:nvSpPr>
            <p:spPr>
              <a:xfrm>
                <a:off x="9630776" y="4370810"/>
                <a:ext cx="907312" cy="620783"/>
              </a:xfrm>
              <a:custGeom>
                <a:avLst/>
                <a:gdLst>
                  <a:gd name="connsiteX0" fmla="*/ 0 w 914958"/>
                  <a:gd name="connsiteY0" fmla="*/ 62477 h 624774"/>
                  <a:gd name="connsiteX1" fmla="*/ 18299 w 914958"/>
                  <a:gd name="connsiteY1" fmla="*/ 18299 h 624774"/>
                  <a:gd name="connsiteX2" fmla="*/ 62477 w 914958"/>
                  <a:gd name="connsiteY2" fmla="*/ 0 h 624774"/>
                  <a:gd name="connsiteX3" fmla="*/ 852481 w 914958"/>
                  <a:gd name="connsiteY3" fmla="*/ 0 h 624774"/>
                  <a:gd name="connsiteX4" fmla="*/ 896659 w 914958"/>
                  <a:gd name="connsiteY4" fmla="*/ 18299 h 624774"/>
                  <a:gd name="connsiteX5" fmla="*/ 914958 w 914958"/>
                  <a:gd name="connsiteY5" fmla="*/ 62477 h 624774"/>
                  <a:gd name="connsiteX6" fmla="*/ 914958 w 914958"/>
                  <a:gd name="connsiteY6" fmla="*/ 562297 h 624774"/>
                  <a:gd name="connsiteX7" fmla="*/ 896659 w 914958"/>
                  <a:gd name="connsiteY7" fmla="*/ 606475 h 624774"/>
                  <a:gd name="connsiteX8" fmla="*/ 852481 w 914958"/>
                  <a:gd name="connsiteY8" fmla="*/ 624774 h 624774"/>
                  <a:gd name="connsiteX9" fmla="*/ 62477 w 914958"/>
                  <a:gd name="connsiteY9" fmla="*/ 624774 h 624774"/>
                  <a:gd name="connsiteX10" fmla="*/ 18299 w 914958"/>
                  <a:gd name="connsiteY10" fmla="*/ 606475 h 624774"/>
                  <a:gd name="connsiteX11" fmla="*/ 0 w 914958"/>
                  <a:gd name="connsiteY11" fmla="*/ 562297 h 624774"/>
                  <a:gd name="connsiteX12" fmla="*/ 0 w 914958"/>
                  <a:gd name="connsiteY12" fmla="*/ 62477 h 62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4958" h="624774">
                    <a:moveTo>
                      <a:pt x="0" y="62477"/>
                    </a:moveTo>
                    <a:cubicBezTo>
                      <a:pt x="0" y="45907"/>
                      <a:pt x="6582" y="30016"/>
                      <a:pt x="18299" y="18299"/>
                    </a:cubicBezTo>
                    <a:cubicBezTo>
                      <a:pt x="30016" y="6582"/>
                      <a:pt x="45907" y="0"/>
                      <a:pt x="62477" y="0"/>
                    </a:cubicBezTo>
                    <a:lnTo>
                      <a:pt x="852481" y="0"/>
                    </a:lnTo>
                    <a:cubicBezTo>
                      <a:pt x="869051" y="0"/>
                      <a:pt x="884942" y="6582"/>
                      <a:pt x="896659" y="18299"/>
                    </a:cubicBezTo>
                    <a:cubicBezTo>
                      <a:pt x="908376" y="30016"/>
                      <a:pt x="914958" y="45907"/>
                      <a:pt x="914958" y="62477"/>
                    </a:cubicBezTo>
                    <a:lnTo>
                      <a:pt x="914958" y="562297"/>
                    </a:lnTo>
                    <a:cubicBezTo>
                      <a:pt x="914958" y="578867"/>
                      <a:pt x="908376" y="594758"/>
                      <a:pt x="896659" y="606475"/>
                    </a:cubicBezTo>
                    <a:cubicBezTo>
                      <a:pt x="884942" y="618192"/>
                      <a:pt x="869051" y="624774"/>
                      <a:pt x="852481" y="624774"/>
                    </a:cubicBezTo>
                    <a:lnTo>
                      <a:pt x="62477" y="624774"/>
                    </a:lnTo>
                    <a:cubicBezTo>
                      <a:pt x="45907" y="624774"/>
                      <a:pt x="30016" y="618192"/>
                      <a:pt x="18299" y="606475"/>
                    </a:cubicBezTo>
                    <a:cubicBezTo>
                      <a:pt x="6582" y="594758"/>
                      <a:pt x="0" y="578867"/>
                      <a:pt x="0" y="562297"/>
                    </a:cubicBezTo>
                    <a:lnTo>
                      <a:pt x="0" y="62477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1159" tIns="35444" rIns="41159" bIns="35444" spcCol="1270" anchor="ctr"/>
              <a:lstStyle/>
              <a:p>
                <a:pPr algn="ctr" defTabSz="400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fr-FR" sz="900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Forme libre 202"/>
              <p:cNvSpPr/>
              <p:nvPr/>
            </p:nvSpPr>
            <p:spPr>
              <a:xfrm>
                <a:off x="9630776" y="5121120"/>
                <a:ext cx="907312" cy="620783"/>
              </a:xfrm>
              <a:custGeom>
                <a:avLst/>
                <a:gdLst>
                  <a:gd name="connsiteX0" fmla="*/ 0 w 914958"/>
                  <a:gd name="connsiteY0" fmla="*/ 62477 h 624774"/>
                  <a:gd name="connsiteX1" fmla="*/ 18299 w 914958"/>
                  <a:gd name="connsiteY1" fmla="*/ 18299 h 624774"/>
                  <a:gd name="connsiteX2" fmla="*/ 62477 w 914958"/>
                  <a:gd name="connsiteY2" fmla="*/ 0 h 624774"/>
                  <a:gd name="connsiteX3" fmla="*/ 852481 w 914958"/>
                  <a:gd name="connsiteY3" fmla="*/ 0 h 624774"/>
                  <a:gd name="connsiteX4" fmla="*/ 896659 w 914958"/>
                  <a:gd name="connsiteY4" fmla="*/ 18299 h 624774"/>
                  <a:gd name="connsiteX5" fmla="*/ 914958 w 914958"/>
                  <a:gd name="connsiteY5" fmla="*/ 62477 h 624774"/>
                  <a:gd name="connsiteX6" fmla="*/ 914958 w 914958"/>
                  <a:gd name="connsiteY6" fmla="*/ 562297 h 624774"/>
                  <a:gd name="connsiteX7" fmla="*/ 896659 w 914958"/>
                  <a:gd name="connsiteY7" fmla="*/ 606475 h 624774"/>
                  <a:gd name="connsiteX8" fmla="*/ 852481 w 914958"/>
                  <a:gd name="connsiteY8" fmla="*/ 624774 h 624774"/>
                  <a:gd name="connsiteX9" fmla="*/ 62477 w 914958"/>
                  <a:gd name="connsiteY9" fmla="*/ 624774 h 624774"/>
                  <a:gd name="connsiteX10" fmla="*/ 18299 w 914958"/>
                  <a:gd name="connsiteY10" fmla="*/ 606475 h 624774"/>
                  <a:gd name="connsiteX11" fmla="*/ 0 w 914958"/>
                  <a:gd name="connsiteY11" fmla="*/ 562297 h 624774"/>
                  <a:gd name="connsiteX12" fmla="*/ 0 w 914958"/>
                  <a:gd name="connsiteY12" fmla="*/ 62477 h 62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4958" h="624774">
                    <a:moveTo>
                      <a:pt x="0" y="62477"/>
                    </a:moveTo>
                    <a:cubicBezTo>
                      <a:pt x="0" y="45907"/>
                      <a:pt x="6582" y="30016"/>
                      <a:pt x="18299" y="18299"/>
                    </a:cubicBezTo>
                    <a:cubicBezTo>
                      <a:pt x="30016" y="6582"/>
                      <a:pt x="45907" y="0"/>
                      <a:pt x="62477" y="0"/>
                    </a:cubicBezTo>
                    <a:lnTo>
                      <a:pt x="852481" y="0"/>
                    </a:lnTo>
                    <a:cubicBezTo>
                      <a:pt x="869051" y="0"/>
                      <a:pt x="884942" y="6582"/>
                      <a:pt x="896659" y="18299"/>
                    </a:cubicBezTo>
                    <a:cubicBezTo>
                      <a:pt x="908376" y="30016"/>
                      <a:pt x="914958" y="45907"/>
                      <a:pt x="914958" y="62477"/>
                    </a:cubicBezTo>
                    <a:lnTo>
                      <a:pt x="914958" y="562297"/>
                    </a:lnTo>
                    <a:cubicBezTo>
                      <a:pt x="914958" y="578867"/>
                      <a:pt x="908376" y="594758"/>
                      <a:pt x="896659" y="606475"/>
                    </a:cubicBezTo>
                    <a:cubicBezTo>
                      <a:pt x="884942" y="618192"/>
                      <a:pt x="869051" y="624774"/>
                      <a:pt x="852481" y="624774"/>
                    </a:cubicBezTo>
                    <a:lnTo>
                      <a:pt x="62477" y="624774"/>
                    </a:lnTo>
                    <a:cubicBezTo>
                      <a:pt x="45907" y="624774"/>
                      <a:pt x="30016" y="618192"/>
                      <a:pt x="18299" y="606475"/>
                    </a:cubicBezTo>
                    <a:cubicBezTo>
                      <a:pt x="6582" y="594758"/>
                      <a:pt x="0" y="578867"/>
                      <a:pt x="0" y="562297"/>
                    </a:cubicBezTo>
                    <a:lnTo>
                      <a:pt x="0" y="62477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1159" tIns="35444" rIns="41159" bIns="35444" spcCol="1270" anchor="ctr"/>
              <a:lstStyle/>
              <a:p>
                <a:pPr algn="ctr" defTabSz="400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fr-FR" sz="90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28018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54"/>
          <p:cNvSpPr>
            <a:spLocks noChangeArrowheads="1"/>
          </p:cNvSpPr>
          <p:nvPr/>
        </p:nvSpPr>
        <p:spPr bwMode="auto">
          <a:xfrm>
            <a:off x="331999" y="188684"/>
            <a:ext cx="9852495" cy="657378"/>
          </a:xfrm>
          <a:prstGeom prst="roundRect">
            <a:avLst>
              <a:gd name="adj" fmla="val 3875"/>
            </a:avLst>
          </a:prstGeom>
          <a:solidFill>
            <a:srgbClr val="00A49C"/>
          </a:solidFill>
          <a:ln>
            <a:noFill/>
          </a:ln>
        </p:spPr>
        <p:txBody>
          <a:bodyPr lIns="112334" tIns="56167" rIns="112334" bIns="56167" anchor="ctr"/>
          <a:lstStyle>
            <a:lvl1pPr eaLnBrk="0" hangingPunct="0">
              <a:spcBef>
                <a:spcPct val="80000"/>
              </a:spcBef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None/>
            </a:pPr>
            <a:r>
              <a:rPr lang="ru-RU" sz="2200" b="1" cap="all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высокий уровень работы посредством получения образования</a:t>
            </a:r>
            <a:endParaRPr lang="fr-FR" sz="2200" b="1" cap="all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6350076" y="3524578"/>
            <a:ext cx="3787681" cy="1948314"/>
            <a:chOff x="4420397" y="4582189"/>
            <a:chExt cx="3787681" cy="1948314"/>
          </a:xfrm>
        </p:grpSpPr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4420397" y="4582189"/>
              <a:ext cx="3787681" cy="609741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lIns="112334" tIns="56167" rIns="112334" bIns="5616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fr-FR" sz="1400" b="1" dirty="0" smtClean="0">
                  <a:solidFill>
                    <a:schemeClr val="bg1"/>
                  </a:solidFill>
                  <a:latin typeface="Verdana" pitchFamily="34" charset="0"/>
                </a:rPr>
                <a:t>ОЦЕНКА</a:t>
              </a:r>
              <a:r>
                <a:rPr lang="ru-RU" altLang="fr-FR" sz="1400" b="1" dirty="0" smtClean="0">
                  <a:solidFill>
                    <a:srgbClr val="FF0000"/>
                  </a:solidFill>
                  <a:latin typeface="Verdana" pitchFamily="34" charset="0"/>
                </a:rPr>
                <a:t> </a:t>
              </a:r>
              <a:r>
                <a:rPr lang="ru-RU" altLang="fr-FR" sz="1400" b="1" dirty="0">
                  <a:solidFill>
                    <a:schemeClr val="bg1"/>
                  </a:solidFill>
                  <a:latin typeface="Verdana" pitchFamily="34" charset="0"/>
                </a:rPr>
                <a:t>КОМПЕТЕНЦИЙ </a:t>
              </a:r>
              <a:endParaRPr lang="fr-FR" altLang="fr-FR" sz="1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4420397" y="5158585"/>
              <a:ext cx="3787681" cy="1371918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12334" tIns="56167" rIns="112334" bIns="56167" anchor="ctr"/>
            <a:lstStyle>
              <a:lvl1pPr marL="195263" indent="-195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351044" indent="-351044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  <a:defRPr/>
              </a:pPr>
              <a:r>
                <a:rPr lang="ru-RU" sz="1400" b="1" cap="all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ОЦЕНКА </a:t>
              </a:r>
              <a:endParaRPr lang="ru-RU" sz="1400" b="1" cap="all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cap="all" dirty="0">
                  <a:solidFill>
                    <a:srgbClr val="92D050"/>
                  </a:solidFill>
                  <a:latin typeface="Arial Black" panose="020B0A04020102020204" pitchFamily="34" charset="0"/>
                </a:rPr>
                <a:t>ТРАНСФЕРА В РАБОЧЕЙ СИТУАЦИИ</a:t>
              </a:r>
              <a:endParaRPr lang="fr-FR" sz="1400" b="1" cap="all" dirty="0">
                <a:solidFill>
                  <a:srgbClr val="92D050"/>
                </a:solidFill>
                <a:latin typeface="Arial Black" panose="020B0A04020102020204" pitchFamily="34" charset="0"/>
              </a:endParaRPr>
            </a:p>
            <a:p>
              <a:pPr marL="351044" indent="-351044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  <a:defRPr/>
              </a:pPr>
              <a:r>
                <a:rPr lang="ru-RU" sz="1400" b="1" cap="all" dirty="0">
                  <a:solidFill>
                    <a:srgbClr val="92D050"/>
                  </a:solidFill>
                  <a:latin typeface="Arial Black" panose="020B0A04020102020204" pitchFamily="34" charset="0"/>
                </a:rPr>
                <a:t>УПРАВЛЕНЧЕСКОЕ 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cap="all" dirty="0">
                  <a:solidFill>
                    <a:srgbClr val="92D050"/>
                  </a:solidFill>
                  <a:latin typeface="Arial Black" panose="020B0A04020102020204" pitchFamily="34" charset="0"/>
                </a:rPr>
                <a:t>СОПРОВОЖДЕНИЕ</a:t>
              </a:r>
            </a:p>
            <a:p>
              <a:pPr marL="351044" indent="-351044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  <a:defRPr/>
              </a:pPr>
              <a:r>
                <a:rPr lang="ru-RU" sz="1400" b="1" cap="all" dirty="0">
                  <a:solidFill>
                    <a:srgbClr val="92D050"/>
                  </a:solidFill>
                  <a:latin typeface="Arial Black" panose="020B0A04020102020204" pitchFamily="34" charset="0"/>
                </a:rPr>
                <a:t>ЗАПОЛНЕНИЕ ПРОБЕЛОВ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634732" y="1125005"/>
            <a:ext cx="4078955" cy="2324639"/>
            <a:chOff x="6153604" y="1072492"/>
            <a:chExt cx="4078955" cy="2324639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153604" y="1072492"/>
              <a:ext cx="4078955" cy="609741"/>
            </a:xfrm>
            <a:prstGeom prst="rect">
              <a:avLst/>
            </a:prstGeom>
            <a:solidFill>
              <a:srgbClr val="88134E"/>
            </a:solidFill>
            <a:ln w="9525">
              <a:solidFill>
                <a:srgbClr val="88134E"/>
              </a:solidFill>
              <a:miter lim="800000"/>
              <a:headEnd/>
              <a:tailEnd/>
            </a:ln>
          </p:spPr>
          <p:txBody>
            <a:bodyPr lIns="112334" tIns="56167" rIns="112334" bIns="5616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2000" b="1" dirty="0">
                  <a:solidFill>
                    <a:schemeClr val="bg1"/>
                  </a:solidFill>
                  <a:latin typeface="Verdana" pitchFamily="34" charset="0"/>
                  <a:sym typeface="Wingdings" pitchFamily="2" charset="2"/>
                </a:rPr>
                <a:t></a:t>
              </a:r>
              <a:r>
                <a:rPr lang="fr-FR" altLang="fr-FR" sz="1400" b="1" dirty="0">
                  <a:solidFill>
                    <a:schemeClr val="bg1"/>
                  </a:solidFill>
                  <a:latin typeface="Verdana" pitchFamily="34" charset="0"/>
                  <a:sym typeface="Wingdings" pitchFamily="2" charset="2"/>
                </a:rPr>
                <a:t> </a:t>
              </a:r>
              <a:r>
                <a:rPr lang="ru-RU" altLang="fr-FR" sz="1400" b="1" dirty="0">
                  <a:solidFill>
                    <a:schemeClr val="bg1"/>
                  </a:solidFill>
                  <a:latin typeface="Verdana" pitchFamily="34" charset="0"/>
                </a:rPr>
                <a:t> УДОСТОВЕРЕНИЕ</a:t>
              </a:r>
              <a:r>
                <a:rPr lang="fr-FR" altLang="fr-FR" sz="1400" b="1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188770" y="1682234"/>
              <a:ext cx="4043789" cy="1714897"/>
            </a:xfrm>
            <a:prstGeom prst="rect">
              <a:avLst/>
            </a:prstGeom>
            <a:noFill/>
            <a:ln w="9525">
              <a:solidFill>
                <a:srgbClr val="88134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12334" tIns="56167" rIns="112334" bIns="56167" anchor="ctr"/>
            <a:lstStyle>
              <a:lvl1pPr marL="195263" indent="-195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Font typeface="Wingdings" pitchFamily="2" charset="2"/>
                <a:buChar char="§"/>
              </a:pPr>
              <a:r>
                <a:rPr lang="fr-FR" sz="1400" b="1" cap="all" dirty="0">
                  <a:solidFill>
                    <a:srgbClr val="9B509B"/>
                  </a:solidFill>
                </a:rPr>
                <a:t>SNCF </a:t>
              </a:r>
              <a:r>
                <a:rPr lang="ru-RU" sz="1400" b="1" cap="all" dirty="0">
                  <a:solidFill>
                    <a:srgbClr val="9B509B"/>
                  </a:solidFill>
                </a:rPr>
                <a:t>– УДОСТОВЕРЯЮЩИЙ ОРГАН</a:t>
              </a:r>
            </a:p>
            <a:p>
              <a:pPr eaLnBrk="1" hangingPunct="1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Font typeface="Wingdings" pitchFamily="2" charset="2"/>
                <a:buChar char="§"/>
              </a:pPr>
              <a:r>
                <a:rPr lang="ru-RU" altLang="fr-FR" sz="1400" b="1" cap="all" dirty="0">
                  <a:solidFill>
                    <a:srgbClr val="9B509B"/>
                  </a:solidFill>
                </a:rPr>
                <a:t>РАЗВИТИЕ ПРОФЕССИОНАЛЬНЫХ НАВЫКОВ</a:t>
              </a:r>
            </a:p>
            <a:p>
              <a:pPr eaLnBrk="1" hangingPunct="1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Font typeface="Wingdings" pitchFamily="2" charset="2"/>
                <a:buChar char="§"/>
              </a:pPr>
              <a:r>
                <a:rPr lang="ru-RU" altLang="fr-FR" sz="1400" b="1" cap="all" dirty="0">
                  <a:solidFill>
                    <a:srgbClr val="9B509B"/>
                  </a:solidFill>
                </a:rPr>
                <a:t>ПРИЗНАНИЕ ДОСТИЖЕНИЙ </a:t>
              </a:r>
            </a:p>
            <a:p>
              <a:pPr marL="0" indent="0" eaLnBrk="1" hangingPunct="1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</a:pPr>
              <a:r>
                <a:rPr lang="ru-RU" altLang="fr-FR" sz="1400" b="1" cap="all" dirty="0">
                  <a:solidFill>
                    <a:srgbClr val="9B509B"/>
                  </a:solidFill>
                </a:rPr>
                <a:t>ПРОФЕССИОНАЛЬНОГО ОПЫТА</a:t>
              </a:r>
              <a:endParaRPr lang="fr-FR" altLang="fr-FR" sz="1400" b="1" cap="all" dirty="0">
                <a:solidFill>
                  <a:srgbClr val="9B509B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067892" y="3493184"/>
            <a:ext cx="4042049" cy="1978484"/>
            <a:chOff x="1304651" y="2997646"/>
            <a:chExt cx="4042049" cy="1978484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304651" y="2997646"/>
              <a:ext cx="4042049" cy="60974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112334" tIns="56167" rIns="112334" bIns="5616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400" b="1" dirty="0">
                  <a:solidFill>
                    <a:schemeClr val="bg1"/>
                  </a:solidFill>
                  <a:latin typeface="Verdana" pitchFamily="34" charset="0"/>
                  <a:sym typeface="Wingdings" pitchFamily="2" charset="2"/>
                </a:rPr>
                <a:t> </a:t>
              </a:r>
              <a:r>
                <a:rPr lang="ru-RU" altLang="fr-FR" sz="1400" b="1" dirty="0">
                  <a:solidFill>
                    <a:schemeClr val="bg1"/>
                  </a:solidFill>
                  <a:latin typeface="Verdana" pitchFamily="34" charset="0"/>
                  <a:sym typeface="Wingdings" pitchFamily="2" charset="2"/>
                </a:rPr>
                <a:t>ПЕДАГОГИЧЕСКИЙ ПОДХОД В СООТВЕТСТИИ С КВАЛИФИКАЦИЕЙ</a:t>
              </a:r>
              <a:endParaRPr lang="fr-FR" altLang="fr-FR" sz="1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304651" y="3604212"/>
              <a:ext cx="4042049" cy="1371918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12334" tIns="56167" rIns="112334" bIns="56167" anchor="ctr"/>
            <a:lstStyle>
              <a:lvl1pPr marL="195263" indent="-195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Font typeface="Wingdings" pitchFamily="2" charset="2"/>
                <a:buChar char="§"/>
              </a:pPr>
              <a:r>
                <a:rPr lang="ru-RU" sz="1100" b="1" cap="all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МЕНЕДЖМЕНТ ПРОЕКТОВ</a:t>
              </a:r>
            </a:p>
            <a:p>
              <a:pPr eaLnBrk="1" hangingPunct="1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Font typeface="Wingdings" pitchFamily="2" charset="2"/>
                <a:buChar char="§"/>
              </a:pPr>
              <a:r>
                <a:rPr lang="ru-RU" sz="1100" b="1" cap="all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ДИФФЕРЕНЦИАЦИЯ ПЕДАГОГИЧЕСКИХ ПОДХОДОВ </a:t>
              </a:r>
              <a:endParaRPr lang="fr-FR" sz="1100" b="1" cap="al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  <a:p>
              <a:pPr eaLnBrk="1" hangingPunct="1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Font typeface="Wingdings" pitchFamily="2" charset="2"/>
                <a:buChar char="§"/>
              </a:pPr>
              <a:r>
                <a:rPr lang="ru-RU" sz="1100" b="1" cap="all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Ежегодные проверки </a:t>
              </a:r>
              <a:r>
                <a:rPr lang="ru-RU" sz="1100" b="1" cap="all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УЧЕБНЫх</a:t>
              </a:r>
              <a:r>
                <a:rPr lang="ru-RU" sz="1100" b="1" cap="all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100" b="1" cap="all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ЦЕНТРов</a:t>
              </a:r>
              <a:endParaRPr lang="fr-FR" sz="1100" b="1" cap="al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94138" y="1125005"/>
            <a:ext cx="3771267" cy="2232766"/>
            <a:chOff x="294138" y="1125005"/>
            <a:chExt cx="3771267" cy="2232766"/>
          </a:xfrm>
        </p:grpSpPr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94138" y="1734747"/>
              <a:ext cx="3771267" cy="1623024"/>
            </a:xfrm>
            <a:prstGeom prst="rect">
              <a:avLst/>
            </a:prstGeom>
            <a:noFill/>
            <a:ln w="9525">
              <a:solidFill>
                <a:srgbClr val="0085AB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12334" tIns="56167" rIns="112334" bIns="56167" anchor="ctr"/>
            <a:lstStyle>
              <a:lvl1pPr marL="195263" indent="-195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Font typeface="Wingdings" pitchFamily="2" charset="2"/>
                <a:buChar char="§"/>
              </a:pPr>
              <a:r>
                <a:rPr lang="fr-FR" sz="1400" b="1" cap="all" dirty="0">
                  <a:solidFill>
                    <a:srgbClr val="009AA6"/>
                  </a:solidFill>
                </a:rPr>
                <a:t>E-learning,</a:t>
              </a:r>
              <a:r>
                <a:rPr lang="ru-RU" sz="1400" b="1" cap="all" dirty="0">
                  <a:solidFill>
                    <a:srgbClr val="009AA6"/>
                  </a:solidFill>
                </a:rPr>
                <a:t> смешанное обучение</a:t>
              </a:r>
              <a:r>
                <a:rPr lang="fr-FR" sz="1400" b="1" cap="all" dirty="0">
                  <a:solidFill>
                    <a:srgbClr val="009AA6"/>
                  </a:solidFill>
                </a:rPr>
                <a:t>, </a:t>
              </a:r>
            </a:p>
            <a:p>
              <a:pPr eaLnBrk="1" hangingPunct="1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Font typeface="Wingdings" pitchFamily="2" charset="2"/>
                <a:buChar char="§"/>
              </a:pPr>
              <a:r>
                <a:rPr lang="ru-RU" sz="1400" b="1" cap="all" dirty="0">
                  <a:solidFill>
                    <a:srgbClr val="009AA6"/>
                  </a:solidFill>
                </a:rPr>
                <a:t>Виртуальные </a:t>
              </a:r>
              <a:r>
                <a:rPr lang="ru-RU" sz="1400" b="1" cap="all" dirty="0" err="1">
                  <a:solidFill>
                    <a:srgbClr val="009AA6"/>
                  </a:solidFill>
                </a:rPr>
                <a:t>класы</a:t>
              </a:r>
              <a:r>
                <a:rPr lang="fr-FR" sz="1400" b="1" cap="all" dirty="0">
                  <a:solidFill>
                    <a:srgbClr val="009AA6"/>
                  </a:solidFill>
                </a:rPr>
                <a:t>,</a:t>
              </a:r>
            </a:p>
            <a:p>
              <a:pPr eaLnBrk="1" hangingPunct="1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Font typeface="Wingdings" pitchFamily="2" charset="2"/>
                <a:buChar char="§"/>
              </a:pPr>
              <a:r>
                <a:rPr lang="ru-RU" sz="1400" b="1" cap="all" dirty="0" smtClean="0">
                  <a:solidFill>
                    <a:srgbClr val="00B0F0"/>
                  </a:solidFill>
                </a:rPr>
                <a:t>Инновационная педагогика</a:t>
              </a:r>
              <a:r>
                <a:rPr lang="fr-FR" sz="1400" b="1" cap="all" dirty="0" smtClean="0">
                  <a:solidFill>
                    <a:srgbClr val="009AA6"/>
                  </a:solidFill>
                </a:rPr>
                <a:t>,</a:t>
              </a:r>
              <a:endParaRPr lang="fr-FR" sz="1400" b="1" cap="all" dirty="0">
                <a:solidFill>
                  <a:srgbClr val="009AA6"/>
                </a:solidFill>
              </a:endParaRPr>
            </a:p>
            <a:p>
              <a:pPr eaLnBrk="1" hangingPunct="1">
                <a:lnSpc>
                  <a:spcPct val="95000"/>
                </a:lnSpc>
                <a:spcBef>
                  <a:spcPct val="20000"/>
                </a:spcBef>
                <a:spcAft>
                  <a:spcPct val="10000"/>
                </a:spcAft>
                <a:buFont typeface="Wingdings" pitchFamily="2" charset="2"/>
                <a:buChar char="§"/>
              </a:pPr>
              <a:r>
                <a:rPr lang="ru-RU" altLang="fr-FR" sz="1400" b="1" cap="all" dirty="0">
                  <a:solidFill>
                    <a:srgbClr val="009AA6"/>
                  </a:solidFill>
                </a:rPr>
                <a:t>обучение</a:t>
              </a:r>
              <a:r>
                <a:rPr lang="fr-FR" altLang="fr-FR" sz="1400" b="1" cap="all" dirty="0">
                  <a:solidFill>
                    <a:srgbClr val="009AA6"/>
                  </a:solidFill>
                </a:rPr>
                <a:t> LEAN SIX SIGMA</a:t>
              </a:r>
              <a:endParaRPr lang="fr-FR" sz="1400" b="1" cap="all" dirty="0">
                <a:solidFill>
                  <a:srgbClr val="009AA6"/>
                </a:solidFill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294138" y="1125005"/>
              <a:ext cx="3771267" cy="609741"/>
            </a:xfrm>
            <a:prstGeom prst="rect">
              <a:avLst/>
            </a:prstGeom>
            <a:solidFill>
              <a:srgbClr val="0085AB"/>
            </a:solidFill>
            <a:ln w="9525">
              <a:solidFill>
                <a:srgbClr val="0085AB"/>
              </a:solidFill>
              <a:miter lim="800000"/>
              <a:headEnd/>
              <a:tailEnd/>
            </a:ln>
          </p:spPr>
          <p:txBody>
            <a:bodyPr lIns="112334" tIns="56167" rIns="112334" bIns="5616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2000" b="1" dirty="0">
                  <a:solidFill>
                    <a:schemeClr val="bg1"/>
                  </a:solidFill>
                  <a:latin typeface="Verdana" pitchFamily="34" charset="0"/>
                  <a:sym typeface="Wingdings" pitchFamily="2" charset="2"/>
                </a:rPr>
                <a:t></a:t>
              </a:r>
              <a:r>
                <a:rPr lang="fr-FR" altLang="fr-FR" sz="1400" b="1" dirty="0">
                  <a:solidFill>
                    <a:schemeClr val="bg1"/>
                  </a:solidFill>
                  <a:latin typeface="Verdana" pitchFamily="34" charset="0"/>
                  <a:sym typeface="Wingdings" pitchFamily="2" charset="2"/>
                </a:rPr>
                <a:t> </a:t>
              </a:r>
              <a:r>
                <a:rPr lang="ru-RU" altLang="fr-FR" sz="1400" b="1" dirty="0">
                  <a:solidFill>
                    <a:schemeClr val="bg1"/>
                  </a:solidFill>
                  <a:latin typeface="Verdana" pitchFamily="34" charset="0"/>
                  <a:sym typeface="Wingdings" pitchFamily="2" charset="2"/>
                </a:rPr>
                <a:t>Современное образование, адаптированное к уровню стажеров </a:t>
              </a:r>
              <a:endParaRPr lang="fr-FR" altLang="fr-FR" sz="1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3651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462558" y="3213720"/>
            <a:ext cx="10020913" cy="1753006"/>
          </a:xfrm>
        </p:spPr>
        <p:txBody>
          <a:bodyPr>
            <a:normAutofit/>
          </a:bodyPr>
          <a:lstStyle/>
          <a:p>
            <a:pPr marL="351044" indent="-351044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8658A8"/>
                </a:solidFill>
                <a:latin typeface="+mn-lt"/>
              </a:rPr>
              <a:t>   </a:t>
            </a:r>
          </a:p>
          <a:p>
            <a:pPr marL="351044" indent="-351044" algn="l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8658A8"/>
              </a:solidFill>
              <a:latin typeface="+mn-lt"/>
            </a:endParaRPr>
          </a:p>
          <a:p>
            <a:pPr marL="351044" indent="-351044" algn="l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8658A8"/>
              </a:solidFill>
              <a:latin typeface="+mn-lt"/>
            </a:endParaRPr>
          </a:p>
          <a:p>
            <a:pPr algn="l"/>
            <a:endParaRPr lang="fr-FR" sz="1800" dirty="0">
              <a:solidFill>
                <a:srgbClr val="8658A8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5246" y="1053530"/>
            <a:ext cx="9768285" cy="5532863"/>
          </a:xfrm>
          <a:prstGeom prst="rect">
            <a:avLst/>
          </a:prstGeom>
          <a:noFill/>
        </p:spPr>
        <p:txBody>
          <a:bodyPr wrap="square" lIns="112334" tIns="56167" rIns="112334" bIns="56167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ru-RU" altLang="fr-FR" b="1" dirty="0">
                <a:solidFill>
                  <a:schemeClr val="accent1"/>
                </a:solidFill>
                <a:latin typeface="Avenir LT Std 65 Medium" pitchFamily="34" charset="0"/>
              </a:rPr>
              <a:t>Построить общую комплексную систему</a:t>
            </a:r>
            <a:endParaRPr lang="fr-FR" altLang="fr-FR" b="1" dirty="0">
              <a:solidFill>
                <a:schemeClr val="accent1"/>
              </a:solidFill>
              <a:latin typeface="Avenir LT Std 65 Medium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endParaRPr lang="fr-FR" altLang="fr-FR" b="1" dirty="0">
              <a:solidFill>
                <a:schemeClr val="accent1"/>
              </a:solidFill>
              <a:latin typeface="Avenir LT Std 65 Medium" pitchFamily="34" charset="0"/>
            </a:endParaRPr>
          </a:p>
          <a:p>
            <a:pPr marL="705671" lvl="3" indent="-144000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dirty="0">
                <a:latin typeface="+mn-lt"/>
              </a:rPr>
              <a:t>Обновить и поддерживать в надлежащем состоянии тысячи километров </a:t>
            </a:r>
            <a:r>
              <a:rPr lang="ru-RU" dirty="0" smtClean="0">
                <a:latin typeface="+mn-lt"/>
              </a:rPr>
              <a:t>сети </a:t>
            </a:r>
            <a:r>
              <a:rPr lang="ru-RU" dirty="0">
                <a:latin typeface="+mn-lt"/>
              </a:rPr>
              <a:t>дорог в год</a:t>
            </a:r>
            <a:r>
              <a:rPr lang="fr-FR" dirty="0">
                <a:latin typeface="+mn-lt"/>
              </a:rPr>
              <a:t> </a:t>
            </a:r>
          </a:p>
          <a:p>
            <a:pPr marL="1474385" lvl="3" indent="-351044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2800" cap="all" dirty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705671" lvl="3" indent="-144000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dirty="0">
                <a:latin typeface="+mn-lt"/>
              </a:rPr>
              <a:t>Оказывать помощь в модернизации сети (централизованное управление)</a:t>
            </a:r>
            <a:endParaRPr lang="fr-FR" dirty="0">
              <a:latin typeface="+mn-lt"/>
            </a:endParaRPr>
          </a:p>
          <a:p>
            <a:pPr marL="705671" lvl="3" indent="-144000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endParaRPr lang="fr-FR" dirty="0">
              <a:latin typeface="+mn-lt"/>
            </a:endParaRPr>
          </a:p>
          <a:p>
            <a:pPr marL="705671" lvl="3" indent="-144000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dirty="0">
                <a:latin typeface="+mn-lt"/>
              </a:rPr>
              <a:t>Использовать на постоянной основе</a:t>
            </a:r>
            <a:endParaRPr lang="fr-FR" dirty="0">
              <a:latin typeface="+mn-lt"/>
            </a:endParaRPr>
          </a:p>
          <a:p>
            <a:pPr marL="705671" lvl="3" indent="-144000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endParaRPr lang="fr-FR" dirty="0">
              <a:latin typeface="+mn-lt"/>
            </a:endParaRPr>
          </a:p>
          <a:p>
            <a:pPr marL="705671" lvl="3" indent="-144000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dirty="0">
                <a:latin typeface="+mn-lt"/>
              </a:rPr>
              <a:t>Сделать </a:t>
            </a:r>
            <a:r>
              <a:rPr lang="ru-RU" dirty="0" smtClean="0">
                <a:latin typeface="+mn-lt"/>
              </a:rPr>
              <a:t> услуги, предоставляемые на вокзалах, </a:t>
            </a:r>
            <a:r>
              <a:rPr lang="ru-RU" smtClean="0">
                <a:latin typeface="+mn-lt"/>
              </a:rPr>
              <a:t>более </a:t>
            </a:r>
            <a:r>
              <a:rPr lang="ru-RU" smtClean="0">
                <a:latin typeface="+mn-lt"/>
              </a:rPr>
              <a:t>профессиональными </a:t>
            </a:r>
            <a:endParaRPr lang="fr-FR" dirty="0">
              <a:latin typeface="+mn-lt"/>
            </a:endParaRPr>
          </a:p>
          <a:p>
            <a:pPr marL="705671" lvl="3" indent="-144000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dirty="0">
                <a:latin typeface="+mn-lt"/>
              </a:rPr>
              <a:t>Гарантировать соблюдение основ безопасности, надежности и </a:t>
            </a:r>
            <a:r>
              <a:rPr lang="ru-RU" dirty="0" smtClean="0">
                <a:latin typeface="+mn-lt"/>
              </a:rPr>
              <a:t>законности</a:t>
            </a:r>
            <a:endParaRPr lang="fr-FR" dirty="0">
              <a:latin typeface="+mn-lt"/>
            </a:endParaRPr>
          </a:p>
          <a:p>
            <a:pPr marL="705671" lvl="3" indent="-144000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endParaRPr lang="fr-FR" dirty="0">
              <a:latin typeface="+mn-lt"/>
            </a:endParaRPr>
          </a:p>
          <a:p>
            <a:pPr marL="705671" lvl="3" indent="-144000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dirty="0">
                <a:latin typeface="+mn-lt"/>
              </a:rPr>
              <a:t>Повысить надежность и доступность транспортных средств</a:t>
            </a:r>
            <a:endParaRPr lang="fr-FR" dirty="0">
              <a:latin typeface="+mn-lt"/>
            </a:endParaRPr>
          </a:p>
          <a:p>
            <a:pPr marL="705671" lvl="3" indent="-144000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endParaRPr lang="fr-FR" dirty="0">
              <a:latin typeface="+mn-lt"/>
            </a:endParaRPr>
          </a:p>
          <a:p>
            <a:pPr marL="705671" lvl="3" indent="-144000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dirty="0">
                <a:latin typeface="+mn-lt"/>
              </a:rPr>
              <a:t>Повысить </a:t>
            </a:r>
            <a:r>
              <a:rPr lang="ru-RU" dirty="0" smtClean="0">
                <a:latin typeface="+mn-lt"/>
              </a:rPr>
              <a:t>профессиональный уровень машинистов </a:t>
            </a:r>
            <a:r>
              <a:rPr lang="ru-RU" dirty="0">
                <a:latin typeface="+mn-lt"/>
              </a:rPr>
              <a:t>поездов</a:t>
            </a:r>
            <a:endParaRPr lang="fr-FR" dirty="0">
              <a:latin typeface="+mn-lt"/>
            </a:endParaRPr>
          </a:p>
          <a:p>
            <a:pPr marL="561671" lvl="3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defRPr/>
            </a:pPr>
            <a:endParaRPr lang="fr-FR" dirty="0">
              <a:latin typeface="+mn-lt"/>
            </a:endParaRPr>
          </a:p>
        </p:txBody>
      </p:sp>
      <p:sp>
        <p:nvSpPr>
          <p:cNvPr id="8" name="Rectangle à coins arrondis 54"/>
          <p:cNvSpPr>
            <a:spLocks noChangeArrowheads="1"/>
          </p:cNvSpPr>
          <p:nvPr/>
        </p:nvSpPr>
        <p:spPr bwMode="auto">
          <a:xfrm>
            <a:off x="252179" y="283958"/>
            <a:ext cx="9852495" cy="657378"/>
          </a:xfrm>
          <a:prstGeom prst="roundRect">
            <a:avLst>
              <a:gd name="adj" fmla="val 3875"/>
            </a:avLst>
          </a:prstGeom>
          <a:solidFill>
            <a:srgbClr val="009AA6"/>
          </a:solidFill>
          <a:ln>
            <a:noFill/>
          </a:ln>
        </p:spPr>
        <p:txBody>
          <a:bodyPr lIns="112334" tIns="56167" rIns="112334" bIns="56167" anchor="ctr"/>
          <a:lstStyle>
            <a:lvl1pPr eaLnBrk="0" hangingPunct="0">
              <a:spcBef>
                <a:spcPct val="80000"/>
              </a:spcBef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None/>
            </a:pPr>
            <a:r>
              <a:rPr lang="ru-RU" sz="2200" b="1" cap="all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ЗАДАЧИ </a:t>
            </a:r>
            <a:r>
              <a:rPr lang="fr-FR" sz="2200" b="1" cap="all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b="1" cap="all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ТАКОГО ОБРАЗОВАНИЯ</a:t>
            </a:r>
            <a:endParaRPr lang="fr-FR" sz="2200" b="1" cap="all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291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9930" y="239437"/>
            <a:ext cx="10273541" cy="3478456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rtlCol="0" anchor="ctr"/>
          <a:lstStyle/>
          <a:p>
            <a:pPr algn="ctr"/>
            <a:endParaRPr lang="fr-FR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5498" y="1701203"/>
            <a:ext cx="10192147" cy="109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334" tIns="56167" rIns="112334" bIns="561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4900" cap="all" dirty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спасибо за внимание!</a:t>
            </a:r>
            <a:endParaRPr lang="fr-FR" sz="4900" cap="all" dirty="0">
              <a:solidFill>
                <a:schemeClr val="bg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fr-FR" sz="1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21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46"/>
          <p:cNvGrpSpPr>
            <a:grpSpLocks/>
          </p:cNvGrpSpPr>
          <p:nvPr/>
        </p:nvGrpSpPr>
        <p:grpSpPr bwMode="auto">
          <a:xfrm>
            <a:off x="4597730" y="2509441"/>
            <a:ext cx="1988816" cy="3998775"/>
            <a:chOff x="1776" y="1876"/>
            <a:chExt cx="1183" cy="1937"/>
          </a:xfrm>
        </p:grpSpPr>
        <p:sp>
          <p:nvSpPr>
            <p:cNvPr id="72" name="Rectangle 16"/>
            <p:cNvSpPr>
              <a:spLocks noChangeArrowheads="1"/>
            </p:cNvSpPr>
            <p:nvPr/>
          </p:nvSpPr>
          <p:spPr bwMode="auto">
            <a:xfrm>
              <a:off x="1776" y="1876"/>
              <a:ext cx="1134" cy="136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50000"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ＭＳ Ｐゴシック" pitchFamily="34" charset="-128"/>
                </a:rPr>
                <a:t> </a:t>
              </a: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5CA7B2"/>
                  </a:solidFill>
                  <a:effectLst/>
                  <a:uLnTx/>
                  <a:uFillTx/>
                  <a:ea typeface="ＭＳ Ｐゴシック" pitchFamily="34" charset="-128"/>
                </a:rPr>
                <a:t>KEOLIS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50000"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ea typeface="ＭＳ Ｐゴシック" pitchFamily="34" charset="-128"/>
                </a:rPr>
                <a:t>(</a:t>
              </a:r>
              <a:r>
                <a:rPr lang="ru-RU" sz="1000" b="1" kern="0" dirty="0">
                  <a:solidFill>
                    <a:prstClr val="white">
                      <a:lumMod val="50000"/>
                    </a:prstClr>
                  </a:solidFill>
                  <a:ea typeface="ＭＳ Ｐゴシック" pitchFamily="34" charset="-128"/>
                </a:rPr>
                <a:t>ПКПУ </a:t>
              </a:r>
              <a:r>
                <a:rPr lang="en-US" sz="1000" b="1" kern="0" dirty="0">
                  <a:solidFill>
                    <a:prstClr val="white">
                      <a:lumMod val="50000"/>
                    </a:prstClr>
                  </a:solidFill>
                  <a:ea typeface="ＭＳ Ｐゴシック" pitchFamily="34" charset="-128"/>
                </a:rPr>
                <a:t>SNCF </a:t>
              </a:r>
              <a:r>
                <a:rPr lang="ru-RU" sz="1000" b="1" kern="0" dirty="0">
                  <a:solidFill>
                    <a:prstClr val="white">
                      <a:lumMod val="50000"/>
                    </a:prstClr>
                  </a:solidFill>
                  <a:ea typeface="ＭＳ Ｐゴシック" pitchFamily="34" charset="-128"/>
                </a:rPr>
                <a:t>МОБИЛЬНОСТЬ</a:t>
              </a:r>
              <a:r>
                <a:rPr lang="en-US" sz="1000" b="1" kern="0" dirty="0">
                  <a:solidFill>
                    <a:prstClr val="white">
                      <a:lumMod val="50000"/>
                    </a:prstClr>
                  </a:solidFill>
                  <a:ea typeface="ＭＳ Ｐゴシック" pitchFamily="34" charset="-128"/>
                </a:rPr>
                <a:t> </a:t>
              </a:r>
              <a:r>
                <a:rPr lang="ru-RU" sz="1000" b="1" kern="0" dirty="0">
                  <a:solidFill>
                    <a:prstClr val="white">
                      <a:lumMod val="50000"/>
                    </a:prstClr>
                  </a:solidFill>
                  <a:ea typeface="ＭＳ Ｐゴシック" pitchFamily="34" charset="-128"/>
                </a:rPr>
                <a:t>ПЕРЕДВИЖЕНИЯ </a:t>
              </a: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ea typeface="ＭＳ Ｐゴシック" pitchFamily="34" charset="-128"/>
                </a:rPr>
                <a:t>)</a:t>
              </a:r>
              <a:endPara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CA7B2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73" name="AutoShape 15"/>
            <p:cNvSpPr>
              <a:spLocks noChangeArrowheads="1"/>
            </p:cNvSpPr>
            <p:nvPr/>
          </p:nvSpPr>
          <p:spPr bwMode="auto">
            <a:xfrm>
              <a:off x="1825" y="2083"/>
              <a:ext cx="1134" cy="1262"/>
            </a:xfrm>
            <a:prstGeom prst="roundRect">
              <a:avLst>
                <a:gd name="adj" fmla="val 4426"/>
              </a:avLst>
            </a:prstGeom>
            <a:solidFill>
              <a:sysClr val="window" lastClr="FFFFFF"/>
            </a:solidFill>
            <a:ln w="127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CA7B2"/>
                  </a:solidFill>
                  <a:effectLst/>
                  <a:uLnTx/>
                  <a:uFillTx/>
                  <a:ea typeface="ＭＳ Ｐゴシック" pitchFamily="34" charset="-128"/>
                </a:rPr>
                <a:t>ОБЩЕСТВЕННЫЙ</a:t>
              </a:r>
              <a:r>
                <a:rPr kumimoji="0" lang="ru-RU" sz="1000" b="0" i="0" u="none" strike="noStrike" kern="0" cap="none" spc="0" normalizeH="0" noProof="0" dirty="0">
                  <a:ln>
                    <a:noFill/>
                  </a:ln>
                  <a:solidFill>
                    <a:srgbClr val="5CA7B2"/>
                  </a:solidFill>
                  <a:effectLst/>
                  <a:uLnTx/>
                  <a:uFillTx/>
                  <a:ea typeface="ＭＳ Ｐゴシック" pitchFamily="34" charset="-128"/>
                </a:rPr>
                <a:t> ТРАНСПОРТ ДЛЯ ПУТЕШЕСТВЕННИКОВ ВО ФРАНЦИИ И В МИРЕ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5CA7B2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5CA7B2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0" dirty="0" smtClean="0">
                  <a:solidFill>
                    <a:srgbClr val="5CA7B2"/>
                  </a:solidFill>
                  <a:ea typeface="ＭＳ Ｐゴシック" pitchFamily="34" charset="-128"/>
                </a:rPr>
                <a:t>ЭКСПЛУАТАЦИЯ </a:t>
              </a:r>
              <a:r>
                <a:rPr kumimoji="0" lang="ru-RU" sz="1000" b="0" i="0" u="none" strike="noStrike" kern="0" cap="none" spc="0" normalizeH="0" noProof="0" dirty="0" smtClean="0">
                  <a:ln>
                    <a:noFill/>
                  </a:ln>
                  <a:solidFill>
                    <a:srgbClr val="5CA7B2"/>
                  </a:solidFill>
                  <a:effectLst/>
                  <a:uLnTx/>
                  <a:uFillTx/>
                  <a:ea typeface="ＭＳ Ｐゴシック" pitchFamily="34" charset="-128"/>
                </a:rPr>
                <a:t> </a:t>
              </a:r>
              <a:r>
                <a:rPr kumimoji="0" lang="ru-RU" sz="1000" b="0" i="0" u="none" strike="noStrike" kern="0" cap="none" spc="0" normalizeH="0" noProof="0" dirty="0">
                  <a:ln>
                    <a:noFill/>
                  </a:ln>
                  <a:solidFill>
                    <a:srgbClr val="5CA7B2"/>
                  </a:solidFill>
                  <a:effectLst/>
                  <a:uLnTx/>
                  <a:uFillTx/>
                  <a:ea typeface="ＭＳ Ｐゴシック" pitchFamily="34" charset="-128"/>
                </a:rPr>
                <a:t>ВСЕХ ВИДОВ ТРАНСПОРТА И УСЛУГ, СВЯЗАННЫХ С НИМИ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5CA7B2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776" y="3593"/>
              <a:ext cx="1005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50000"/>
                <a:buFontTx/>
                <a:buNone/>
                <a:tabLst/>
                <a:defRPr/>
              </a:pPr>
              <a:r>
                <a:rPr kumimoji="0" lang="fr-FR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5CA7B2"/>
                  </a:solidFill>
                  <a:effectLst/>
                  <a:uLnTx/>
                  <a:uFillTx/>
                  <a:ea typeface="ＭＳ Ｐゴシック" pitchFamily="34" charset="-128"/>
                </a:rPr>
                <a:t>5 </a:t>
              </a:r>
              <a:r>
                <a:rPr lang="ru-RU" sz="1700" b="1" kern="0" dirty="0">
                  <a:solidFill>
                    <a:srgbClr val="5CA7B2"/>
                  </a:solidFill>
                  <a:ea typeface="ＭＳ Ｐゴシック" pitchFamily="34" charset="-128"/>
                </a:rPr>
                <a:t>млрд. </a:t>
              </a:r>
              <a:r>
                <a:rPr kumimoji="0" lang="fr-FR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5CA7B2"/>
                  </a:solidFill>
                  <a:effectLst/>
                  <a:uLnTx/>
                  <a:uFillTx/>
                  <a:ea typeface="ＭＳ Ｐゴシック" pitchFamily="34" charset="-128"/>
                </a:rPr>
                <a:t>€ </a:t>
              </a:r>
            </a:p>
          </p:txBody>
        </p:sp>
        <p:sp>
          <p:nvSpPr>
            <p:cNvPr id="75" name="Line 27"/>
            <p:cNvSpPr>
              <a:spLocks noChangeShapeType="1"/>
            </p:cNvSpPr>
            <p:nvPr/>
          </p:nvSpPr>
          <p:spPr bwMode="auto">
            <a:xfrm>
              <a:off x="1881" y="3549"/>
              <a:ext cx="857" cy="0"/>
            </a:xfrm>
            <a:prstGeom prst="line">
              <a:avLst/>
            </a:prstGeom>
            <a:noFill/>
            <a:ln w="12700">
              <a:solidFill>
                <a:srgbClr val="5CA7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</p:grpSp>
      <p:grpSp>
        <p:nvGrpSpPr>
          <p:cNvPr id="76" name="Group 52"/>
          <p:cNvGrpSpPr>
            <a:grpSpLocks/>
          </p:cNvGrpSpPr>
          <p:nvPr/>
        </p:nvGrpSpPr>
        <p:grpSpPr bwMode="auto">
          <a:xfrm>
            <a:off x="2324891" y="2579664"/>
            <a:ext cx="2334144" cy="3875994"/>
            <a:chOff x="3961" y="1859"/>
            <a:chExt cx="1356" cy="1924"/>
          </a:xfrm>
        </p:grpSpPr>
        <p:grpSp>
          <p:nvGrpSpPr>
            <p:cNvPr id="77" name="Group 49"/>
            <p:cNvGrpSpPr>
              <a:grpSpLocks/>
            </p:cNvGrpSpPr>
            <p:nvPr/>
          </p:nvGrpSpPr>
          <p:grpSpPr bwMode="auto">
            <a:xfrm>
              <a:off x="3961" y="1859"/>
              <a:ext cx="1356" cy="1924"/>
              <a:chOff x="4039" y="1859"/>
              <a:chExt cx="1356" cy="1924"/>
            </a:xfrm>
          </p:grpSpPr>
          <p:sp>
            <p:nvSpPr>
              <p:cNvPr id="79" name="Rectangle 19"/>
              <p:cNvSpPr>
                <a:spLocks noChangeArrowheads="1"/>
              </p:cNvSpPr>
              <p:nvPr/>
            </p:nvSpPr>
            <p:spPr bwMode="auto">
              <a:xfrm>
                <a:off x="4039" y="1859"/>
                <a:ext cx="1150" cy="136"/>
              </a:xfrm>
              <a:prstGeom prst="rect">
                <a:avLst/>
              </a:prstGeom>
              <a:solidFill>
                <a:sysClr val="window" lastClr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Tx/>
                  <a:buNone/>
                  <a:tabLst/>
                  <a:defRPr/>
                </a:pPr>
                <a:r>
                  <a:rPr lang="en-US" sz="1000" b="1" kern="0" dirty="0">
                    <a:solidFill>
                      <a:srgbClr val="A1006B"/>
                    </a:solidFill>
                    <a:ea typeface="ＭＳ Ｐゴシック" pitchFamily="34" charset="-128"/>
                  </a:rPr>
                  <a:t>CNSF </a:t>
                </a:r>
                <a:r>
                  <a:rPr lang="ru-RU" sz="1000" b="1" kern="0" dirty="0">
                    <a:solidFill>
                      <a:srgbClr val="A1006B"/>
                    </a:solidFill>
                    <a:ea typeface="ＭＳ Ｐゴシック" pitchFamily="34" charset="-128"/>
                  </a:rPr>
                  <a:t>ПУТЕШЕСТВЕННИКИ</a:t>
                </a:r>
                <a:endPara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A1006B"/>
                  </a:solidFill>
                  <a:effectLst/>
                  <a:uLnTx/>
                  <a:uFillTx/>
                  <a:ea typeface="ＭＳ Ｐゴシック" pitchFamily="34" charset="-128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Tx/>
                  <a:buNone/>
                  <a:tabLst/>
                  <a:defRPr/>
                </a:pPr>
                <a:r>
                  <a:rPr kumimoji="0" lang="fr-FR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ea typeface="ＭＳ Ｐゴシック" pitchFamily="34" charset="-128"/>
                  </a:rPr>
                  <a:t>(</a:t>
                </a:r>
                <a:r>
                  <a:rPr lang="ru-RU" sz="900" b="1" kern="0" dirty="0">
                    <a:solidFill>
                      <a:prstClr val="white">
                        <a:lumMod val="50000"/>
                      </a:prstClr>
                    </a:solidFill>
                    <a:ea typeface="ＭＳ Ｐゴシック" pitchFamily="34" charset="-128"/>
                  </a:rPr>
                  <a:t>ПКПУ </a:t>
                </a:r>
                <a:r>
                  <a:rPr lang="en-US" sz="900" b="1" kern="0" dirty="0">
                    <a:solidFill>
                      <a:prstClr val="white">
                        <a:lumMod val="50000"/>
                      </a:prstClr>
                    </a:solidFill>
                    <a:ea typeface="ＭＳ Ｐゴシック" pitchFamily="34" charset="-128"/>
                  </a:rPr>
                  <a:t>SNCF </a:t>
                </a:r>
                <a:r>
                  <a:rPr lang="ru-RU" sz="900" b="1" kern="0" dirty="0">
                    <a:solidFill>
                      <a:prstClr val="white">
                        <a:lumMod val="50000"/>
                      </a:prstClr>
                    </a:solidFill>
                    <a:ea typeface="ＭＳ Ｐゴシック" pitchFamily="34" charset="-128"/>
                  </a:rPr>
                  <a:t>МОБИЛЬНОСТЬ</a:t>
                </a:r>
                <a:r>
                  <a:rPr lang="en-US" sz="900" b="1" kern="0" dirty="0">
                    <a:solidFill>
                      <a:prstClr val="white">
                        <a:lumMod val="50000"/>
                      </a:prstClr>
                    </a:solidFill>
                    <a:ea typeface="ＭＳ Ｐゴシック" pitchFamily="34" charset="-128"/>
                  </a:rPr>
                  <a:t> </a:t>
                </a:r>
                <a:r>
                  <a:rPr lang="ru-RU" sz="900" b="1" kern="0" dirty="0">
                    <a:solidFill>
                      <a:prstClr val="white">
                        <a:lumMod val="50000"/>
                      </a:prstClr>
                    </a:solidFill>
                    <a:ea typeface="ＭＳ Ｐゴシック" pitchFamily="34" charset="-128"/>
                  </a:rPr>
                  <a:t>ПЕРЕДВИЖЕНИЯ </a:t>
                </a:r>
                <a:r>
                  <a:rPr kumimoji="0" lang="fr-FR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ea typeface="ＭＳ Ｐゴシック" pitchFamily="34" charset="-128"/>
                  </a:rPr>
                  <a:t>)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Tx/>
                  <a:buNone/>
                  <a:tabLst/>
                  <a:defRPr/>
                </a:pPr>
                <a:endPara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A1006B"/>
                  </a:solidFill>
                  <a:effectLst/>
                  <a:uLnTx/>
                  <a:uFillTx/>
                  <a:ea typeface="ＭＳ Ｐゴシック" pitchFamily="34" charset="-128"/>
                </a:endParaRPr>
              </a:p>
            </p:txBody>
          </p:sp>
          <p:sp>
            <p:nvSpPr>
              <p:cNvPr id="80" name="AutoShape 18"/>
              <p:cNvSpPr>
                <a:spLocks noChangeArrowheads="1"/>
              </p:cNvSpPr>
              <p:nvPr/>
            </p:nvSpPr>
            <p:spPr bwMode="auto">
              <a:xfrm>
                <a:off x="4218" y="2054"/>
                <a:ext cx="1177" cy="1302"/>
              </a:xfrm>
              <a:prstGeom prst="roundRect">
                <a:avLst>
                  <a:gd name="adj" fmla="val 4426"/>
                </a:avLst>
              </a:prstGeom>
              <a:solidFill>
                <a:sysClr val="window" lastClr="FFFFFF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1006B"/>
                    </a:solidFill>
                    <a:effectLst/>
                    <a:uLnTx/>
                    <a:uFillTx/>
                    <a:ea typeface="ＭＳ Ｐゴシック" pitchFamily="34" charset="-128"/>
                  </a:rPr>
                  <a:t>TRANSILIEN                              </a:t>
                </a:r>
                <a:r>
                  <a:rPr kumimoji="0" 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D4F53"/>
                    </a:solidFill>
                    <a:effectLst/>
                    <a:uLnTx/>
                    <a:uFillTx/>
                    <a:ea typeface="ＭＳ Ｐゴシック" pitchFamily="34" charset="-128"/>
                  </a:rPr>
                  <a:t> </a:t>
                </a:r>
                <a:endParaRPr lang="ru-RU" sz="1000" kern="0" noProof="0" dirty="0">
                  <a:solidFill>
                    <a:srgbClr val="4D4F53"/>
                  </a:solidFill>
                  <a:ea typeface="ＭＳ Ｐゴシック" pitchFamily="34" charset="-128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dirty="0">
                    <a:ln>
                      <a:noFill/>
                    </a:ln>
                    <a:solidFill>
                      <a:srgbClr val="4D4F53"/>
                    </a:solidFill>
                    <a:effectLst/>
                    <a:uLnTx/>
                    <a:uFillTx/>
                    <a:ea typeface="ＭＳ Ｐゴシック" pitchFamily="34" charset="-128"/>
                  </a:rPr>
                  <a:t>Транспорт</a:t>
                </a:r>
                <a:r>
                  <a:rPr kumimoji="0" lang="ru-RU" sz="1000" b="0" i="0" u="none" strike="noStrike" kern="0" cap="none" spc="0" normalizeH="0" dirty="0">
                    <a:ln>
                      <a:noFill/>
                    </a:ln>
                    <a:solidFill>
                      <a:srgbClr val="4D4F53"/>
                    </a:solidFill>
                    <a:effectLst/>
                    <a:uLnTx/>
                    <a:uFillTx/>
                    <a:ea typeface="ＭＳ Ｐゴシック" pitchFamily="34" charset="-128"/>
                  </a:rPr>
                  <a:t> Иль-де-Франс (Парижского региона)</a:t>
                </a:r>
                <a:endParaRPr kumimoji="0" lang="en-US" sz="1000" b="0" i="0" u="none" strike="noStrike" kern="0" cap="none" spc="0" normalizeH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1006B"/>
                    </a:solidFill>
                    <a:effectLst/>
                    <a:uLnTx/>
                    <a:uFillTx/>
                    <a:ea typeface="ＭＳ Ｐゴシック" pitchFamily="34" charset="-128"/>
                  </a:rPr>
                  <a:t>РЕГИОНЫ</a:t>
                </a:r>
                <a:r>
                  <a:rPr kumimoji="0" lang="ru-RU" sz="1000" b="0" i="0" u="none" strike="noStrike" kern="0" cap="none" spc="0" normalizeH="0" noProof="0" dirty="0">
                    <a:ln>
                      <a:noFill/>
                    </a:ln>
                    <a:solidFill>
                      <a:srgbClr val="A1006B"/>
                    </a:solidFill>
                    <a:effectLst/>
                    <a:uLnTx/>
                    <a:uFillTx/>
                    <a:ea typeface="ＭＳ Ｐゴシック" pitchFamily="34" charset="-128"/>
                  </a:rPr>
                  <a:t> И МЕЖГОРОДСКОЙ ТРАНСПОРТ</a:t>
                </a:r>
                <a:r>
                  <a:rPr kumimoji="0" 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1006B"/>
                    </a:solidFill>
                    <a:effectLst/>
                    <a:uLnTx/>
                    <a:uFillTx/>
                    <a:ea typeface="ＭＳ Ｐゴシック" pitchFamily="34" charset="-128"/>
                  </a:rPr>
                  <a:t>        </a:t>
                </a:r>
                <a:endParaRPr lang="en-US" sz="1000" kern="0" dirty="0">
                  <a:solidFill>
                    <a:srgbClr val="A1006B"/>
                  </a:solidFill>
                  <a:ea typeface="ＭＳ Ｐゴシック" pitchFamily="34" charset="-128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D4F53"/>
                    </a:solidFill>
                    <a:effectLst/>
                    <a:uLnTx/>
                    <a:uFillTx/>
                    <a:ea typeface="ＭＳ Ｐゴシック" pitchFamily="34" charset="-128"/>
                  </a:rPr>
                  <a:t>Региональные</a:t>
                </a:r>
                <a:r>
                  <a:rPr kumimoji="0" lang="ru-RU" sz="1000" b="0" i="0" u="none" strike="noStrike" kern="0" cap="none" spc="0" normalizeH="0" noProof="0" dirty="0">
                    <a:ln>
                      <a:noFill/>
                    </a:ln>
                    <a:solidFill>
                      <a:srgbClr val="4D4F53"/>
                    </a:solidFill>
                    <a:effectLst/>
                    <a:uLnTx/>
                    <a:uFillTx/>
                    <a:ea typeface="ＭＳ Ｐゴシック" pitchFamily="34" charset="-128"/>
                  </a:rPr>
                  <a:t> и классические поезда</a:t>
                </a:r>
                <a:endParaRPr kumimoji="0" lang="en-US" sz="1000" b="0" i="0" u="none" strike="noStrike" kern="0" cap="none" spc="0" normalizeH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00" kern="0" dirty="0">
                    <a:solidFill>
                      <a:srgbClr val="A1006B"/>
                    </a:solidFill>
                    <a:ea typeface="ＭＳ Ｐゴシック" pitchFamily="34" charset="-128"/>
                  </a:rPr>
                  <a:t>ПУТЕШЕСТВИЯ С </a:t>
                </a:r>
                <a:r>
                  <a:rPr lang="en-US" sz="1000" kern="0" dirty="0">
                    <a:solidFill>
                      <a:srgbClr val="A1006B"/>
                    </a:solidFill>
                    <a:ea typeface="ＭＳ Ｐゴシック" pitchFamily="34" charset="-128"/>
                  </a:rPr>
                  <a:t>SNCF</a:t>
                </a:r>
                <a:r>
                  <a:rPr kumimoji="0" 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1006B"/>
                    </a:solidFill>
                    <a:effectLst/>
                    <a:uLnTx/>
                    <a:uFillTx/>
                    <a:ea typeface="ＭＳ Ｐゴシック" pitchFamily="34" charset="-128"/>
                  </a:rPr>
                  <a:t>                 </a:t>
                </a:r>
                <a:r>
                  <a:rPr kumimoji="0" 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D4F53"/>
                    </a:solidFill>
                    <a:effectLst/>
                    <a:uLnTx/>
                    <a:uFillTx/>
                    <a:ea typeface="ＭＳ Ｐゴシック" pitchFamily="34" charset="-128"/>
                  </a:rPr>
                  <a:t>TGV, </a:t>
                </a:r>
                <a:r>
                  <a:rPr lang="ru-RU" sz="1000" kern="0" noProof="0" dirty="0">
                    <a:solidFill>
                      <a:srgbClr val="4D4F53"/>
                    </a:solidFill>
                    <a:ea typeface="ＭＳ Ｐゴシック" pitchFamily="34" charset="-128"/>
                  </a:rPr>
                  <a:t>автобусы, рассчитанные на длинные расстояния во Франции и Европе, доставка</a:t>
                </a:r>
                <a:endPara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A1006B"/>
                  </a:solidFill>
                  <a:effectLst/>
                  <a:uLnTx/>
                  <a:uFillTx/>
                  <a:ea typeface="ＭＳ Ｐゴシック" pitchFamily="34" charset="-128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00" kern="0" noProof="0" dirty="0">
                    <a:solidFill>
                      <a:srgbClr val="A1006B"/>
                    </a:solidFill>
                    <a:ea typeface="ＭＳ Ｐゴシック" pitchFamily="34" charset="-128"/>
                  </a:rPr>
                  <a:t>ВОКЗАЛЫ И ПУТИ СООБЩЕНИЯ</a:t>
                </a:r>
                <a:r>
                  <a:rPr kumimoji="0" 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1006B"/>
                    </a:solidFill>
                    <a:effectLst/>
                    <a:uLnTx/>
                    <a:uFillTx/>
                    <a:ea typeface="ＭＳ Ｐゴシック" pitchFamily="34" charset="-128"/>
                  </a:rPr>
                  <a:t>      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A1006B"/>
                  </a:solidFill>
                  <a:effectLst/>
                  <a:uLnTx/>
                  <a:uFillTx/>
                  <a:ea typeface="ＭＳ Ｐゴシック" pitchFamily="34" charset="-128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00" kern="0" dirty="0">
                    <a:solidFill>
                      <a:srgbClr val="4D4F53"/>
                    </a:solidFill>
                    <a:ea typeface="ＭＳ Ｐゴシック" pitchFamily="34" charset="-128"/>
                  </a:rPr>
                  <a:t>Управление вокзалами и их развитие </a:t>
                </a:r>
                <a:endPara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A1006B"/>
                  </a:solidFill>
                  <a:effectLst/>
                  <a:uLnTx/>
                  <a:uFillTx/>
                  <a:ea typeface="ＭＳ Ｐゴシック" pitchFamily="34" charset="-128"/>
                </a:endParaRPr>
              </a:p>
            </p:txBody>
          </p:sp>
          <p:sp>
            <p:nvSpPr>
              <p:cNvPr id="81" name="Rectangle 25"/>
              <p:cNvSpPr>
                <a:spLocks noChangeArrowheads="1"/>
              </p:cNvSpPr>
              <p:nvPr/>
            </p:nvSpPr>
            <p:spPr bwMode="auto">
              <a:xfrm>
                <a:off x="4169" y="3570"/>
                <a:ext cx="100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Tx/>
                  <a:buNone/>
                  <a:tabLst/>
                  <a:defRPr/>
                </a:pPr>
                <a:r>
                  <a:rPr kumimoji="0" lang="fr-FR" sz="1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A1006B"/>
                    </a:solidFill>
                    <a:effectLst/>
                    <a:uLnTx/>
                    <a:uFillTx/>
                    <a:ea typeface="ＭＳ Ｐゴシック" pitchFamily="34" charset="-128"/>
                  </a:rPr>
                  <a:t>16,2 </a:t>
                </a:r>
                <a:r>
                  <a:rPr lang="ru-RU" sz="1700" b="1" kern="0" dirty="0">
                    <a:solidFill>
                      <a:srgbClr val="A1006B"/>
                    </a:solidFill>
                    <a:ea typeface="ＭＳ Ｐゴシック" pitchFamily="34" charset="-128"/>
                  </a:rPr>
                  <a:t>млрд. </a:t>
                </a:r>
                <a:r>
                  <a:rPr kumimoji="0" lang="fr-FR" sz="1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A1006B"/>
                    </a:solidFill>
                    <a:effectLst/>
                    <a:uLnTx/>
                    <a:uFillTx/>
                    <a:ea typeface="ＭＳ Ｐゴシック" pitchFamily="34" charset="-128"/>
                  </a:rPr>
                  <a:t>€ </a:t>
                </a:r>
              </a:p>
            </p:txBody>
          </p:sp>
        </p:grp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4207" y="3524"/>
              <a:ext cx="837" cy="0"/>
            </a:xfrm>
            <a:prstGeom prst="line">
              <a:avLst/>
            </a:prstGeom>
            <a:noFill/>
            <a:ln w="12700">
              <a:solidFill>
                <a:srgbClr val="A1006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</p:grpSp>
      <p:grpSp>
        <p:nvGrpSpPr>
          <p:cNvPr id="82" name="Group 51"/>
          <p:cNvGrpSpPr>
            <a:grpSpLocks/>
          </p:cNvGrpSpPr>
          <p:nvPr/>
        </p:nvGrpSpPr>
        <p:grpSpPr bwMode="auto">
          <a:xfrm>
            <a:off x="6641825" y="2509441"/>
            <a:ext cx="1981583" cy="4092370"/>
            <a:chOff x="2798" y="1834"/>
            <a:chExt cx="1244" cy="1830"/>
          </a:xfrm>
        </p:grpSpPr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2798" y="1834"/>
              <a:ext cx="1181" cy="136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50000"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ＭＳ Ｐゴシック" pitchFamily="34" charset="-128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50000"/>
                <a:buFontTx/>
                <a:buNone/>
                <a:tabLst/>
                <a:defRPr/>
              </a:pPr>
              <a:r>
                <a:rPr lang="en-US" sz="1300" b="1" kern="0" dirty="0">
                  <a:solidFill>
                    <a:srgbClr val="0088CE"/>
                  </a:solidFill>
                  <a:ea typeface="ＭＳ Ｐゴシック" pitchFamily="34" charset="-128"/>
                </a:rPr>
                <a:t>SNCF </a:t>
              </a:r>
              <a:r>
                <a:rPr lang="ru-RU" sz="1300" b="1" kern="0" dirty="0">
                  <a:solidFill>
                    <a:srgbClr val="0088CE"/>
                  </a:solidFill>
                  <a:ea typeface="ＭＳ Ｐゴシック" pitchFamily="34" charset="-128"/>
                </a:rPr>
                <a:t>ЛОГИСТИКА </a:t>
              </a:r>
              <a:endPara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srgbClr val="0088CE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50000"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ea typeface="ＭＳ Ｐゴシック" pitchFamily="34" charset="-128"/>
                </a:rPr>
                <a:t>(</a:t>
              </a:r>
              <a:r>
                <a:rPr lang="ru-RU" sz="1000" b="1" kern="0" dirty="0">
                  <a:solidFill>
                    <a:prstClr val="white">
                      <a:lumMod val="50000"/>
                    </a:prstClr>
                  </a:solidFill>
                  <a:ea typeface="ＭＳ Ｐゴシック" pitchFamily="34" charset="-128"/>
                </a:rPr>
                <a:t>ПКПУ </a:t>
              </a:r>
              <a:r>
                <a:rPr lang="en-US" sz="1000" b="1" kern="0" dirty="0">
                  <a:solidFill>
                    <a:prstClr val="white">
                      <a:lumMod val="50000"/>
                    </a:prstClr>
                  </a:solidFill>
                  <a:ea typeface="ＭＳ Ｐゴシック" pitchFamily="34" charset="-128"/>
                </a:rPr>
                <a:t>SNCF </a:t>
              </a:r>
              <a:r>
                <a:rPr lang="ru-RU" sz="1000" b="1" kern="0" dirty="0">
                  <a:solidFill>
                    <a:prstClr val="white">
                      <a:lumMod val="50000"/>
                    </a:prstClr>
                  </a:solidFill>
                  <a:ea typeface="ＭＳ Ｐゴシック" pitchFamily="34" charset="-128"/>
                </a:rPr>
                <a:t>МОБИЛЬНОСТЬ</a:t>
              </a:r>
              <a:r>
                <a:rPr lang="en-US" sz="1000" b="1" kern="0" dirty="0">
                  <a:solidFill>
                    <a:prstClr val="white">
                      <a:lumMod val="50000"/>
                    </a:prstClr>
                  </a:solidFill>
                  <a:ea typeface="ＭＳ Ｐゴシック" pitchFamily="34" charset="-128"/>
                </a:rPr>
                <a:t> </a:t>
              </a:r>
              <a:r>
                <a:rPr lang="ru-RU" sz="1000" b="1" kern="0" dirty="0">
                  <a:solidFill>
                    <a:prstClr val="white">
                      <a:lumMod val="50000"/>
                    </a:prstClr>
                  </a:solidFill>
                  <a:ea typeface="ＭＳ Ｐゴシック" pitchFamily="34" charset="-128"/>
                </a:rPr>
                <a:t>ПЕРЕДВИЖЕНИЯ </a:t>
              </a: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ea typeface="ＭＳ Ｐゴシック" pitchFamily="34" charset="-128"/>
                </a:rPr>
                <a:t>)</a:t>
              </a:r>
              <a:endPara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5CA7B2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50000"/>
                <a:buFontTx/>
                <a:buNone/>
                <a:tabLst/>
                <a:defRPr/>
              </a:pPr>
              <a:endPara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srgbClr val="0088CE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84" name="AutoShape 8"/>
            <p:cNvSpPr>
              <a:spLocks noChangeArrowheads="1"/>
            </p:cNvSpPr>
            <p:nvPr/>
          </p:nvSpPr>
          <p:spPr bwMode="auto">
            <a:xfrm>
              <a:off x="2821" y="2054"/>
              <a:ext cx="1221" cy="1222"/>
            </a:xfrm>
            <a:prstGeom prst="roundRect">
              <a:avLst>
                <a:gd name="adj" fmla="val 4426"/>
              </a:avLst>
            </a:prstGeom>
            <a:solidFill>
              <a:sysClr val="window" lastClr="FFFFFF"/>
            </a:solidFill>
            <a:ln w="127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88CE"/>
                  </a:solidFill>
                  <a:effectLst/>
                  <a:uLnTx/>
                  <a:uFillTx/>
                  <a:ea typeface="ＭＳ Ｐゴシック" pitchFamily="34" charset="-128"/>
                </a:rPr>
                <a:t>GEODIS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ＭＳ Ｐゴシック" pitchFamily="34" charset="-128"/>
                </a:rPr>
                <a:t/>
              </a:r>
              <a:b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ＭＳ Ｐゴシック" pitchFamily="34" charset="-128"/>
                </a:rPr>
              </a:b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rPr>
                <a:t>Транспортная</a:t>
              </a:r>
              <a:r>
                <a:rPr kumimoji="0" lang="ru-RU" sz="1000" b="0" i="0" u="none" strike="noStrike" kern="0" cap="none" spc="0" normalizeH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rPr>
                <a:t> логистика грузов во Франции и 120 других странах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88CE"/>
                  </a:solidFill>
                  <a:effectLst/>
                  <a:uLnTx/>
                  <a:uFillTx/>
                  <a:ea typeface="ＭＳ Ｐゴシック" pitchFamily="34" charset="-128"/>
                </a:rPr>
                <a:t>ЖЕЛЕЗНОДОРОЖНЫЕ</a:t>
              </a:r>
              <a:r>
                <a:rPr kumimoji="0" lang="ru-RU" sz="1000" b="0" i="0" u="none" strike="noStrike" kern="0" cap="none" spc="0" normalizeH="0" noProof="0" dirty="0">
                  <a:ln>
                    <a:noFill/>
                  </a:ln>
                  <a:solidFill>
                    <a:srgbClr val="0088CE"/>
                  </a:solidFill>
                  <a:effectLst/>
                  <a:uLnTx/>
                  <a:uFillTx/>
                  <a:ea typeface="ＭＳ Ｐゴシック" pitchFamily="34" charset="-128"/>
                </a:rPr>
                <a:t> ПЕРЕВОЗКИ И ПЕРЕВОЗКИ ГРУЗОВ </a:t>
              </a:r>
              <a:r>
                <a:rPr kumimoji="0" lang="ru-RU" sz="1000" b="0" i="0" u="none" strike="noStrike" kern="0" cap="none" spc="0" normalizeH="0" noProof="0" dirty="0" smtClean="0">
                  <a:ln>
                    <a:noFill/>
                  </a:ln>
                  <a:solidFill>
                    <a:srgbClr val="0088CE"/>
                  </a:solidFill>
                  <a:effectLst/>
                  <a:uLnTx/>
                  <a:uFillTx/>
                  <a:ea typeface="ＭＳ Ｐゴシック" pitchFamily="34" charset="-128"/>
                </a:rPr>
                <a:t>НЕСКОЛЬКИМИ </a:t>
              </a:r>
              <a:r>
                <a:rPr kumimoji="0" lang="ru-RU" sz="1000" b="0" i="0" u="none" strike="noStrike" kern="0" cap="none" spc="0" normalizeH="0" noProof="0" dirty="0">
                  <a:ln>
                    <a:noFill/>
                  </a:ln>
                  <a:solidFill>
                    <a:srgbClr val="0088CE"/>
                  </a:solidFill>
                  <a:effectLst/>
                  <a:uLnTx/>
                  <a:uFillTx/>
                  <a:ea typeface="ＭＳ Ｐゴシック" pitchFamily="34" charset="-128"/>
                </a:rPr>
                <a:t>ВИДАМИ ТРАНСПОРТА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CD0037"/>
                  </a:solidFill>
                  <a:effectLst/>
                  <a:uLnTx/>
                  <a:uFillTx/>
                  <a:ea typeface="ＭＳ Ｐゴシック" pitchFamily="34" charset="-128"/>
                </a:rPr>
                <a:t>    </a:t>
              </a: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CD0037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ＭＳ Ｐゴシック" pitchFamily="34" charset="-128"/>
                </a:rPr>
                <a:t>Fret SNCF, </a:t>
              </a: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ＭＳ Ｐゴシック" pitchFamily="34" charset="-128"/>
                </a:rPr>
                <a:t>Captrain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ＭＳ Ｐゴシック" pitchFamily="34" charset="-128"/>
                </a:rPr>
                <a:t>, VFLI, VIIA, </a:t>
              </a:r>
              <a:r>
                <a:rPr lang="ru-RU" sz="1000" kern="0" dirty="0">
                  <a:solidFill>
                    <a:srgbClr val="333333"/>
                  </a:solidFill>
                  <a:ea typeface="ＭＳ Ｐゴシック" pitchFamily="34" charset="-128"/>
                </a:rPr>
                <a:t>Предприятия комбинированного транспорта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ＭＳ Ｐゴシック" pitchFamily="34" charset="-128"/>
                </a:rPr>
                <a:t/>
              </a:r>
              <a:b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ＭＳ Ｐゴシック" pitchFamily="34" charset="-128"/>
                </a:rPr>
              </a:b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88CE"/>
                  </a:solidFill>
                  <a:effectLst/>
                  <a:uLnTx/>
                  <a:uFillTx/>
                  <a:ea typeface="ＭＳ Ｐゴシック" pitchFamily="34" charset="-128"/>
                </a:rPr>
                <a:t>УПРАВЛЯЮЩИЕ</a:t>
              </a:r>
              <a:r>
                <a:rPr kumimoji="0" lang="ru-RU" sz="1000" b="0" i="0" u="none" strike="noStrike" kern="0" cap="none" spc="0" normalizeH="0" noProof="0" dirty="0">
                  <a:ln>
                    <a:noFill/>
                  </a:ln>
                  <a:solidFill>
                    <a:srgbClr val="0088CE"/>
                  </a:solidFill>
                  <a:effectLst/>
                  <a:uLnTx/>
                  <a:uFillTx/>
                  <a:ea typeface="ＭＳ Ｐゴシック" pitchFamily="34" charset="-128"/>
                </a:rPr>
                <a:t> АКТИВАМИ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0088CE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0" dirty="0">
                  <a:solidFill>
                    <a:srgbClr val="4D4F53"/>
                  </a:solidFill>
                  <a:ea typeface="ＭＳ Ｐゴシック" pitchFamily="34" charset="-128"/>
                </a:rPr>
                <a:t>Группа </a:t>
              </a: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rPr>
                <a:t>Ermewa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rPr>
                <a:t> (AKIEM)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CD0037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88CE"/>
                  </a:solidFill>
                  <a:effectLst/>
                  <a:uLnTx/>
                  <a:uFillTx/>
                  <a:ea typeface="ＭＳ Ｐゴシック" pitchFamily="34" charset="-128"/>
                </a:rPr>
                <a:t>STVA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rPr>
                <a:t>Автомобильная</a:t>
              </a:r>
              <a:r>
                <a:rPr kumimoji="0" lang="ru-RU" sz="1000" b="0" i="0" u="none" strike="noStrike" kern="0" cap="none" spc="0" normalizeH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rPr>
                <a:t> логистика 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85" name="Rectangle 22"/>
            <p:cNvSpPr>
              <a:spLocks noChangeArrowheads="1"/>
            </p:cNvSpPr>
            <p:nvPr/>
          </p:nvSpPr>
          <p:spPr bwMode="auto">
            <a:xfrm>
              <a:off x="2877" y="3444"/>
              <a:ext cx="998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50000"/>
                <a:buFontTx/>
                <a:buNone/>
                <a:tabLst/>
                <a:defRPr/>
              </a:pPr>
              <a:r>
                <a:rPr kumimoji="0" lang="fr-FR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88CE"/>
                  </a:solidFill>
                  <a:effectLst/>
                  <a:uLnTx/>
                  <a:uFillTx/>
                  <a:ea typeface="ＭＳ Ｐゴシック" pitchFamily="34" charset="-128"/>
                </a:rPr>
                <a:t>9,2 </a:t>
              </a:r>
              <a:r>
                <a:rPr lang="ru-RU" sz="1700" b="1" kern="0" dirty="0">
                  <a:solidFill>
                    <a:srgbClr val="0088CE"/>
                  </a:solidFill>
                  <a:ea typeface="ＭＳ Ｐゴシック" pitchFamily="34" charset="-128"/>
                </a:rPr>
                <a:t>млрд. </a:t>
              </a:r>
              <a:r>
                <a:rPr kumimoji="0" lang="fr-FR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88CE"/>
                  </a:solidFill>
                  <a:effectLst/>
                  <a:uLnTx/>
                  <a:uFillTx/>
                  <a:ea typeface="ＭＳ Ｐゴシック" pitchFamily="34" charset="-128"/>
                </a:rPr>
                <a:t>€ </a:t>
              </a:r>
            </a:p>
          </p:txBody>
        </p:sp>
        <p:sp>
          <p:nvSpPr>
            <p:cNvPr id="86" name="Line 29"/>
            <p:cNvSpPr>
              <a:spLocks noChangeShapeType="1"/>
            </p:cNvSpPr>
            <p:nvPr/>
          </p:nvSpPr>
          <p:spPr bwMode="auto">
            <a:xfrm>
              <a:off x="2894" y="3402"/>
              <a:ext cx="904" cy="0"/>
            </a:xfrm>
            <a:prstGeom prst="line">
              <a:avLst/>
            </a:prstGeom>
            <a:noFill/>
            <a:ln w="12700">
              <a:solidFill>
                <a:srgbClr val="0088C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</p:grpSp>
      <p:grpSp>
        <p:nvGrpSpPr>
          <p:cNvPr id="87" name="Group 55"/>
          <p:cNvGrpSpPr>
            <a:grpSpLocks/>
          </p:cNvGrpSpPr>
          <p:nvPr/>
        </p:nvGrpSpPr>
        <p:grpSpPr bwMode="auto">
          <a:xfrm>
            <a:off x="8688902" y="2585212"/>
            <a:ext cx="1824368" cy="3613895"/>
            <a:chOff x="5306" y="1704"/>
            <a:chExt cx="1250" cy="1874"/>
          </a:xfrm>
        </p:grpSpPr>
        <p:sp>
          <p:nvSpPr>
            <p:cNvPr id="88" name="Rectangle 3"/>
            <p:cNvSpPr>
              <a:spLocks noChangeArrowheads="1"/>
            </p:cNvSpPr>
            <p:nvPr/>
          </p:nvSpPr>
          <p:spPr bwMode="auto">
            <a:xfrm>
              <a:off x="5306" y="1704"/>
              <a:ext cx="1202" cy="136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50000"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ＭＳ Ｐゴシック" pitchFamily="34" charset="-128"/>
                </a:rPr>
                <a:t> </a:t>
              </a: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82BE00"/>
                  </a:solidFill>
                  <a:effectLst/>
                  <a:uLnTx/>
                  <a:uFillTx/>
                  <a:ea typeface="ＭＳ Ｐゴシック" pitchFamily="34" charset="-128"/>
                </a:rPr>
                <a:t>SNCF </a:t>
              </a:r>
              <a:r>
                <a:rPr lang="ru-RU" sz="1300" b="1" kern="0" noProof="0" dirty="0">
                  <a:solidFill>
                    <a:srgbClr val="82BE00"/>
                  </a:solidFill>
                  <a:ea typeface="ＭＳ Ｐゴシック" pitchFamily="34" charset="-128"/>
                </a:rPr>
                <a:t>НЕДВИЖИМОСТЬ</a:t>
              </a:r>
              <a:endPara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srgbClr val="82BE00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50000"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ea typeface="ＭＳ Ｐゴシック" pitchFamily="34" charset="-128"/>
                </a:rPr>
                <a:t>(</a:t>
              </a:r>
              <a:r>
                <a:rPr lang="ru-RU" sz="1000" b="1" kern="0" dirty="0">
                  <a:solidFill>
                    <a:prstClr val="white">
                      <a:lumMod val="50000"/>
                    </a:prstClr>
                  </a:solidFill>
                  <a:ea typeface="ＭＳ Ｐゴシック" pitchFamily="34" charset="-128"/>
                </a:rPr>
                <a:t>ПКПУ</a:t>
              </a: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ea typeface="ＭＳ Ｐゴシック" pitchFamily="34" charset="-128"/>
                </a:rPr>
                <a:t> SNCF</a:t>
              </a: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ea typeface="ＭＳ Ｐゴシック" pitchFamily="34" charset="-128"/>
                </a:rPr>
                <a:t>)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50000"/>
                <a:buFontTx/>
                <a:buNone/>
                <a:tabLst/>
                <a:defRPr/>
              </a:pPr>
              <a:endPara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82BE00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89" name="AutoShape 6"/>
            <p:cNvSpPr>
              <a:spLocks noChangeArrowheads="1"/>
            </p:cNvSpPr>
            <p:nvPr/>
          </p:nvSpPr>
          <p:spPr bwMode="auto">
            <a:xfrm>
              <a:off x="5417" y="1941"/>
              <a:ext cx="1139" cy="862"/>
            </a:xfrm>
            <a:prstGeom prst="roundRect">
              <a:avLst>
                <a:gd name="adj" fmla="val 4426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82BE00"/>
                  </a:solidFill>
                  <a:effectLst/>
                  <a:uLnTx/>
                  <a:uFillTx/>
                  <a:ea typeface="ＭＳ Ｐゴシック" pitchFamily="34" charset="-128"/>
                </a:rPr>
                <a:t>УПРАВЛЕНИЕ НЕДВИЖИМОСТЬЮ И ЗЕМЛЕЙ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82BE00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82BE00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82BE00"/>
                  </a:solidFill>
                  <a:effectLst/>
                  <a:uLnTx/>
                  <a:uFillTx/>
                  <a:ea typeface="ＭＳ Ｐゴシック" pitchFamily="34" charset="-128"/>
                </a:rPr>
                <a:t>ОЦЕНКА АКТИВОВ</a:t>
              </a:r>
              <a:r>
                <a:rPr kumimoji="0" lang="ru-RU" sz="1000" b="0" i="0" u="none" strike="noStrike" kern="0" cap="none" spc="0" normalizeH="0" noProof="0" dirty="0">
                  <a:ln>
                    <a:noFill/>
                  </a:ln>
                  <a:solidFill>
                    <a:srgbClr val="82BE00"/>
                  </a:solidFill>
                  <a:effectLst/>
                  <a:uLnTx/>
                  <a:uFillTx/>
                  <a:ea typeface="ＭＳ Ｐゴシック" pitchFamily="34" charset="-128"/>
                </a:rPr>
                <a:t> СЕТИ </a:t>
              </a:r>
              <a:r>
                <a:rPr kumimoji="0" lang="en-US" sz="1000" b="0" i="0" u="none" strike="noStrike" kern="0" cap="none" spc="0" normalizeH="0" noProof="0" dirty="0">
                  <a:ln>
                    <a:noFill/>
                  </a:ln>
                  <a:solidFill>
                    <a:srgbClr val="82BE00"/>
                  </a:solidFill>
                  <a:effectLst/>
                  <a:uLnTx/>
                  <a:uFillTx/>
                  <a:ea typeface="ＭＳ Ｐゴシック" pitchFamily="34" charset="-128"/>
                </a:rPr>
                <a:t>SNCF</a:t>
              </a:r>
              <a:r>
                <a:rPr kumimoji="0" lang="ru-RU" sz="1000" b="0" i="0" u="none" strike="noStrike" kern="0" cap="none" spc="0" normalizeH="0" noProof="0" dirty="0">
                  <a:ln>
                    <a:noFill/>
                  </a:ln>
                  <a:solidFill>
                    <a:srgbClr val="82BE00"/>
                  </a:solidFill>
                  <a:effectLst/>
                  <a:uLnTx/>
                  <a:uFillTx/>
                  <a:ea typeface="ＭＳ Ｐゴシック" pitchFamily="34" charset="-128"/>
                </a:rPr>
                <a:t>И </a:t>
              </a:r>
              <a:r>
                <a:rPr kumimoji="0" lang="en-US" sz="1000" b="0" i="0" u="none" strike="noStrike" kern="0" cap="none" spc="0" normalizeH="0" noProof="0" dirty="0">
                  <a:ln>
                    <a:noFill/>
                  </a:ln>
                  <a:solidFill>
                    <a:srgbClr val="82BE00"/>
                  </a:solidFill>
                  <a:effectLst/>
                  <a:uLnTx/>
                  <a:uFillTx/>
                  <a:ea typeface="ＭＳ Ｐゴシック" pitchFamily="34" charset="-128"/>
                </a:rPr>
                <a:t>SNCF </a:t>
              </a:r>
              <a:r>
                <a:rPr kumimoji="0" lang="ru-RU" sz="1000" b="0" i="0" u="none" strike="noStrike" kern="0" cap="none" spc="0" normalizeH="0" noProof="0" dirty="0">
                  <a:ln>
                    <a:noFill/>
                  </a:ln>
                  <a:solidFill>
                    <a:srgbClr val="82BE00"/>
                  </a:solidFill>
                  <a:effectLst/>
                  <a:uLnTx/>
                  <a:uFillTx/>
                  <a:ea typeface="ＭＳ Ｐゴシック" pitchFamily="34" charset="-128"/>
                </a:rPr>
                <a:t>МОБИЛЬНОСТЬ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82BE00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0" dirty="0">
                  <a:solidFill>
                    <a:srgbClr val="333333"/>
                  </a:solidFill>
                  <a:ea typeface="ＭＳ Ｐゴシック" pitchFamily="34" charset="-128"/>
                </a:rPr>
                <a:t>которые более не нужны для активов различных сфер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707173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90" name="Line 30"/>
            <p:cNvSpPr>
              <a:spLocks noChangeShapeType="1"/>
            </p:cNvSpPr>
            <p:nvPr/>
          </p:nvSpPr>
          <p:spPr bwMode="auto">
            <a:xfrm>
              <a:off x="5313" y="3211"/>
              <a:ext cx="1177" cy="0"/>
            </a:xfrm>
            <a:prstGeom prst="line">
              <a:avLst/>
            </a:prstGeom>
            <a:noFill/>
            <a:ln w="12700">
              <a:solidFill>
                <a:srgbClr val="70717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91" name="Rectangle 42"/>
            <p:cNvSpPr>
              <a:spLocks noChangeArrowheads="1"/>
            </p:cNvSpPr>
            <p:nvPr/>
          </p:nvSpPr>
          <p:spPr bwMode="auto">
            <a:xfrm>
              <a:off x="5515" y="3307"/>
              <a:ext cx="943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700" b="1" kern="0" dirty="0">
                  <a:solidFill>
                    <a:srgbClr val="4D4F53"/>
                  </a:solidFill>
                  <a:ea typeface="ＭＳ Ｐゴシック" pitchFamily="34" charset="-128"/>
                </a:rPr>
                <a:t>C</a:t>
              </a:r>
              <a:r>
                <a:rPr lang="ru-RU" sz="1700" b="1" kern="0" dirty="0" err="1">
                  <a:solidFill>
                    <a:srgbClr val="4D4F53"/>
                  </a:solidFill>
                  <a:ea typeface="ＭＳ Ｐゴシック" pitchFamily="34" charset="-128"/>
                </a:rPr>
                <a:t>оздано</a:t>
              </a:r>
              <a:r>
                <a:rPr lang="ru-RU" sz="1700" b="1" kern="0" dirty="0">
                  <a:solidFill>
                    <a:srgbClr val="4D4F53"/>
                  </a:solidFill>
                  <a:ea typeface="ＭＳ Ｐゴシック" pitchFamily="34" charset="-128"/>
                </a:rPr>
                <a:t> в 2015 г. </a:t>
              </a:r>
              <a:endParaRPr kumimoji="0" lang="fr-FR" sz="17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</p:grpSp>
      <p:grpSp>
        <p:nvGrpSpPr>
          <p:cNvPr id="92" name="Group 57"/>
          <p:cNvGrpSpPr>
            <a:grpSpLocks/>
          </p:cNvGrpSpPr>
          <p:nvPr/>
        </p:nvGrpSpPr>
        <p:grpSpPr bwMode="auto">
          <a:xfrm>
            <a:off x="425480" y="2480944"/>
            <a:ext cx="1979044" cy="3920227"/>
            <a:chOff x="4121" y="1704"/>
            <a:chExt cx="1535" cy="1922"/>
          </a:xfrm>
        </p:grpSpPr>
        <p:sp>
          <p:nvSpPr>
            <p:cNvPr id="93" name="Rectangle 12"/>
            <p:cNvSpPr>
              <a:spLocks noChangeArrowheads="1"/>
            </p:cNvSpPr>
            <p:nvPr/>
          </p:nvSpPr>
          <p:spPr bwMode="auto">
            <a:xfrm>
              <a:off x="4121" y="1704"/>
              <a:ext cx="1134" cy="136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50000"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ＭＳ Ｐゴシック" pitchFamily="34" charset="-128"/>
                </a:rPr>
                <a:t> </a:t>
              </a:r>
              <a:r>
                <a:rPr lang="ru-RU" sz="1300" b="1" kern="0" dirty="0">
                  <a:solidFill>
                    <a:srgbClr val="E05206"/>
                  </a:solidFill>
                  <a:ea typeface="ＭＳ Ｐゴシック" pitchFamily="34" charset="-128"/>
                </a:rPr>
                <a:t>Сеть </a:t>
              </a:r>
              <a:r>
                <a:rPr lang="en-US" sz="1300" b="1" kern="0" dirty="0">
                  <a:solidFill>
                    <a:srgbClr val="E05206"/>
                  </a:solidFill>
                  <a:ea typeface="ＭＳ Ｐゴシック" pitchFamily="34" charset="-128"/>
                </a:rPr>
                <a:t>SNCF</a:t>
              </a:r>
              <a:endPara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srgbClr val="E05206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50000"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ea typeface="ＭＳ Ｐゴシック" pitchFamily="34" charset="-128"/>
                </a:rPr>
                <a:t>(</a:t>
              </a:r>
              <a:r>
                <a:rPr lang="ru-RU" sz="1000" b="1" kern="0" dirty="0">
                  <a:solidFill>
                    <a:prstClr val="white">
                      <a:lumMod val="50000"/>
                    </a:prstClr>
                  </a:solidFill>
                  <a:ea typeface="ＭＳ Ｐゴシック" pitchFamily="34" charset="-128"/>
                </a:rPr>
                <a:t>ПКПУ СЕТЬ </a:t>
              </a:r>
              <a:r>
                <a:rPr lang="en-US" sz="1000" b="1" kern="0" dirty="0">
                  <a:solidFill>
                    <a:prstClr val="white">
                      <a:lumMod val="50000"/>
                    </a:prstClr>
                  </a:solidFill>
                  <a:ea typeface="ＭＳ Ｐゴシック" pitchFamily="34" charset="-128"/>
                </a:rPr>
                <a:t>SNCF</a:t>
              </a: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ea typeface="ＭＳ Ｐゴシック" pitchFamily="34" charset="-128"/>
                </a:rPr>
                <a:t>) </a:t>
              </a:r>
            </a:p>
          </p:txBody>
        </p:sp>
        <p:sp>
          <p:nvSpPr>
            <p:cNvPr id="94" name="AutoShape 11"/>
            <p:cNvSpPr>
              <a:spLocks noChangeArrowheads="1"/>
            </p:cNvSpPr>
            <p:nvPr/>
          </p:nvSpPr>
          <p:spPr bwMode="auto">
            <a:xfrm>
              <a:off x="4121" y="1919"/>
              <a:ext cx="1535" cy="1392"/>
            </a:xfrm>
            <a:prstGeom prst="roundRect">
              <a:avLst>
                <a:gd name="adj" fmla="val 4426"/>
              </a:avLst>
            </a:prstGeom>
            <a:solidFill>
              <a:sysClr val="window" lastClr="FFFFFF"/>
            </a:solidFill>
            <a:ln w="127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E05206"/>
                  </a:solidFill>
                  <a:effectLst/>
                  <a:uLnTx/>
                  <a:uFillTx/>
                  <a:ea typeface="ＭＳ Ｐゴシック" pitchFamily="34" charset="-128"/>
                </a:rPr>
                <a:t>ДОСТУП</a:t>
              </a:r>
              <a:r>
                <a:rPr kumimoji="0" lang="ru-RU" sz="1000" b="0" i="0" u="none" strike="noStrike" kern="0" cap="none" spc="0" normalizeH="0" noProof="0" dirty="0">
                  <a:ln>
                    <a:noFill/>
                  </a:ln>
                  <a:solidFill>
                    <a:srgbClr val="E05206"/>
                  </a:solidFill>
                  <a:effectLst/>
                  <a:uLnTx/>
                  <a:uFillTx/>
                  <a:ea typeface="ＭＳ Ｐゴシック" pitchFamily="34" charset="-128"/>
                </a:rPr>
                <a:t> К ИНФРАСТРУКТУРЕ СЕТИ ЖЕЛЕЗНЫХ ДОРОГ ФРАНЦИИ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E05206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rPr>
                <a:t>(Распределение</a:t>
              </a:r>
              <a:r>
                <a:rPr kumimoji="0" lang="ru-RU" sz="1000" b="0" i="0" u="none" strike="noStrike" kern="0" cap="none" spc="0" normalizeH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rPr>
                <a:t> возможностей и установление тарифов данной инфраструктуры)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0" dirty="0" smtClean="0">
                  <a:solidFill>
                    <a:srgbClr val="E05206"/>
                  </a:solidFill>
                  <a:ea typeface="ＭＳ Ｐゴシック" pitchFamily="34" charset="-128"/>
                </a:rPr>
                <a:t>ОПЕРАТИВНОЕ </a:t>
              </a:r>
              <a:r>
                <a:rPr lang="ru-RU" sz="1000" kern="0" dirty="0">
                  <a:solidFill>
                    <a:srgbClr val="E05206"/>
                  </a:solidFill>
                  <a:ea typeface="ＭＳ Ｐゴシック" pitchFamily="34" charset="-128"/>
                </a:rPr>
                <a:t>УПРАВЛЕНИЕ ТРАНСПОРТОМ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E05206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0" noProof="0" dirty="0">
                  <a:solidFill>
                    <a:srgbClr val="4D4F53"/>
                  </a:solidFill>
                  <a:ea typeface="ＭＳ Ｐゴシック" pitchFamily="34" charset="-128"/>
                </a:rPr>
                <a:t>Управление железнодорожным транспортом </a:t>
              </a:r>
              <a:r>
                <a:rPr lang="en-US" sz="1000" kern="0" noProof="0" dirty="0">
                  <a:solidFill>
                    <a:srgbClr val="4D4F53"/>
                  </a:solidFill>
                  <a:ea typeface="ＭＳ Ｐゴシック" pitchFamily="34" charset="-128"/>
                </a:rPr>
                <a:t>(</a:t>
              </a:r>
              <a:r>
                <a:rPr lang="en-US" sz="1000" kern="0" dirty="0">
                  <a:solidFill>
                    <a:srgbClr val="4D4F53"/>
                  </a:solidFill>
                  <a:ea typeface="ＭＳ Ｐゴシック" pitchFamily="34" charset="-128"/>
                </a:rPr>
                <a:t>DCF)</a:t>
              </a:r>
              <a:endParaRPr kumimoji="0" lang="fr-FR" sz="1000" b="0" i="0" u="none" strike="noStrike" kern="0" cap="none" spc="0" normalizeH="0" baseline="3000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E05206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E05206"/>
                  </a:solidFill>
                  <a:effectLst/>
                  <a:uLnTx/>
                  <a:uFillTx/>
                  <a:ea typeface="ＭＳ Ｐゴシック" pitchFamily="34" charset="-128"/>
                </a:rPr>
                <a:t>ПОДДЕРЖАНИЕ,</a:t>
              </a:r>
              <a:r>
                <a:rPr lang="ru-RU" sz="900" kern="0" dirty="0">
                  <a:solidFill>
                    <a:srgbClr val="E05206"/>
                  </a:solidFill>
                  <a:ea typeface="ＭＳ Ｐゴシック" pitchFamily="34" charset="-128"/>
                </a:rPr>
                <a:t> </a:t>
              </a:r>
              <a:r>
                <a:rPr kumimoji="0" lang="ru-RU" sz="900" b="0" i="0" u="none" strike="noStrike" kern="0" cap="none" spc="0" normalizeH="0" noProof="0" dirty="0">
                  <a:ln>
                    <a:noFill/>
                  </a:ln>
                  <a:solidFill>
                    <a:srgbClr val="E05206"/>
                  </a:solidFill>
                  <a:effectLst/>
                  <a:uLnTx/>
                  <a:uFillTx/>
                  <a:ea typeface="ＭＳ Ｐゴシック" pitchFamily="34" charset="-128"/>
                </a:rPr>
                <a:t>ТЕХНИЧЕСКОЕ ОБСЛУЖИВАНИЕ И ОБНОВЛЕНИЕ ИНФРАНСТРУКТУРЫ</a:t>
              </a: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E05206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noProof="0" dirty="0" smtClean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rPr>
                <a:t>В </a:t>
              </a:r>
              <a:r>
                <a:rPr kumimoji="0" lang="ru-RU" sz="1000" b="0" i="0" u="none" strike="noStrike" kern="0" cap="none" spc="0" normalizeH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rPr>
                <a:t>частности, </a:t>
              </a:r>
              <a:r>
                <a:rPr kumimoji="0" lang="ru-RU" sz="1000" b="0" i="0" u="none" strike="noStrike" kern="0" cap="none" spc="0" normalizeH="0" noProof="0" dirty="0" smtClean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rPr>
                <a:t> сюда относятся </a:t>
              </a:r>
              <a:r>
                <a:rPr kumimoji="0" lang="en-US" sz="1000" b="0" i="0" u="none" strike="noStrike" kern="0" cap="none" spc="0" normalizeH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rPr>
                <a:t>St</a:t>
              </a: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rPr>
                <a:t>feris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rPr>
                <a:t> </a:t>
              </a:r>
              <a:r>
                <a:rPr lang="ru-RU" sz="1000" kern="0" dirty="0">
                  <a:solidFill>
                    <a:srgbClr val="4D4F53"/>
                  </a:solidFill>
                  <a:ea typeface="ＭＳ Ｐゴシック" pitchFamily="34" charset="-128"/>
                </a:rPr>
                <a:t>и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rPr>
                <a:t> </a:t>
              </a: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ea typeface="ＭＳ Ｐゴシック" pitchFamily="34" charset="-128"/>
                </a:rPr>
                <a:t>Eurailscout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kern="0" dirty="0">
                  <a:solidFill>
                    <a:srgbClr val="E05206"/>
                  </a:solidFill>
                  <a:ea typeface="ＭＳ Ｐゴシック" pitchFamily="34" charset="-128"/>
                </a:rPr>
                <a:t>РАЗРАБОТКА, ПЛАНИРОВАНИЕ</a:t>
              </a: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E05206"/>
                  </a:solidFill>
                  <a:effectLst/>
                  <a:uLnTx/>
                  <a:uFillTx/>
                  <a:ea typeface="ＭＳ Ｐゴシック" pitchFamily="34" charset="-128"/>
                </a:rPr>
                <a:t>,</a:t>
              </a:r>
              <a:r>
                <a:rPr kumimoji="0" lang="ru-RU" sz="900" b="0" i="0" u="none" strike="noStrike" kern="0" cap="none" spc="0" normalizeH="0" noProof="0" dirty="0">
                  <a:ln>
                    <a:noFill/>
                  </a:ln>
                  <a:solidFill>
                    <a:srgbClr val="E05206"/>
                  </a:solidFill>
                  <a:effectLst/>
                  <a:uLnTx/>
                  <a:uFillTx/>
                  <a:ea typeface="ＭＳ Ｐゴシック" pitchFamily="34" charset="-128"/>
                </a:rPr>
                <a:t> ПОСЛЕДОВАТЕЛЬНОСТЬ И РАЗВИТИЕ СЕТИ</a:t>
              </a: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E05206"/>
                </a:solidFill>
                <a:effectLst/>
                <a:uLnTx/>
                <a:uFillTx/>
                <a:ea typeface="ＭＳ Ｐゴシック" pitchFamily="34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E05206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95" name="Rectangle 23"/>
            <p:cNvSpPr>
              <a:spLocks noChangeArrowheads="1"/>
            </p:cNvSpPr>
            <p:nvPr/>
          </p:nvSpPr>
          <p:spPr bwMode="auto">
            <a:xfrm>
              <a:off x="4314" y="3469"/>
              <a:ext cx="1123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50000"/>
                <a:buFontTx/>
                <a:buNone/>
                <a:tabLst/>
                <a:defRPr/>
              </a:pPr>
              <a:r>
                <a:rPr kumimoji="0" lang="fr-FR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E05206"/>
                  </a:solidFill>
                  <a:effectLst/>
                  <a:uLnTx/>
                  <a:uFillTx/>
                  <a:ea typeface="ＭＳ Ｐゴシック" pitchFamily="34" charset="-128"/>
                </a:rPr>
                <a:t>6,5 </a:t>
              </a:r>
              <a:r>
                <a:rPr lang="ru-RU" sz="1700" b="1" kern="0" dirty="0" err="1">
                  <a:solidFill>
                    <a:srgbClr val="E05206"/>
                  </a:solidFill>
                  <a:ea typeface="ＭＳ Ｐゴシック" pitchFamily="34" charset="-128"/>
                </a:rPr>
                <a:t>млдр</a:t>
              </a:r>
              <a:r>
                <a:rPr lang="ru-RU" sz="1700" b="1" kern="0" dirty="0">
                  <a:solidFill>
                    <a:srgbClr val="E05206"/>
                  </a:solidFill>
                  <a:ea typeface="ＭＳ Ｐゴシック" pitchFamily="34" charset="-128"/>
                </a:rPr>
                <a:t>. </a:t>
              </a:r>
              <a:r>
                <a:rPr kumimoji="0" lang="fr-FR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E05206"/>
                  </a:solidFill>
                  <a:effectLst/>
                  <a:uLnTx/>
                  <a:uFillTx/>
                  <a:ea typeface="ＭＳ Ｐゴシック" pitchFamily="34" charset="-128"/>
                </a:rPr>
                <a:t>€ </a:t>
              </a:r>
            </a:p>
          </p:txBody>
        </p:sp>
        <p:sp>
          <p:nvSpPr>
            <p:cNvPr id="96" name="Line 31"/>
            <p:cNvSpPr>
              <a:spLocks noChangeShapeType="1"/>
            </p:cNvSpPr>
            <p:nvPr/>
          </p:nvSpPr>
          <p:spPr bwMode="auto">
            <a:xfrm>
              <a:off x="4317" y="3423"/>
              <a:ext cx="1117" cy="0"/>
            </a:xfrm>
            <a:prstGeom prst="line">
              <a:avLst/>
            </a:prstGeom>
            <a:noFill/>
            <a:ln w="12700">
              <a:solidFill>
                <a:srgbClr val="E052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</p:grpSp>
      <p:sp>
        <p:nvSpPr>
          <p:cNvPr id="97" name="Rectangle 2"/>
          <p:cNvSpPr>
            <a:spLocks noChangeArrowheads="1"/>
          </p:cNvSpPr>
          <p:nvPr/>
        </p:nvSpPr>
        <p:spPr bwMode="auto">
          <a:xfrm>
            <a:off x="313806" y="156004"/>
            <a:ext cx="9706213" cy="1113550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txBody>
          <a:bodyPr lIns="112334" tIns="56167" rIns="112334" bIns="56167" anchor="ctr"/>
          <a:lstStyle/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НОВАЯ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SNCF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ОРГАНИЗОВАННАЯ НА ОСНОВЕ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ПРОМШЛЕННЫХ И КОММЕРЧЕСКИХ ПУБЛИЧНЫХ УЧРЕЖДЕНИЙ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ПКПУ) И ОХВАТЫВАЮЩАЯ 5 ОБЛАСТЕЙ</a:t>
            </a:r>
            <a:r>
              <a:rPr lang="fr-FR" sz="2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2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2" y="1119045"/>
            <a:ext cx="1710496" cy="118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28" y="1153546"/>
            <a:ext cx="1671187" cy="11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35" y="1137522"/>
            <a:ext cx="1671187" cy="11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51" y="1137522"/>
            <a:ext cx="1671187" cy="11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956" y="1137522"/>
            <a:ext cx="1664734" cy="11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482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à coins arrondis 54"/>
          <p:cNvSpPr>
            <a:spLocks noChangeArrowheads="1"/>
          </p:cNvSpPr>
          <p:nvPr/>
        </p:nvSpPr>
        <p:spPr bwMode="auto">
          <a:xfrm>
            <a:off x="198646" y="940016"/>
            <a:ext cx="10286827" cy="323926"/>
          </a:xfrm>
          <a:prstGeom prst="roundRect">
            <a:avLst>
              <a:gd name="adj" fmla="val 3875"/>
            </a:avLst>
          </a:prstGeom>
          <a:noFill/>
          <a:ln>
            <a:noFill/>
          </a:ln>
        </p:spPr>
        <p:txBody>
          <a:bodyPr lIns="112334" tIns="56167" rIns="112334" bIns="56167" anchor="ctr"/>
          <a:lstStyle/>
          <a:p>
            <a:pPr>
              <a:lnSpc>
                <a:spcPts val="1720"/>
              </a:lnSpc>
              <a:defRPr/>
            </a:pPr>
            <a:r>
              <a:rPr lang="fr-FR" sz="1700" dirty="0">
                <a:solidFill>
                  <a:schemeClr val="bg1"/>
                </a:solidFill>
                <a:latin typeface="Avenir LT Std 65 Medium"/>
              </a:rPr>
              <a:t>FONCTIONS SUPPORTS </a:t>
            </a:r>
            <a:endParaRPr lang="fr-FR" sz="1700" dirty="0">
              <a:solidFill>
                <a:schemeClr val="bg1"/>
              </a:solidFill>
              <a:latin typeface="Avenir LT Std 45 Book"/>
            </a:endParaRPr>
          </a:p>
        </p:txBody>
      </p:sp>
      <p:sp>
        <p:nvSpPr>
          <p:cNvPr id="52" name="Rectangle à coins arrondis 54"/>
          <p:cNvSpPr>
            <a:spLocks noChangeArrowheads="1"/>
          </p:cNvSpPr>
          <p:nvPr/>
        </p:nvSpPr>
        <p:spPr bwMode="auto">
          <a:xfrm>
            <a:off x="167599" y="332733"/>
            <a:ext cx="10286827" cy="323926"/>
          </a:xfrm>
          <a:prstGeom prst="roundRect">
            <a:avLst>
              <a:gd name="adj" fmla="val 3875"/>
            </a:avLst>
          </a:prstGeom>
          <a:solidFill>
            <a:srgbClr val="009AA6"/>
          </a:solidFill>
          <a:ln>
            <a:noFill/>
          </a:ln>
        </p:spPr>
        <p:txBody>
          <a:bodyPr lIns="112334" tIns="56167" rIns="112334" bIns="56167" anchor="ctr"/>
          <a:lstStyle/>
          <a:p>
            <a:r>
              <a:rPr lang="ru-RU" sz="2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ОБРАЗОВАНИЯ </a:t>
            </a:r>
            <a:r>
              <a:rPr lang="en-US" sz="2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SNCF</a:t>
            </a:r>
            <a:endParaRPr lang="fr-FR" sz="2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950241" y="5616868"/>
            <a:ext cx="8796337" cy="658812"/>
          </a:xfrm>
          <a:prstGeom prst="roundRect">
            <a:avLst>
              <a:gd name="adj" fmla="val 3876"/>
            </a:avLst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65 Medium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r>
              <a:rPr lang="fr-FR" sz="900" dirty="0">
                <a:solidFill>
                  <a:srgbClr val="A1006B"/>
                </a:solidFill>
                <a:latin typeface="Avenir LT Std 45 Book" pitchFamily="34" charset="0"/>
                <a:cs typeface="Arial" charset="0"/>
              </a:rPr>
              <a:t> </a:t>
            </a:r>
          </a:p>
          <a:p>
            <a:pPr>
              <a:lnSpc>
                <a:spcPts val="1800"/>
              </a:lnSpc>
              <a:buSzPct val="50000"/>
              <a:defRPr/>
            </a:pPr>
            <a:r>
              <a:rPr lang="fr-FR" sz="2800" b="1" dirty="0">
                <a:solidFill>
                  <a:srgbClr val="A1006B"/>
                </a:solidFill>
                <a:latin typeface="Avenir LT Std 65 Medium" pitchFamily="34" charset="0"/>
              </a:rPr>
              <a:t> </a:t>
            </a:r>
            <a:endParaRPr lang="fr-FR" sz="3200" dirty="0">
              <a:solidFill>
                <a:srgbClr val="4D4F53"/>
              </a:solidFill>
              <a:latin typeface="Avenir LT Std 45 Book" pitchFamily="34" charset="0"/>
            </a:endParaRPr>
          </a:p>
          <a:p>
            <a:pPr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 marL="265113"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</p:txBody>
      </p:sp>
      <p:sp>
        <p:nvSpPr>
          <p:cNvPr id="54" name="Rectangle à coins arrondis 53"/>
          <p:cNvSpPr/>
          <p:nvPr/>
        </p:nvSpPr>
        <p:spPr bwMode="auto">
          <a:xfrm>
            <a:off x="950241" y="5006474"/>
            <a:ext cx="8796338" cy="610394"/>
          </a:xfrm>
          <a:prstGeom prst="roundRect">
            <a:avLst>
              <a:gd name="adj" fmla="val 3876"/>
            </a:avLst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65 Medium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r>
              <a:rPr lang="fr-FR" sz="900" dirty="0">
                <a:solidFill>
                  <a:srgbClr val="A1006B"/>
                </a:solidFill>
                <a:latin typeface="Avenir LT Std 45 Book" pitchFamily="34" charset="0"/>
                <a:cs typeface="Arial" charset="0"/>
              </a:rPr>
              <a:t> </a:t>
            </a:r>
          </a:p>
          <a:p>
            <a:pPr>
              <a:lnSpc>
                <a:spcPts val="1800"/>
              </a:lnSpc>
              <a:buSzPct val="50000"/>
              <a:defRPr/>
            </a:pPr>
            <a:r>
              <a:rPr lang="fr-FR" sz="2800" b="1" dirty="0">
                <a:solidFill>
                  <a:srgbClr val="A1006B"/>
                </a:solidFill>
                <a:latin typeface="Avenir LT Std 65 Medium" pitchFamily="34" charset="0"/>
              </a:rPr>
              <a:t> </a:t>
            </a:r>
            <a:endParaRPr lang="fr-FR" sz="3200" dirty="0">
              <a:solidFill>
                <a:srgbClr val="4D4F53"/>
              </a:solidFill>
              <a:latin typeface="Avenir LT Std 45 Book" pitchFamily="34" charset="0"/>
            </a:endParaRPr>
          </a:p>
          <a:p>
            <a:pPr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 marL="265113"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</p:txBody>
      </p:sp>
      <p:sp>
        <p:nvSpPr>
          <p:cNvPr id="56" name="Rectangle à coins arrondis 55"/>
          <p:cNvSpPr/>
          <p:nvPr/>
        </p:nvSpPr>
        <p:spPr bwMode="auto">
          <a:xfrm>
            <a:off x="940716" y="2313280"/>
            <a:ext cx="1670050" cy="2578100"/>
          </a:xfrm>
          <a:prstGeom prst="roundRect">
            <a:avLst>
              <a:gd name="adj" fmla="val 3876"/>
            </a:avLst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65 Medium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r>
              <a:rPr lang="fr-FR" sz="900" b="1" dirty="0">
                <a:solidFill>
                  <a:srgbClr val="4D4F53"/>
                </a:solidFill>
                <a:latin typeface="Avenir LT Std 65 Medium" pitchFamily="34" charset="0"/>
                <a:cs typeface="Arial" charset="0"/>
              </a:rPr>
              <a:t>TER</a:t>
            </a:r>
            <a:endParaRPr lang="fr-FR" sz="1200" b="1" dirty="0">
              <a:solidFill>
                <a:srgbClr val="4D4F53"/>
              </a:solidFill>
              <a:latin typeface="Avenir LT Std 65 Medium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r>
              <a:rPr lang="ru-RU" sz="900" dirty="0">
                <a:solidFill>
                  <a:srgbClr val="4D4F53"/>
                </a:solidFill>
                <a:latin typeface="Avenir LT Std 45 Book" pitchFamily="34" charset="0"/>
                <a:cs typeface="Arial" charset="0"/>
              </a:rPr>
              <a:t>Региональный транспорт</a:t>
            </a:r>
            <a:r>
              <a:rPr lang="en-US" sz="900" dirty="0">
                <a:solidFill>
                  <a:srgbClr val="4D4F53"/>
                </a:solidFill>
                <a:latin typeface="Avenir LT Std 45 Book" pitchFamily="34" charset="0"/>
                <a:cs typeface="Arial" charset="0"/>
              </a:rPr>
              <a:t>:</a:t>
            </a:r>
            <a:r>
              <a:rPr lang="ru-RU" sz="900" dirty="0">
                <a:solidFill>
                  <a:srgbClr val="4D4F53"/>
                </a:solidFill>
                <a:latin typeface="Avenir LT Std 45 Book" pitchFamily="34" charset="0"/>
                <a:cs typeface="Arial" charset="0"/>
              </a:rPr>
              <a:t> ж</a:t>
            </a:r>
            <a:r>
              <a:rPr lang="en-US" sz="900" dirty="0">
                <a:solidFill>
                  <a:srgbClr val="4D4F53"/>
                </a:solidFill>
                <a:latin typeface="Avenir LT Std 45 Book" pitchFamily="34" charset="0"/>
                <a:cs typeface="Arial" charset="0"/>
              </a:rPr>
              <a:t>/</a:t>
            </a:r>
            <a:r>
              <a:rPr lang="ru-RU" sz="900" dirty="0">
                <a:solidFill>
                  <a:srgbClr val="4D4F53"/>
                </a:solidFill>
                <a:latin typeface="Avenir LT Std 45 Book" pitchFamily="34" charset="0"/>
                <a:cs typeface="Arial" charset="0"/>
              </a:rPr>
              <a:t>д и автомобильный</a:t>
            </a: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8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r>
              <a:rPr lang="fr-FR" sz="900" b="1" dirty="0">
                <a:solidFill>
                  <a:srgbClr val="4D4F53"/>
                </a:solidFill>
                <a:latin typeface="Avenir LT Std 65 Medium" pitchFamily="34" charset="0"/>
                <a:cs typeface="Arial" charset="0"/>
              </a:rPr>
              <a:t>TRANSILIEN</a:t>
            </a:r>
            <a:endParaRPr lang="fr-FR" sz="1200" b="1" dirty="0">
              <a:solidFill>
                <a:srgbClr val="4D4F53"/>
              </a:solidFill>
              <a:latin typeface="Avenir LT Std 65 Medium" pitchFamily="34" charset="0"/>
              <a:cs typeface="Arial" charset="0"/>
            </a:endParaRPr>
          </a:p>
          <a:p>
            <a:r>
              <a:rPr lang="ru-RU" sz="900" dirty="0"/>
              <a:t>Транспорт в пределах Парижского региона</a:t>
            </a:r>
            <a:endParaRPr lang="fr-FR" sz="800" dirty="0">
              <a:solidFill>
                <a:srgbClr val="4D4F53"/>
              </a:solidFill>
              <a:latin typeface="Avenir LT Std 65 Medium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ru-RU" sz="900" b="1" dirty="0">
              <a:solidFill>
                <a:srgbClr val="4D4F53"/>
              </a:solidFill>
              <a:latin typeface="Avenir LT Std 65 Medium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r>
              <a:rPr lang="ru-RU" sz="900" b="1" dirty="0">
                <a:solidFill>
                  <a:srgbClr val="4D4F53"/>
                </a:solidFill>
                <a:latin typeface="Avenir LT Std 65 Medium" pitchFamily="34" charset="0"/>
                <a:cs typeface="Arial" charset="0"/>
              </a:rPr>
              <a:t>МЕЖГОРОДСКОЙ ТРАНСПОРТ</a:t>
            </a:r>
            <a:endParaRPr lang="fr-FR" sz="1200" b="1" dirty="0">
              <a:solidFill>
                <a:srgbClr val="4D4F53"/>
              </a:solidFill>
              <a:latin typeface="Avenir LT Std 65 Medium" pitchFamily="34" charset="0"/>
              <a:cs typeface="Arial" charset="0"/>
            </a:endParaRPr>
          </a:p>
          <a:p>
            <a:r>
              <a:rPr lang="ru-RU" sz="900" dirty="0"/>
              <a:t>Региональные и классические поезда</a:t>
            </a:r>
            <a:endParaRPr lang="fr-FR" sz="8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800"/>
              </a:lnSpc>
              <a:buSzPct val="50000"/>
              <a:defRPr/>
            </a:pPr>
            <a:r>
              <a:rPr lang="fr-FR" sz="900" dirty="0">
                <a:solidFill>
                  <a:srgbClr val="4D4F53"/>
                </a:solidFill>
                <a:latin typeface="Avenir LT Std 45 Book" pitchFamily="34" charset="0"/>
                <a:cs typeface="Arial" charset="0"/>
              </a:rPr>
              <a:t>  </a:t>
            </a:r>
            <a:endParaRPr lang="fr-FR" sz="3200" dirty="0">
              <a:solidFill>
                <a:srgbClr val="4D4F53"/>
              </a:solidFill>
              <a:latin typeface="Avenir LT Std 45 Book" pitchFamily="34" charset="0"/>
            </a:endParaRPr>
          </a:p>
          <a:p>
            <a:pPr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 marL="265113"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</p:txBody>
      </p:sp>
      <p:sp>
        <p:nvSpPr>
          <p:cNvPr id="57" name="Rectangle à coins arrondis 1"/>
          <p:cNvSpPr>
            <a:spLocks noChangeArrowheads="1"/>
          </p:cNvSpPr>
          <p:nvPr/>
        </p:nvSpPr>
        <p:spPr bwMode="auto">
          <a:xfrm>
            <a:off x="935952" y="1711320"/>
            <a:ext cx="1668463" cy="655637"/>
          </a:xfrm>
          <a:prstGeom prst="roundRect">
            <a:avLst>
              <a:gd name="adj" fmla="val 3875"/>
            </a:avLst>
          </a:prstGeom>
          <a:solidFill>
            <a:srgbClr val="7AB8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80000"/>
              </a:spcBef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chemeClr val="bg1"/>
                </a:solidFill>
                <a:latin typeface="Avenir LT Std 65 Medium"/>
              </a:rPr>
              <a:t>SNCF </a:t>
            </a:r>
            <a:r>
              <a:rPr lang="ru-RU" altLang="fr-FR" dirty="0">
                <a:solidFill>
                  <a:schemeClr val="bg1"/>
                </a:solidFill>
                <a:latin typeface="Avenir LT Std 65 Medium"/>
              </a:rPr>
              <a:t>БЛИЖНЕГО СЛЕДОВАНИЯ</a:t>
            </a:r>
            <a:endParaRPr lang="fr-FR" altLang="fr-FR" dirty="0">
              <a:solidFill>
                <a:schemeClr val="bg1"/>
              </a:solidFill>
              <a:latin typeface="Avenir LT Std 65 Medium"/>
            </a:endParaRPr>
          </a:p>
        </p:txBody>
      </p:sp>
      <p:sp>
        <p:nvSpPr>
          <p:cNvPr id="58" name="Rectangle à coins arrondis 57"/>
          <p:cNvSpPr/>
          <p:nvPr/>
        </p:nvSpPr>
        <p:spPr bwMode="auto">
          <a:xfrm>
            <a:off x="4523703" y="2237080"/>
            <a:ext cx="1670050" cy="2649538"/>
          </a:xfrm>
          <a:prstGeom prst="roundRect">
            <a:avLst>
              <a:gd name="adj" fmla="val 3876"/>
            </a:avLst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65 Medium" pitchFamily="34" charset="0"/>
              <a:cs typeface="Arial" charset="0"/>
            </a:endParaRPr>
          </a:p>
          <a:p>
            <a:r>
              <a:rPr lang="ru-RU" sz="900" b="1" dirty="0">
                <a:solidFill>
                  <a:srgbClr val="4D4F53"/>
                </a:solidFill>
                <a:latin typeface="Avenir LT Std 45 Book" pitchFamily="34" charset="0"/>
                <a:cs typeface="Arial" charset="0"/>
              </a:rPr>
              <a:t>Железнодорожный транспорт и перевозка грузов несколькими видами транспорта</a:t>
            </a: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800"/>
              </a:lnSpc>
              <a:buSzPct val="50000"/>
              <a:defRPr/>
            </a:pPr>
            <a:r>
              <a:rPr lang="fr-FR" sz="2800" b="1" dirty="0">
                <a:solidFill>
                  <a:srgbClr val="0088CE"/>
                </a:solidFill>
                <a:latin typeface="Avenir LT Std 65 Medium" pitchFamily="34" charset="0"/>
              </a:rPr>
              <a:t> </a:t>
            </a:r>
            <a:endParaRPr lang="fr-FR" sz="3200" dirty="0">
              <a:solidFill>
                <a:srgbClr val="4D4F53"/>
              </a:solidFill>
              <a:latin typeface="Avenir LT Std 45 Book" pitchFamily="34" charset="0"/>
            </a:endParaRPr>
          </a:p>
          <a:p>
            <a:pPr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 marL="265113"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</p:txBody>
      </p:sp>
      <p:sp>
        <p:nvSpPr>
          <p:cNvPr id="59" name="Rectangle à coins arrondis 54"/>
          <p:cNvSpPr>
            <a:spLocks noChangeArrowheads="1"/>
          </p:cNvSpPr>
          <p:nvPr/>
        </p:nvSpPr>
        <p:spPr bwMode="auto">
          <a:xfrm>
            <a:off x="4517352" y="1711320"/>
            <a:ext cx="1670050" cy="657225"/>
          </a:xfrm>
          <a:prstGeom prst="roundRect">
            <a:avLst>
              <a:gd name="adj" fmla="val 3875"/>
            </a:avLst>
          </a:prstGeom>
          <a:solidFill>
            <a:srgbClr val="0088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80000"/>
              </a:spcBef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chemeClr val="bg1"/>
                </a:solidFill>
                <a:latin typeface="Avenir LT Std 65 Medium"/>
              </a:rPr>
              <a:t>SNCF </a:t>
            </a: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ru-RU" altLang="fr-FR" dirty="0">
                <a:solidFill>
                  <a:schemeClr val="bg1"/>
                </a:solidFill>
                <a:latin typeface="Avenir LT Std 45 Book"/>
              </a:rPr>
              <a:t>ЛОГИСТИКА</a:t>
            </a:r>
            <a:endParaRPr lang="fr-FR" altLang="fr-FR" dirty="0">
              <a:solidFill>
                <a:schemeClr val="bg1"/>
              </a:solidFill>
              <a:latin typeface="Avenir LT Std 45 Book"/>
            </a:endParaRPr>
          </a:p>
        </p:txBody>
      </p:sp>
      <p:sp>
        <p:nvSpPr>
          <p:cNvPr id="60" name="Rectangle à coins arrondis 59"/>
          <p:cNvSpPr/>
          <p:nvPr/>
        </p:nvSpPr>
        <p:spPr bwMode="auto">
          <a:xfrm>
            <a:off x="2747291" y="2237080"/>
            <a:ext cx="1670050" cy="2649538"/>
          </a:xfrm>
          <a:prstGeom prst="roundRect">
            <a:avLst>
              <a:gd name="adj" fmla="val 3876"/>
            </a:avLst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65 Medium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b="1" dirty="0">
              <a:solidFill>
                <a:srgbClr val="4D4F53"/>
              </a:solidFill>
              <a:latin typeface="Avenir LT Std 65 Medium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r>
              <a:rPr lang="fr-FR" sz="900" b="1" dirty="0">
                <a:solidFill>
                  <a:srgbClr val="4D4F53"/>
                </a:solidFill>
                <a:latin typeface="Avenir LT Std 65 Medium" pitchFamily="34" charset="0"/>
                <a:cs typeface="Arial" charset="0"/>
              </a:rPr>
              <a:t>TGV</a:t>
            </a:r>
          </a:p>
          <a:p>
            <a:r>
              <a:rPr lang="ru-RU" sz="900" dirty="0"/>
              <a:t>Большая скорость, длинные расстояние во Франции и Европе</a:t>
            </a: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r>
              <a:rPr lang="fr-FR" sz="900" dirty="0">
                <a:solidFill>
                  <a:srgbClr val="A1006B"/>
                </a:solidFill>
                <a:latin typeface="Avenir LT Std 45 Book" pitchFamily="34" charset="0"/>
                <a:cs typeface="Arial" charset="0"/>
              </a:rPr>
              <a:t> </a:t>
            </a:r>
          </a:p>
          <a:p>
            <a:pPr>
              <a:lnSpc>
                <a:spcPts val="1800"/>
              </a:lnSpc>
              <a:buSzPct val="50000"/>
              <a:defRPr/>
            </a:pPr>
            <a:r>
              <a:rPr lang="fr-FR" sz="2800" b="1" dirty="0">
                <a:solidFill>
                  <a:srgbClr val="A1006B"/>
                </a:solidFill>
                <a:latin typeface="Avenir LT Std 65 Medium" pitchFamily="34" charset="0"/>
              </a:rPr>
              <a:t> </a:t>
            </a:r>
            <a:endParaRPr lang="fr-FR" sz="3200" dirty="0">
              <a:solidFill>
                <a:srgbClr val="4D4F53"/>
              </a:solidFill>
              <a:latin typeface="Avenir LT Std 45 Book" pitchFamily="34" charset="0"/>
            </a:endParaRPr>
          </a:p>
          <a:p>
            <a:pPr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 marL="265113"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</p:txBody>
      </p:sp>
      <p:sp>
        <p:nvSpPr>
          <p:cNvPr id="61" name="Rectangle à coins arrondis 58"/>
          <p:cNvSpPr>
            <a:spLocks noChangeArrowheads="1"/>
          </p:cNvSpPr>
          <p:nvPr/>
        </p:nvSpPr>
        <p:spPr bwMode="auto">
          <a:xfrm>
            <a:off x="2740940" y="1711320"/>
            <a:ext cx="1670050" cy="655637"/>
          </a:xfrm>
          <a:prstGeom prst="roundRect">
            <a:avLst>
              <a:gd name="adj" fmla="val 3875"/>
            </a:avLst>
          </a:prstGeom>
          <a:solidFill>
            <a:srgbClr val="A1006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80000"/>
              </a:spcBef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chemeClr val="bg1"/>
                </a:solidFill>
                <a:latin typeface="Avenir LT Std 65 Medium"/>
              </a:rPr>
              <a:t>SNCF </a:t>
            </a: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ru-RU" altLang="fr-FR" dirty="0">
                <a:solidFill>
                  <a:schemeClr val="bg1"/>
                </a:solidFill>
                <a:latin typeface="Avenir LT Std 45 Book"/>
              </a:rPr>
              <a:t>ПУТЕШЕСТВИЯ</a:t>
            </a:r>
            <a:endParaRPr lang="fr-FR" altLang="fr-FR" dirty="0">
              <a:solidFill>
                <a:schemeClr val="bg1"/>
              </a:solidFill>
              <a:latin typeface="Avenir LT Std 45 Book"/>
            </a:endParaRPr>
          </a:p>
        </p:txBody>
      </p:sp>
      <p:sp>
        <p:nvSpPr>
          <p:cNvPr id="62" name="Rectangle à coins arrondis 61"/>
          <p:cNvSpPr/>
          <p:nvPr/>
        </p:nvSpPr>
        <p:spPr bwMode="auto">
          <a:xfrm>
            <a:off x="6277891" y="2313280"/>
            <a:ext cx="1670050" cy="2578100"/>
          </a:xfrm>
          <a:prstGeom prst="roundRect">
            <a:avLst>
              <a:gd name="adj" fmla="val 3876"/>
            </a:avLst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65 Medium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r>
              <a:rPr lang="ru-RU" sz="900" b="1" dirty="0">
                <a:solidFill>
                  <a:srgbClr val="4D4F53"/>
                </a:solidFill>
                <a:latin typeface="Avenir LT Std 65 Medium" pitchFamily="34" charset="0"/>
                <a:cs typeface="Arial" charset="0"/>
              </a:rPr>
              <a:t>ОБНОВЛЕНИЕ</a:t>
            </a:r>
            <a:r>
              <a:rPr lang="fr-FR" sz="900" b="1" dirty="0">
                <a:solidFill>
                  <a:srgbClr val="4D4F53"/>
                </a:solidFill>
                <a:latin typeface="Avenir LT Std 65 Medium" pitchFamily="34" charset="0"/>
                <a:cs typeface="Arial" charset="0"/>
              </a:rPr>
              <a:t> &amp; </a:t>
            </a:r>
            <a:r>
              <a:rPr lang="ru-RU" sz="900" b="1" dirty="0">
                <a:solidFill>
                  <a:srgbClr val="4D4F53"/>
                </a:solidFill>
                <a:latin typeface="Avenir LT Std 65 Medium" pitchFamily="34" charset="0"/>
                <a:cs typeface="Arial" charset="0"/>
              </a:rPr>
              <a:t>СТРОИТЕЛЬСТВО</a:t>
            </a:r>
            <a:endParaRPr lang="fr-FR" sz="1200" b="1" dirty="0">
              <a:solidFill>
                <a:srgbClr val="4D4F53"/>
              </a:solidFill>
              <a:latin typeface="Avenir LT Std 65 Medium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r>
              <a:rPr lang="ru-RU" sz="900" b="1" dirty="0">
                <a:solidFill>
                  <a:srgbClr val="4D4F53"/>
                </a:solidFill>
                <a:latin typeface="Avenir LT Std 65 Medium" pitchFamily="34" charset="0"/>
                <a:cs typeface="Arial" charset="0"/>
              </a:rPr>
              <a:t>ЖЕЛЕЗНОДОРОЖНОЕ СООБЩЕНИЕ</a:t>
            </a:r>
            <a:r>
              <a:rPr lang="fr-FR" sz="900" b="1" dirty="0">
                <a:solidFill>
                  <a:srgbClr val="4D4F53"/>
                </a:solidFill>
                <a:latin typeface="Avenir LT Std 65 Medium" pitchFamily="34" charset="0"/>
                <a:cs typeface="Arial" charset="0"/>
              </a:rPr>
              <a:t> </a:t>
            </a:r>
            <a:r>
              <a:rPr lang="fr-FR" sz="900" dirty="0">
                <a:solidFill>
                  <a:srgbClr val="4D4F53"/>
                </a:solidFill>
                <a:latin typeface="Avenir LT Std 45 Book" pitchFamily="34" charset="0"/>
                <a:cs typeface="Arial" charset="0"/>
              </a:rPr>
              <a:t>(DCF)</a:t>
            </a: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A1006B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800"/>
              </a:lnSpc>
              <a:buSzPct val="50000"/>
              <a:defRPr/>
            </a:pPr>
            <a:r>
              <a:rPr lang="fr-FR" sz="2800" b="1" dirty="0">
                <a:solidFill>
                  <a:srgbClr val="E05206"/>
                </a:solidFill>
                <a:latin typeface="Avenir LT Std 65 Medium" pitchFamily="34" charset="0"/>
              </a:rPr>
              <a:t> </a:t>
            </a:r>
            <a:endParaRPr lang="fr-FR" sz="3200" dirty="0">
              <a:solidFill>
                <a:srgbClr val="4D4F53"/>
              </a:solidFill>
              <a:latin typeface="Avenir LT Std 45 Book" pitchFamily="34" charset="0"/>
            </a:endParaRPr>
          </a:p>
          <a:p>
            <a:pPr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 marL="265113"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</p:txBody>
      </p:sp>
      <p:sp>
        <p:nvSpPr>
          <p:cNvPr id="63" name="Rectangle à coins arrondis 62"/>
          <p:cNvSpPr>
            <a:spLocks noChangeArrowheads="1"/>
          </p:cNvSpPr>
          <p:nvPr/>
        </p:nvSpPr>
        <p:spPr bwMode="auto">
          <a:xfrm>
            <a:off x="6271540" y="1711320"/>
            <a:ext cx="1670050" cy="655638"/>
          </a:xfrm>
          <a:prstGeom prst="roundRect">
            <a:avLst>
              <a:gd name="adj" fmla="val 3875"/>
            </a:avLst>
          </a:prstGeom>
          <a:solidFill>
            <a:srgbClr val="E052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80000"/>
              </a:spcBef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chemeClr val="bg1"/>
                </a:solidFill>
                <a:latin typeface="Avenir LT Std 65 Medium"/>
              </a:rPr>
              <a:t>SNCF </a:t>
            </a: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chemeClr val="bg1"/>
                </a:solidFill>
                <a:latin typeface="Avenir LT Std 45 Book"/>
              </a:rPr>
              <a:t>INFRA</a:t>
            </a:r>
          </a:p>
        </p:txBody>
      </p:sp>
      <p:sp>
        <p:nvSpPr>
          <p:cNvPr id="64" name="Rectangle à coins arrondis 63"/>
          <p:cNvSpPr/>
          <p:nvPr/>
        </p:nvSpPr>
        <p:spPr bwMode="auto">
          <a:xfrm>
            <a:off x="8076528" y="2313280"/>
            <a:ext cx="1670050" cy="2578100"/>
          </a:xfrm>
          <a:prstGeom prst="roundRect">
            <a:avLst>
              <a:gd name="adj" fmla="val 3876"/>
            </a:avLst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 sz="1000" dirty="0">
              <a:solidFill>
                <a:srgbClr val="4D4F53"/>
              </a:solidFill>
              <a:latin typeface="Avenir LT Std 65 Medium" pitchFamily="34" charset="0"/>
              <a:cs typeface="Arial" charset="0"/>
            </a:endParaRPr>
          </a:p>
          <a:p>
            <a:r>
              <a:rPr lang="ru-RU" sz="1000" dirty="0">
                <a:solidFill>
                  <a:srgbClr val="4D4F53"/>
                </a:solidFill>
                <a:cs typeface="Arial" charset="0"/>
              </a:rPr>
              <a:t>Прибытие</a:t>
            </a:r>
            <a:r>
              <a:rPr lang="ru-RU" sz="900" dirty="0"/>
              <a:t>, услуги технического обслуживания и магазинов на железнодорожных станциях  + дизайн и управление узлами сообщения</a:t>
            </a: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solidFill>
                <a:srgbClr val="A1006B"/>
              </a:solidFill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r>
              <a:rPr lang="fr-FR" sz="900" dirty="0">
                <a:solidFill>
                  <a:srgbClr val="A1006B"/>
                </a:solidFill>
                <a:latin typeface="Avenir LT Std 45 Book" pitchFamily="34" charset="0"/>
                <a:cs typeface="Arial" charset="0"/>
              </a:rPr>
              <a:t>  </a:t>
            </a:r>
          </a:p>
          <a:p>
            <a:pPr>
              <a:lnSpc>
                <a:spcPts val="1800"/>
              </a:lnSpc>
              <a:buSzPct val="50000"/>
              <a:defRPr/>
            </a:pPr>
            <a:r>
              <a:rPr lang="fr-FR" sz="2800" b="1" dirty="0">
                <a:solidFill>
                  <a:srgbClr val="4D4F53"/>
                </a:solidFill>
                <a:latin typeface="Avenir LT Std 65 Medium" pitchFamily="34" charset="0"/>
              </a:rPr>
              <a:t> </a:t>
            </a:r>
            <a:endParaRPr lang="fr-FR" sz="3200" dirty="0">
              <a:solidFill>
                <a:srgbClr val="4D4F53"/>
              </a:solidFill>
              <a:latin typeface="Avenir LT Std 45 Book" pitchFamily="34" charset="0"/>
            </a:endParaRPr>
          </a:p>
          <a:p>
            <a:pPr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  <a:p>
            <a:pPr marL="265113">
              <a:lnSpc>
                <a:spcPts val="1000"/>
              </a:lnSpc>
              <a:defRPr/>
            </a:pPr>
            <a:endParaRPr lang="fr-FR" sz="1000" dirty="0">
              <a:solidFill>
                <a:srgbClr val="4D4F53"/>
              </a:solidFill>
              <a:latin typeface="Avenir LT Std 45 Book" pitchFamily="34" charset="0"/>
              <a:cs typeface="Arial" charset="0"/>
            </a:endParaRPr>
          </a:p>
        </p:txBody>
      </p:sp>
      <p:sp>
        <p:nvSpPr>
          <p:cNvPr id="65" name="Rectangle à coins arrondis 66"/>
          <p:cNvSpPr>
            <a:spLocks noChangeArrowheads="1"/>
          </p:cNvSpPr>
          <p:nvPr/>
        </p:nvSpPr>
        <p:spPr bwMode="auto">
          <a:xfrm>
            <a:off x="8070177" y="1711320"/>
            <a:ext cx="1670050" cy="655638"/>
          </a:xfrm>
          <a:prstGeom prst="roundRect">
            <a:avLst>
              <a:gd name="adj" fmla="val 3875"/>
            </a:avLst>
          </a:prstGeom>
          <a:solidFill>
            <a:srgbClr val="4D4F5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80000"/>
              </a:spcBef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ru-RU" altLang="fr-FR" dirty="0">
                <a:solidFill>
                  <a:schemeClr val="bg1"/>
                </a:solidFill>
                <a:latin typeface="Avenir LT Std 65 Medium"/>
              </a:rPr>
              <a:t>ВОКЗАЛЫ</a:t>
            </a:r>
            <a:endParaRPr lang="fr-FR" altLang="fr-FR" dirty="0">
              <a:solidFill>
                <a:schemeClr val="bg1"/>
              </a:solidFill>
              <a:latin typeface="Avenir LT Std 65 Medium"/>
            </a:endParaRP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chemeClr val="bg1"/>
                </a:solidFill>
                <a:latin typeface="Avenir LT Std 45 Book"/>
              </a:rPr>
              <a:t>&amp;</a:t>
            </a:r>
            <a:r>
              <a:rPr lang="ru-RU" altLang="fr-FR" dirty="0">
                <a:solidFill>
                  <a:schemeClr val="bg1"/>
                </a:solidFill>
                <a:latin typeface="Avenir LT Std 45 Book"/>
              </a:rPr>
              <a:t> ПУТИ СООБЩЕНИЯ</a:t>
            </a:r>
            <a:endParaRPr lang="fr-FR" altLang="fr-FR" dirty="0">
              <a:solidFill>
                <a:schemeClr val="bg1"/>
              </a:solidFill>
              <a:latin typeface="Avenir LT Std 45 Book"/>
            </a:endParaRPr>
          </a:p>
        </p:txBody>
      </p:sp>
      <p:sp>
        <p:nvSpPr>
          <p:cNvPr id="66" name="Rectangle à coins arrondis 65"/>
          <p:cNvSpPr/>
          <p:nvPr/>
        </p:nvSpPr>
        <p:spPr>
          <a:xfrm>
            <a:off x="969071" y="4055511"/>
            <a:ext cx="3343275" cy="392113"/>
          </a:xfrm>
          <a:prstGeom prst="roundRect">
            <a:avLst/>
          </a:prstGeom>
          <a:solidFill>
            <a:srgbClr val="A1006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/>
              <a:t>Университет услуг</a:t>
            </a:r>
            <a:endParaRPr lang="fr-FR" sz="1050" b="1" dirty="0"/>
          </a:p>
        </p:txBody>
      </p:sp>
      <p:sp>
        <p:nvSpPr>
          <p:cNvPr id="67" name="Rectangle à coins arrondis 66"/>
          <p:cNvSpPr/>
          <p:nvPr/>
        </p:nvSpPr>
        <p:spPr>
          <a:xfrm>
            <a:off x="1037553" y="5023688"/>
            <a:ext cx="5149849" cy="342900"/>
          </a:xfrm>
          <a:prstGeom prst="round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/>
              <a:t>ШКОЛА ВОЖДЕНИЯ И ЦЕНТРЫ ОБУЧЕНИЯ ВОДИТЕЛЕЙ</a:t>
            </a:r>
            <a:endParaRPr lang="fr-FR" sz="1050" b="1" dirty="0"/>
          </a:p>
        </p:txBody>
      </p:sp>
      <p:sp>
        <p:nvSpPr>
          <p:cNvPr id="68" name="Rectangle à coins arrondis 67"/>
          <p:cNvSpPr/>
          <p:nvPr/>
        </p:nvSpPr>
        <p:spPr>
          <a:xfrm>
            <a:off x="6315990" y="3511520"/>
            <a:ext cx="1577975" cy="419100"/>
          </a:xfrm>
          <a:prstGeom prst="roundRect">
            <a:avLst/>
          </a:prstGeom>
          <a:solidFill>
            <a:srgbClr val="E0520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Центр образования в сфере </a:t>
            </a:r>
            <a:r>
              <a:rPr lang="ru-RU" sz="900" b="1" dirty="0" err="1"/>
              <a:t>инфраструкутыры</a:t>
            </a:r>
            <a:endParaRPr lang="fr-FR" sz="900" b="1" dirty="0"/>
          </a:p>
        </p:txBody>
      </p:sp>
      <p:sp>
        <p:nvSpPr>
          <p:cNvPr id="69" name="Rectangle à coins arrondis 68"/>
          <p:cNvSpPr/>
          <p:nvPr/>
        </p:nvSpPr>
        <p:spPr>
          <a:xfrm>
            <a:off x="6315990" y="3943568"/>
            <a:ext cx="1577975" cy="404813"/>
          </a:xfrm>
          <a:prstGeom prst="roundRect">
            <a:avLst/>
          </a:prstGeom>
          <a:solidFill>
            <a:srgbClr val="E0520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/>
              <a:t>Инженерный университет</a:t>
            </a:r>
            <a:r>
              <a:rPr lang="fr-FR" sz="1050" b="1" dirty="0"/>
              <a:t> </a:t>
            </a:r>
          </a:p>
        </p:txBody>
      </p:sp>
      <p:sp>
        <p:nvSpPr>
          <p:cNvPr id="70" name="Rectangle à coins arrondis 69"/>
          <p:cNvSpPr/>
          <p:nvPr/>
        </p:nvSpPr>
        <p:spPr>
          <a:xfrm>
            <a:off x="1034378" y="5340990"/>
            <a:ext cx="5159375" cy="258762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ТЕХНИЧЕСКИЙ КАПМУС ОБОРУДОВАНИЯ И ЦЕНТРЫ УЧЕБНЫХ МАТЕРИАЛОВ</a:t>
            </a:r>
            <a:endParaRPr lang="fr-FR" sz="900" b="1" dirty="0"/>
          </a:p>
        </p:txBody>
      </p:sp>
      <p:sp>
        <p:nvSpPr>
          <p:cNvPr id="71" name="Rectangle à coins arrondis 70"/>
          <p:cNvSpPr/>
          <p:nvPr/>
        </p:nvSpPr>
        <p:spPr>
          <a:xfrm>
            <a:off x="8109865" y="4447624"/>
            <a:ext cx="1577975" cy="392113"/>
          </a:xfrm>
          <a:prstGeom prst="roundRect">
            <a:avLst/>
          </a:prstGeom>
          <a:solidFill>
            <a:srgbClr val="4D4F5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Институт</a:t>
            </a:r>
            <a:endParaRPr lang="fr-FR" sz="900" b="1" dirty="0"/>
          </a:p>
          <a:p>
            <a:pPr algn="ctr">
              <a:defRPr/>
            </a:pPr>
            <a:r>
              <a:rPr lang="ru-RU" sz="900" b="1" dirty="0"/>
              <a:t>Вокзалы</a:t>
            </a:r>
            <a:r>
              <a:rPr lang="fr-FR" sz="900" b="1" dirty="0"/>
              <a:t> &amp; </a:t>
            </a:r>
            <a:r>
              <a:rPr lang="ru-RU" sz="900" b="1" dirty="0"/>
              <a:t>Сообщение</a:t>
            </a:r>
            <a:endParaRPr lang="fr-FR" sz="900" b="1" dirty="0"/>
          </a:p>
        </p:txBody>
      </p:sp>
      <p:sp>
        <p:nvSpPr>
          <p:cNvPr id="72" name="Rectangle à coins arrondis 71"/>
          <p:cNvSpPr/>
          <p:nvPr/>
        </p:nvSpPr>
        <p:spPr bwMode="auto">
          <a:xfrm>
            <a:off x="943890" y="936571"/>
            <a:ext cx="8796337" cy="714375"/>
          </a:xfrm>
          <a:prstGeom prst="roundRect">
            <a:avLst>
              <a:gd name="adj" fmla="val 3876"/>
            </a:avLst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ts val="1000"/>
              </a:lnSpc>
              <a:defRPr/>
            </a:pPr>
            <a:endParaRPr lang="fr-FR" sz="1000" dirty="0">
              <a:latin typeface="Avenir LT Std 65 Medium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endParaRPr lang="fr-FR" sz="900" dirty="0">
              <a:latin typeface="Avenir LT Std 45 Book" pitchFamily="34" charset="0"/>
              <a:cs typeface="Arial" charset="0"/>
            </a:endParaRPr>
          </a:p>
          <a:p>
            <a:pPr>
              <a:lnSpc>
                <a:spcPts val="1000"/>
              </a:lnSpc>
              <a:defRPr/>
            </a:pPr>
            <a:r>
              <a:rPr lang="fr-FR" sz="900" dirty="0">
                <a:latin typeface="Avenir LT Std 45 Book" pitchFamily="34" charset="0"/>
                <a:cs typeface="Arial" charset="0"/>
              </a:rPr>
              <a:t> </a:t>
            </a:r>
          </a:p>
          <a:p>
            <a:pPr>
              <a:lnSpc>
                <a:spcPts val="1800"/>
              </a:lnSpc>
              <a:buSzPct val="50000"/>
              <a:defRPr/>
            </a:pPr>
            <a:r>
              <a:rPr lang="fr-FR" sz="2800" b="1" dirty="0">
                <a:latin typeface="Avenir LT Std 65 Medium" pitchFamily="34" charset="0"/>
              </a:rPr>
              <a:t> </a:t>
            </a:r>
            <a:endParaRPr lang="fr-FR" sz="3200" dirty="0">
              <a:latin typeface="Avenir LT Std 45 Book" pitchFamily="34" charset="0"/>
            </a:endParaRPr>
          </a:p>
          <a:p>
            <a:pPr>
              <a:lnSpc>
                <a:spcPts val="1000"/>
              </a:lnSpc>
              <a:defRPr/>
            </a:pPr>
            <a:endParaRPr lang="fr-FR" sz="1000" dirty="0">
              <a:latin typeface="Avenir LT Std 45 Book" pitchFamily="34" charset="0"/>
              <a:cs typeface="Arial" charset="0"/>
            </a:endParaRPr>
          </a:p>
          <a:p>
            <a:pPr marL="265113">
              <a:lnSpc>
                <a:spcPts val="1000"/>
              </a:lnSpc>
              <a:defRPr/>
            </a:pPr>
            <a:endParaRPr lang="fr-FR" sz="1000" dirty="0">
              <a:latin typeface="Avenir LT Std 45 Book" pitchFamily="34" charset="0"/>
              <a:cs typeface="Arial" charset="0"/>
            </a:endParaRPr>
          </a:p>
        </p:txBody>
      </p:sp>
      <p:sp>
        <p:nvSpPr>
          <p:cNvPr id="73" name="Rectangle à coins arrondis 72"/>
          <p:cNvSpPr/>
          <p:nvPr/>
        </p:nvSpPr>
        <p:spPr>
          <a:xfrm>
            <a:off x="2051965" y="1059154"/>
            <a:ext cx="785812" cy="47783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b="1" dirty="0">
                <a:solidFill>
                  <a:schemeClr val="tx1"/>
                </a:solidFill>
              </a:rPr>
              <a:t>IT </a:t>
            </a:r>
            <a:r>
              <a:rPr lang="ru-RU" sz="1050" b="1" dirty="0">
                <a:solidFill>
                  <a:schemeClr val="tx1"/>
                </a:solidFill>
              </a:rPr>
              <a:t>Кампус</a:t>
            </a:r>
            <a:endParaRPr lang="fr-FR" sz="1050" b="1" dirty="0">
              <a:solidFill>
                <a:schemeClr val="tx1"/>
              </a:solidFill>
            </a:endParaRPr>
          </a:p>
        </p:txBody>
      </p:sp>
      <p:sp>
        <p:nvSpPr>
          <p:cNvPr id="74" name="Rectangle à coins arrondis 73"/>
          <p:cNvSpPr/>
          <p:nvPr/>
        </p:nvSpPr>
        <p:spPr>
          <a:xfrm>
            <a:off x="3045740" y="1055979"/>
            <a:ext cx="942975" cy="48895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Университет безопасности</a:t>
            </a:r>
            <a:endParaRPr lang="fr-FR" sz="800" b="1" dirty="0">
              <a:solidFill>
                <a:schemeClr val="tx1"/>
              </a:solidFill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4155402" y="1044867"/>
            <a:ext cx="1257300" cy="506412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Университет сообщения</a:t>
            </a:r>
            <a:endParaRPr lang="fr-FR" sz="1050" b="1" dirty="0">
              <a:solidFill>
                <a:schemeClr val="tx1"/>
              </a:solidFill>
            </a:endParaRPr>
          </a:p>
        </p:txBody>
      </p:sp>
      <p:sp>
        <p:nvSpPr>
          <p:cNvPr id="76" name="Rectangle à coins arrondis 75"/>
          <p:cNvSpPr/>
          <p:nvPr/>
        </p:nvSpPr>
        <p:spPr>
          <a:xfrm>
            <a:off x="5580977" y="1046454"/>
            <a:ext cx="987425" cy="50165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</a:rPr>
              <a:t>Финансовый университет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77" name="Rectangle à coins arrondis 76"/>
          <p:cNvSpPr/>
          <p:nvPr/>
        </p:nvSpPr>
        <p:spPr>
          <a:xfrm>
            <a:off x="6738265" y="1040104"/>
            <a:ext cx="766762" cy="51435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b="1" dirty="0">
                <a:solidFill>
                  <a:schemeClr val="tx1"/>
                </a:solidFill>
              </a:rPr>
              <a:t>HR </a:t>
            </a:r>
            <a:r>
              <a:rPr lang="ru-RU" sz="1050" b="1" dirty="0">
                <a:solidFill>
                  <a:schemeClr val="tx1"/>
                </a:solidFill>
              </a:rPr>
              <a:t>Кампус</a:t>
            </a:r>
            <a:endParaRPr lang="fr-FR" sz="1050" b="1" dirty="0">
              <a:solidFill>
                <a:schemeClr val="tx1"/>
              </a:solidFill>
            </a:endParaRPr>
          </a:p>
        </p:txBody>
      </p:sp>
      <p:sp>
        <p:nvSpPr>
          <p:cNvPr id="78" name="Rectangle à coins arrondis 77"/>
          <p:cNvSpPr/>
          <p:nvPr/>
        </p:nvSpPr>
        <p:spPr>
          <a:xfrm>
            <a:off x="7626850" y="1032167"/>
            <a:ext cx="941388" cy="5048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Кампус закупок</a:t>
            </a:r>
            <a:r>
              <a:rPr lang="fr-FR" sz="105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9" name="Rectangle à coins arrondis 78"/>
          <p:cNvSpPr/>
          <p:nvPr/>
        </p:nvSpPr>
        <p:spPr>
          <a:xfrm>
            <a:off x="1008977" y="1055979"/>
            <a:ext cx="906463" cy="48895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Университет</a:t>
            </a:r>
            <a:r>
              <a:rPr lang="ru-RU" sz="900" b="1" dirty="0">
                <a:solidFill>
                  <a:schemeClr val="tx1"/>
                </a:solidFill>
              </a:rPr>
              <a:t> </a:t>
            </a:r>
            <a:r>
              <a:rPr lang="fr-FR" sz="900" b="1" dirty="0">
                <a:solidFill>
                  <a:schemeClr val="tx1"/>
                </a:solidFill>
              </a:rPr>
              <a:t>SNCF</a:t>
            </a:r>
          </a:p>
        </p:txBody>
      </p:sp>
      <p:sp>
        <p:nvSpPr>
          <p:cNvPr id="80" name="Rectangle à coins arrondis 79"/>
          <p:cNvSpPr/>
          <p:nvPr/>
        </p:nvSpPr>
        <p:spPr>
          <a:xfrm>
            <a:off x="4568152" y="4375616"/>
            <a:ext cx="1577975" cy="476250"/>
          </a:xfrm>
          <a:prstGeom prst="roundRect">
            <a:avLst/>
          </a:prstGeom>
          <a:solidFill>
            <a:srgbClr val="0088C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/>
              <a:t>Центр обучения и менеджмента</a:t>
            </a:r>
            <a:endParaRPr lang="fr-FR" sz="1000" b="1" dirty="0"/>
          </a:p>
        </p:txBody>
      </p:sp>
      <p:sp>
        <p:nvSpPr>
          <p:cNvPr id="81" name="Rectangle à coins arrondis 80"/>
          <p:cNvSpPr/>
          <p:nvPr/>
        </p:nvSpPr>
        <p:spPr>
          <a:xfrm>
            <a:off x="6322340" y="4375616"/>
            <a:ext cx="1577975" cy="469900"/>
          </a:xfrm>
          <a:prstGeom prst="roundRect">
            <a:avLst/>
          </a:prstGeom>
          <a:solidFill>
            <a:srgbClr val="E0520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Центр обучения </a:t>
            </a:r>
            <a:r>
              <a:rPr lang="en-US" sz="900" b="1" dirty="0"/>
              <a:t>DCF </a:t>
            </a:r>
            <a:r>
              <a:rPr lang="ru-RU" sz="900" b="1" dirty="0"/>
              <a:t>(железнодорожное сообщение)</a:t>
            </a:r>
            <a:endParaRPr lang="fr-FR" sz="900" b="1" dirty="0"/>
          </a:p>
        </p:txBody>
      </p:sp>
      <p:sp>
        <p:nvSpPr>
          <p:cNvPr id="82" name="Rectangle à coins arrondis 81"/>
          <p:cNvSpPr/>
          <p:nvPr/>
        </p:nvSpPr>
        <p:spPr>
          <a:xfrm>
            <a:off x="980402" y="4447624"/>
            <a:ext cx="1585913" cy="392113"/>
          </a:xfrm>
          <a:prstGeom prst="roundRect">
            <a:avLst/>
          </a:prstGeom>
          <a:solidFill>
            <a:srgbClr val="7AB8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Университет</a:t>
            </a:r>
            <a:r>
              <a:rPr lang="ru-RU" sz="1050" b="1" dirty="0"/>
              <a:t> </a:t>
            </a:r>
            <a:r>
              <a:rPr lang="ru-RU" sz="900" b="1" dirty="0"/>
              <a:t>транспорта ближнего следования</a:t>
            </a:r>
            <a:r>
              <a:rPr lang="fr-FR" sz="900" b="1" dirty="0"/>
              <a:t>/Transilien</a:t>
            </a:r>
          </a:p>
        </p:txBody>
      </p:sp>
      <p:sp>
        <p:nvSpPr>
          <p:cNvPr id="83" name="Rectangle à coins arrondis 82"/>
          <p:cNvSpPr/>
          <p:nvPr/>
        </p:nvSpPr>
        <p:spPr>
          <a:xfrm>
            <a:off x="1032791" y="5671760"/>
            <a:ext cx="8655049" cy="2619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/>
              <a:t>ИНСТИТУТ ЭКСПЛУАТАЦИИ ЖЕЛЕЗНОДОРОЖНОГО ТРАНСПОРТА</a:t>
            </a:r>
            <a:endParaRPr lang="fr-FR" sz="1050" b="1" dirty="0"/>
          </a:p>
        </p:txBody>
      </p:sp>
      <p:sp>
        <p:nvSpPr>
          <p:cNvPr id="84" name="Rectangle à coins arrondis 83"/>
          <p:cNvSpPr/>
          <p:nvPr/>
        </p:nvSpPr>
        <p:spPr>
          <a:xfrm>
            <a:off x="1025548" y="5985887"/>
            <a:ext cx="8655049" cy="2619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/>
              <a:t>ЦЕНТР ОБУЧЕНИЯ УЧЕНИКОВ ЖЕЛЕЗНОДОРОЖНОЙ  ОБЛАСТИ</a:t>
            </a:r>
            <a:endParaRPr lang="fr-FR" sz="1050" b="1" dirty="0"/>
          </a:p>
        </p:txBody>
      </p:sp>
    </p:spTree>
    <p:extLst>
      <p:ext uri="{BB962C8B-B14F-4D97-AF65-F5344CB8AC3E}">
        <p14:creationId xmlns="" xmlns:p14="http://schemas.microsoft.com/office/powerpoint/2010/main" val="169961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9AA6"/>
                </a:solidFill>
                <a:cs typeface="Arial" panose="020B0604020202020204" pitchFamily="34" charset="0"/>
              </a:rPr>
              <a:t>ORGANISATION DE LA FORMATION  SNCF </a:t>
            </a:r>
            <a:br>
              <a:rPr lang="fr-FR" b="1" dirty="0">
                <a:solidFill>
                  <a:srgbClr val="009AA6"/>
                </a:solidFill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3016" y="1015160"/>
            <a:ext cx="10240045" cy="4822412"/>
          </a:xfrm>
          <a:prstGeom prst="rect">
            <a:avLst/>
          </a:prstGeom>
          <a:noFill/>
        </p:spPr>
        <p:txBody>
          <a:bodyPr wrap="square" lIns="112334" tIns="56167" rIns="112334" bIns="56167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/>
                </a:solidFill>
                <a:latin typeface="Avenir LT Std 65 Medium" pitchFamily="34" charset="0"/>
              </a:rPr>
              <a:t>В контексте железнодорожного транспорта</a:t>
            </a:r>
            <a:endParaRPr lang="fr-FR" b="1" dirty="0">
              <a:solidFill>
                <a:schemeClr val="accent1"/>
              </a:solidFill>
              <a:latin typeface="Avenir LT Std 65 Medium" pitchFamily="34" charset="0"/>
            </a:endParaRPr>
          </a:p>
          <a:p>
            <a:pPr marL="351044" indent="-351044">
              <a:buFont typeface="Wingdings" panose="05000000000000000000" pitchFamily="2" charset="2"/>
              <a:buChar char="q"/>
              <a:defRPr/>
            </a:pPr>
            <a:endParaRPr lang="fr-FR" cap="all" dirty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351044" indent="-351044">
              <a:buFont typeface="Arial" panose="020B0604020202020204" pitchFamily="34" charset="0"/>
              <a:buChar char="•"/>
            </a:pPr>
            <a:r>
              <a:rPr lang="en-US" dirty="0"/>
              <a:t>SNCF </a:t>
            </a:r>
            <a:r>
              <a:rPr lang="ru-RU" dirty="0"/>
              <a:t>сталкивается с все более открытой международной окружающей </a:t>
            </a:r>
            <a:r>
              <a:rPr lang="ru-RU" dirty="0" smtClean="0"/>
              <a:t>средой.</a:t>
            </a:r>
            <a:endParaRPr lang="fr-FR" dirty="0"/>
          </a:p>
          <a:p>
            <a:pPr marL="351044" indent="-351044">
              <a:buFont typeface="Arial" panose="020B0604020202020204" pitchFamily="34" charset="0"/>
              <a:buChar char="•"/>
            </a:pPr>
            <a:r>
              <a:rPr lang="ru-RU" dirty="0" smtClean="0"/>
              <a:t>В экономическом контексте подчеркивается, что остро стоит вопрос различных форм  конкуренции, это заставляет развивать навыки владения и управления техникой.</a:t>
            </a:r>
            <a:endParaRPr lang="fr-FR" dirty="0" smtClean="0"/>
          </a:p>
          <a:p>
            <a:pPr marL="351044" indent="-351044">
              <a:buFont typeface="Arial" panose="020B0604020202020204" pitchFamily="34" charset="0"/>
              <a:buChar char="•"/>
            </a:pPr>
            <a:endParaRPr lang="fr-FR" dirty="0"/>
          </a:p>
          <a:p>
            <a:pPr marL="351044" indent="-351044">
              <a:buFont typeface="Arial" panose="020B0604020202020204" pitchFamily="34" charset="0"/>
              <a:buChar char="•"/>
            </a:pPr>
            <a:r>
              <a:rPr lang="ru-RU" dirty="0" smtClean="0"/>
              <a:t>Обязательство компании состоит в управлении компетенциями и разработке   инновационных учебных программ подготовки.</a:t>
            </a:r>
          </a:p>
          <a:p>
            <a:pPr marL="351044" indent="-351044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fr-FR" dirty="0"/>
          </a:p>
          <a:p>
            <a:pPr>
              <a:defRPr/>
            </a:pPr>
            <a:r>
              <a:rPr lang="ru-RU" b="1" dirty="0">
                <a:solidFill>
                  <a:schemeClr val="accent1"/>
                </a:solidFill>
                <a:latin typeface="Avenir LT Std 65 Medium" pitchFamily="34" charset="0"/>
              </a:rPr>
              <a:t>Партнерство публичных железнодорожных групп предприятий и университетов </a:t>
            </a:r>
            <a:endParaRPr lang="fr-FR" b="1" dirty="0">
              <a:solidFill>
                <a:schemeClr val="accent1"/>
              </a:solidFill>
              <a:latin typeface="Avenir LT Std 65 Medium" pitchFamily="34" charset="0"/>
            </a:endParaRPr>
          </a:p>
          <a:p>
            <a:endParaRPr lang="fr-FR" dirty="0"/>
          </a:p>
          <a:p>
            <a:pPr marL="351044" indent="-351044" algn="just">
              <a:buFont typeface="Arial" panose="020B0604020202020204" pitchFamily="34" charset="0"/>
              <a:buChar char="•"/>
            </a:pPr>
            <a:r>
              <a:rPr lang="ru-RU" dirty="0"/>
              <a:t>Подъем железнодорожного сектора подтолкнул конструкторов и операторов перейти на школы, университеты и высшие школы для создания высокого уровня подготовки </a:t>
            </a:r>
            <a:r>
              <a:rPr lang="ru-RU" dirty="0" smtClean="0"/>
              <a:t>кадров </a:t>
            </a:r>
            <a:r>
              <a:rPr lang="ru-RU" dirty="0"/>
              <a:t>и постепенного осуществления внешних программ обучения в сфере железнодорожного транспорта, начиная с уровня бакалавра и до уровня бакалавр + 6 .</a:t>
            </a:r>
            <a:endParaRPr lang="fr-FR" dirty="0"/>
          </a:p>
          <a:p>
            <a:endParaRPr lang="fr-FR" dirty="0"/>
          </a:p>
        </p:txBody>
      </p:sp>
      <p:sp>
        <p:nvSpPr>
          <p:cNvPr id="6" name="Rectangle à coins arrondis 54"/>
          <p:cNvSpPr>
            <a:spLocks noChangeArrowheads="1"/>
          </p:cNvSpPr>
          <p:nvPr/>
        </p:nvSpPr>
        <p:spPr bwMode="auto">
          <a:xfrm>
            <a:off x="125722" y="116659"/>
            <a:ext cx="10494757" cy="648222"/>
          </a:xfrm>
          <a:prstGeom prst="roundRect">
            <a:avLst>
              <a:gd name="adj" fmla="val 3875"/>
            </a:avLst>
          </a:prstGeom>
          <a:solidFill>
            <a:srgbClr val="009AA6"/>
          </a:solidFill>
          <a:ln>
            <a:noFill/>
          </a:ln>
        </p:spPr>
        <p:txBody>
          <a:bodyPr lIns="112334" tIns="56167" rIns="112334" bIns="56167" anchor="ctr"/>
          <a:lstStyle/>
          <a:p>
            <a:r>
              <a:rPr lang="ru-RU" sz="29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ОТНОШЕНИЯ МЕЖДУ ПАРТНЕРАМИ </a:t>
            </a:r>
            <a:r>
              <a:rPr lang="en-US" sz="2900" b="1" cap="al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sncf</a:t>
            </a:r>
            <a:r>
              <a:rPr lang="en-US" sz="29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9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УНИВЕСРИТЕТАМИ</a:t>
            </a:r>
            <a:r>
              <a:rPr lang="fr-FR" sz="29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0231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626" y="837506"/>
            <a:ext cx="10380650" cy="5345633"/>
          </a:xfrm>
          <a:prstGeom prst="rect">
            <a:avLst/>
          </a:prstGeom>
        </p:spPr>
        <p:txBody>
          <a:bodyPr wrap="square" lIns="112334" tIns="56167" rIns="112334" bIns="56167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  <a:latin typeface="Avenir LT Std 65 Medium" pitchFamily="34" charset="0"/>
              </a:rPr>
              <a:t> Создание </a:t>
            </a:r>
            <a:r>
              <a:rPr lang="ru-RU" b="1" dirty="0">
                <a:solidFill>
                  <a:schemeClr val="accent1"/>
                </a:solidFill>
                <a:latin typeface="Avenir LT Std 65 Medium" pitchFamily="34" charset="0"/>
              </a:rPr>
              <a:t>образовательной подготовки по специальности «железнодорожный транспорт»</a:t>
            </a:r>
            <a:endParaRPr lang="fr-FR" b="1" dirty="0">
              <a:solidFill>
                <a:schemeClr val="accent1"/>
              </a:solidFill>
              <a:latin typeface="Avenir LT Std 65 Medium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Партнерство с высшим образованием начинается в средней школе и развивается путем создания и получения:</a:t>
            </a:r>
            <a:endParaRPr lang="fr-FR" dirty="0"/>
          </a:p>
          <a:p>
            <a:pPr marL="0" lvl="3" indent="-144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sz="1400" dirty="0">
                <a:latin typeface="+mn-lt"/>
              </a:rPr>
              <a:t>лицензий</a:t>
            </a:r>
            <a:endParaRPr lang="fr-FR" sz="1400" dirty="0">
              <a:latin typeface="+mn-lt"/>
            </a:endParaRPr>
          </a:p>
          <a:p>
            <a:pPr marL="0" lvl="3" indent="-144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sz="1400" dirty="0"/>
              <a:t>квалификации инженера</a:t>
            </a:r>
            <a:r>
              <a:rPr lang="fr-FR" sz="1400" dirty="0"/>
              <a:t>, </a:t>
            </a:r>
          </a:p>
          <a:p>
            <a:pPr marL="0" lvl="3" indent="-144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sz="1400" dirty="0">
                <a:latin typeface="+mn-lt"/>
              </a:rPr>
              <a:t>магистерской степени</a:t>
            </a:r>
            <a:r>
              <a:rPr lang="fr-FR" sz="1400" dirty="0">
                <a:latin typeface="+mn-lt"/>
              </a:rPr>
              <a:t>, </a:t>
            </a:r>
          </a:p>
          <a:p>
            <a:pPr marL="0" lvl="3" indent="-144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sz="1400" dirty="0">
                <a:latin typeface="+mn-lt"/>
              </a:rPr>
              <a:t>а также профессиональной квалификации работников </a:t>
            </a:r>
            <a:r>
              <a:rPr lang="ru-RU" sz="1400" dirty="0" smtClean="0">
                <a:latin typeface="+mn-lt"/>
              </a:rPr>
              <a:t>сферы </a:t>
            </a:r>
            <a:r>
              <a:rPr lang="ru-RU" sz="1400" dirty="0">
                <a:latin typeface="+mn-lt"/>
              </a:rPr>
              <a:t>железнодорожного транспорта</a:t>
            </a:r>
            <a:r>
              <a:rPr lang="fr-FR" dirty="0"/>
              <a:t>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/>
                </a:solidFill>
                <a:latin typeface="Avenir LT Std 65 Medium" pitchFamily="34" charset="0"/>
              </a:rPr>
              <a:t>Создание программы </a:t>
            </a:r>
            <a:r>
              <a:rPr lang="ru-RU" b="1" dirty="0" err="1">
                <a:solidFill>
                  <a:schemeClr val="accent1"/>
                </a:solidFill>
                <a:latin typeface="Avenir LT Std 65 Medium" pitchFamily="34" charset="0"/>
              </a:rPr>
              <a:t>бакалавриата</a:t>
            </a:r>
            <a:r>
              <a:rPr lang="ru-RU" b="1" dirty="0">
                <a:solidFill>
                  <a:schemeClr val="accent1"/>
                </a:solidFill>
                <a:latin typeface="Avenir LT Std 65 Medium" pitchFamily="34" charset="0"/>
              </a:rPr>
              <a:t> в сфере железнодорожного транспорта </a:t>
            </a:r>
            <a:r>
              <a:rPr lang="fr-FR" b="1" dirty="0" smtClean="0">
                <a:solidFill>
                  <a:schemeClr val="accent1"/>
                </a:solidFill>
                <a:latin typeface="Avenir LT Std 65 Medium" pitchFamily="34" charset="0"/>
              </a:rPr>
              <a:t> </a:t>
            </a:r>
            <a:endParaRPr lang="fr-FR" b="1" dirty="0">
              <a:solidFill>
                <a:schemeClr val="accent1"/>
              </a:solidFill>
              <a:latin typeface="Avenir LT Std 65 Medium" pitchFamily="34" charset="0"/>
            </a:endParaRPr>
          </a:p>
          <a:p>
            <a:pPr marL="351044" indent="-35104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Все соглашения о сотрудничестве, заключенные в течение многих лет с Министерством образования, позволяют сегодня адаптировать содержание дипломов для удовлетворения потребностей бизнеса </a:t>
            </a:r>
            <a:r>
              <a:rPr lang="ru-RU" dirty="0" smtClean="0"/>
              <a:t>в целях </a:t>
            </a:r>
            <a:r>
              <a:rPr lang="ru-RU" dirty="0"/>
              <a:t>облегчения найма будущих работников.</a:t>
            </a:r>
            <a:endParaRPr lang="fr-F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Примеры «железнодорожного» </a:t>
            </a:r>
            <a:r>
              <a:rPr lang="ru-RU" dirty="0" err="1"/>
              <a:t>бакалавриата</a:t>
            </a:r>
            <a:r>
              <a:rPr lang="en-US" dirty="0"/>
              <a:t>:</a:t>
            </a:r>
            <a:endParaRPr lang="fr-FR" dirty="0"/>
          </a:p>
          <a:p>
            <a:pPr marL="0" lvl="3" indent="-144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sz="1400" dirty="0">
                <a:latin typeface="+mn-lt"/>
              </a:rPr>
              <a:t>профессиональное обслуживание промышленного оборудования</a:t>
            </a:r>
            <a:r>
              <a:rPr lang="fr-FR" sz="1400" dirty="0">
                <a:latin typeface="+mn-lt"/>
              </a:rPr>
              <a:t> </a:t>
            </a:r>
          </a:p>
          <a:p>
            <a:pPr marL="0" lvl="3" indent="-144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sz="1400" dirty="0">
                <a:latin typeface="+mn-lt"/>
              </a:rPr>
              <a:t>электронная техника</a:t>
            </a:r>
          </a:p>
          <a:p>
            <a:pPr marL="0" lvl="3" indent="-144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sz="1400" dirty="0">
                <a:latin typeface="+mn-lt"/>
              </a:rPr>
              <a:t>отношения с клиентами и пользователями</a:t>
            </a:r>
            <a:endParaRPr lang="fr-FR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dirty="0"/>
          </a:p>
        </p:txBody>
      </p:sp>
      <p:sp>
        <p:nvSpPr>
          <p:cNvPr id="6" name="Rectangle à coins arrondis 54"/>
          <p:cNvSpPr>
            <a:spLocks noChangeArrowheads="1"/>
          </p:cNvSpPr>
          <p:nvPr/>
        </p:nvSpPr>
        <p:spPr bwMode="auto">
          <a:xfrm>
            <a:off x="53614" y="117426"/>
            <a:ext cx="10494757" cy="648222"/>
          </a:xfrm>
          <a:prstGeom prst="roundRect">
            <a:avLst>
              <a:gd name="adj" fmla="val 3875"/>
            </a:avLst>
          </a:prstGeom>
          <a:solidFill>
            <a:srgbClr val="009AA6"/>
          </a:solidFill>
          <a:ln>
            <a:noFill/>
          </a:ln>
        </p:spPr>
        <p:txBody>
          <a:bodyPr lIns="112334" tIns="56167" rIns="112334" bIns="56167" anchor="ctr"/>
          <a:lstStyle/>
          <a:p>
            <a:r>
              <a:rPr lang="ru-RU" sz="29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Сотрудничество </a:t>
            </a:r>
            <a:r>
              <a:rPr lang="en-US" sz="29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SNCF</a:t>
            </a:r>
            <a:r>
              <a:rPr lang="ru-RU" sz="29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университетов</a:t>
            </a:r>
            <a:endParaRPr lang="fr-FR" sz="29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roupe 561"/>
          <p:cNvGrpSpPr/>
          <p:nvPr/>
        </p:nvGrpSpPr>
        <p:grpSpPr>
          <a:xfrm>
            <a:off x="630976" y="1441292"/>
            <a:ext cx="9468252" cy="4497616"/>
            <a:chOff x="788988" y="2133600"/>
            <a:chExt cx="7878762" cy="4352925"/>
          </a:xfrm>
        </p:grpSpPr>
        <p:sp>
          <p:nvSpPr>
            <p:cNvPr id="563" name="Rectangle 6"/>
            <p:cNvSpPr>
              <a:spLocks noChangeArrowheads="1"/>
            </p:cNvSpPr>
            <p:nvPr/>
          </p:nvSpPr>
          <p:spPr bwMode="auto">
            <a:xfrm>
              <a:off x="788988" y="2133600"/>
              <a:ext cx="7878762" cy="4352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>
                <a:solidFill>
                  <a:srgbClr val="BCBDBC"/>
                </a:solidFill>
                <a:latin typeface="Arial" charset="0"/>
                <a:ea typeface="Geneva"/>
                <a:cs typeface="Geneva"/>
              </a:endParaRPr>
            </a:p>
          </p:txBody>
        </p:sp>
        <p:pic>
          <p:nvPicPr>
            <p:cNvPr id="564" name="Picture 21" descr="F:\MapMond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293938"/>
              <a:ext cx="5030788" cy="387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6" name="Rectangle à coins arrondis 54"/>
          <p:cNvSpPr>
            <a:spLocks noChangeArrowheads="1"/>
          </p:cNvSpPr>
          <p:nvPr/>
        </p:nvSpPr>
        <p:spPr bwMode="auto">
          <a:xfrm>
            <a:off x="338568" y="275135"/>
            <a:ext cx="10053068" cy="832661"/>
          </a:xfrm>
          <a:prstGeom prst="roundRect">
            <a:avLst>
              <a:gd name="adj" fmla="val 3875"/>
            </a:avLst>
          </a:prstGeom>
          <a:solidFill>
            <a:srgbClr val="009AA6"/>
          </a:solidFill>
          <a:ln>
            <a:noFill/>
          </a:ln>
        </p:spPr>
        <p:txBody>
          <a:bodyPr lIns="112334" tIns="56167" rIns="112334" bIns="56167" anchor="ctr"/>
          <a:lstStyle/>
          <a:p>
            <a:r>
              <a:rPr lang="ru-RU" sz="29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опыт развития</a:t>
            </a:r>
            <a:endParaRPr lang="fr-FR" sz="29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00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roupe 560"/>
          <p:cNvGrpSpPr/>
          <p:nvPr/>
        </p:nvGrpSpPr>
        <p:grpSpPr>
          <a:xfrm>
            <a:off x="256829" y="3518361"/>
            <a:ext cx="10056622" cy="3043942"/>
            <a:chOff x="106363" y="3789363"/>
            <a:chExt cx="8599487" cy="3043237"/>
          </a:xfrm>
        </p:grpSpPr>
        <p:sp>
          <p:nvSpPr>
            <p:cNvPr id="562" name="Freeform 4"/>
            <p:cNvSpPr>
              <a:spLocks/>
            </p:cNvSpPr>
            <p:nvPr/>
          </p:nvSpPr>
          <p:spPr bwMode="auto">
            <a:xfrm>
              <a:off x="1779588" y="5499100"/>
              <a:ext cx="20637" cy="36513"/>
            </a:xfrm>
            <a:custGeom>
              <a:avLst/>
              <a:gdLst>
                <a:gd name="T0" fmla="*/ 0 w 73"/>
                <a:gd name="T1" fmla="*/ 0 h 20"/>
                <a:gd name="T2" fmla="*/ 78308 w 73"/>
                <a:gd name="T3" fmla="*/ 17166587 h 20"/>
                <a:gd name="T4" fmla="*/ 313230 w 73"/>
                <a:gd name="T5" fmla="*/ 34333174 h 20"/>
                <a:gd name="T6" fmla="*/ 626743 w 73"/>
                <a:gd name="T7" fmla="*/ 48065713 h 20"/>
                <a:gd name="T8" fmla="*/ 1018563 w 73"/>
                <a:gd name="T9" fmla="*/ 68666348 h 20"/>
                <a:gd name="T10" fmla="*/ 1253486 w 73"/>
                <a:gd name="T11" fmla="*/ 58366031 h 20"/>
                <a:gd name="T12" fmla="*/ 1488408 w 73"/>
                <a:gd name="T13" fmla="*/ 44633491 h 20"/>
                <a:gd name="T14" fmla="*/ 1801921 w 73"/>
                <a:gd name="T15" fmla="*/ 37767222 h 20"/>
                <a:gd name="T16" fmla="*/ 2115151 w 73"/>
                <a:gd name="T17" fmla="*/ 34333174 h 20"/>
                <a:gd name="T18" fmla="*/ 2820202 w 73"/>
                <a:gd name="T19" fmla="*/ 27466904 h 20"/>
                <a:gd name="T20" fmla="*/ 3603842 w 73"/>
                <a:gd name="T21" fmla="*/ 24032857 h 20"/>
                <a:gd name="T22" fmla="*/ 4230585 w 73"/>
                <a:gd name="T23" fmla="*/ 24032857 h 20"/>
                <a:gd name="T24" fmla="*/ 4935635 w 73"/>
                <a:gd name="T25" fmla="*/ 20600635 h 20"/>
                <a:gd name="T26" fmla="*/ 5170558 w 73"/>
                <a:gd name="T27" fmla="*/ 17166587 h 20"/>
                <a:gd name="T28" fmla="*/ 5405763 w 73"/>
                <a:gd name="T29" fmla="*/ 13732539 h 20"/>
                <a:gd name="T30" fmla="*/ 5562378 w 73"/>
                <a:gd name="T31" fmla="*/ 6866270 h 20"/>
                <a:gd name="T32" fmla="*/ 5718993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123340" fontAlgn="auto">
                <a:spcBef>
                  <a:spcPts val="0"/>
                </a:spcBef>
                <a:spcAft>
                  <a:spcPts val="0"/>
                </a:spcAft>
              </a:pPr>
              <a:endParaRPr lang="fr-FR" sz="2200" ker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63" name="Freeform 25"/>
            <p:cNvSpPr>
              <a:spLocks/>
            </p:cNvSpPr>
            <p:nvPr/>
          </p:nvSpPr>
          <p:spPr bwMode="auto">
            <a:xfrm>
              <a:off x="1790700" y="5502275"/>
              <a:ext cx="14288" cy="38100"/>
            </a:xfrm>
            <a:custGeom>
              <a:avLst/>
              <a:gdLst>
                <a:gd name="T0" fmla="*/ 0 w 53"/>
                <a:gd name="T1" fmla="*/ 31757353 h 19"/>
                <a:gd name="T2" fmla="*/ 514638 w 53"/>
                <a:gd name="T3" fmla="*/ 51605447 h 19"/>
                <a:gd name="T4" fmla="*/ 1029006 w 53"/>
                <a:gd name="T5" fmla="*/ 67483121 h 19"/>
                <a:gd name="T6" fmla="*/ 1617240 w 53"/>
                <a:gd name="T7" fmla="*/ 75421958 h 19"/>
                <a:gd name="T8" fmla="*/ 2131608 w 53"/>
                <a:gd name="T9" fmla="*/ 75421958 h 19"/>
                <a:gd name="T10" fmla="*/ 2572649 w 53"/>
                <a:gd name="T11" fmla="*/ 71451537 h 19"/>
                <a:gd name="T12" fmla="*/ 3087286 w 53"/>
                <a:gd name="T13" fmla="*/ 59544284 h 19"/>
                <a:gd name="T14" fmla="*/ 3454731 w 53"/>
                <a:gd name="T15" fmla="*/ 47635026 h 19"/>
                <a:gd name="T16" fmla="*/ 3895771 w 53"/>
                <a:gd name="T17" fmla="*/ 31757353 h 19"/>
                <a:gd name="T18" fmla="*/ 3454731 w 53"/>
                <a:gd name="T19" fmla="*/ 19848095 h 19"/>
                <a:gd name="T20" fmla="*/ 3087286 w 53"/>
                <a:gd name="T21" fmla="*/ 7938837 h 19"/>
                <a:gd name="T22" fmla="*/ 2572649 w 53"/>
                <a:gd name="T23" fmla="*/ 3970421 h 19"/>
                <a:gd name="T24" fmla="*/ 2131608 w 53"/>
                <a:gd name="T25" fmla="*/ 0 h 19"/>
                <a:gd name="T26" fmla="*/ 1617240 w 53"/>
                <a:gd name="T27" fmla="*/ 0 h 19"/>
                <a:gd name="T28" fmla="*/ 1029006 w 53"/>
                <a:gd name="T29" fmla="*/ 3970421 h 19"/>
                <a:gd name="T30" fmla="*/ 514638 w 53"/>
                <a:gd name="T31" fmla="*/ 11909258 h 19"/>
                <a:gd name="T32" fmla="*/ 0 w 53"/>
                <a:gd name="T33" fmla="*/ 3175735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123340" fontAlgn="auto">
                <a:spcBef>
                  <a:spcPts val="0"/>
                </a:spcBef>
                <a:spcAft>
                  <a:spcPts val="0"/>
                </a:spcAft>
              </a:pPr>
              <a:endParaRPr lang="fr-FR" sz="2200" ker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64" name="Freeform 105"/>
            <p:cNvSpPr>
              <a:spLocks/>
            </p:cNvSpPr>
            <p:nvPr/>
          </p:nvSpPr>
          <p:spPr bwMode="auto">
            <a:xfrm>
              <a:off x="2198688" y="5481638"/>
              <a:ext cx="31750" cy="38100"/>
            </a:xfrm>
            <a:custGeom>
              <a:avLst/>
              <a:gdLst>
                <a:gd name="T0" fmla="*/ 0 w 126"/>
                <a:gd name="T1" fmla="*/ 7280173 h 62"/>
                <a:gd name="T2" fmla="*/ 720423 w 126"/>
                <a:gd name="T3" fmla="*/ 7663016 h 62"/>
                <a:gd name="T4" fmla="*/ 1375581 w 126"/>
                <a:gd name="T5" fmla="*/ 8046474 h 62"/>
                <a:gd name="T6" fmla="*/ 1899708 w 126"/>
                <a:gd name="T7" fmla="*/ 8812776 h 62"/>
                <a:gd name="T8" fmla="*/ 2358067 w 126"/>
                <a:gd name="T9" fmla="*/ 9961921 h 62"/>
                <a:gd name="T10" fmla="*/ 3275290 w 126"/>
                <a:gd name="T11" fmla="*/ 12644284 h 62"/>
                <a:gd name="T12" fmla="*/ 3995712 w 126"/>
                <a:gd name="T13" fmla="*/ 15326032 h 62"/>
                <a:gd name="T14" fmla="*/ 4585355 w 126"/>
                <a:gd name="T15" fmla="*/ 18391239 h 62"/>
                <a:gd name="T16" fmla="*/ 5174746 w 126"/>
                <a:gd name="T17" fmla="*/ 21073602 h 62"/>
                <a:gd name="T18" fmla="*/ 5502325 w 126"/>
                <a:gd name="T19" fmla="*/ 22222747 h 62"/>
                <a:gd name="T20" fmla="*/ 5829905 w 126"/>
                <a:gd name="T21" fmla="*/ 22989048 h 62"/>
                <a:gd name="T22" fmla="*/ 6222748 w 126"/>
                <a:gd name="T23" fmla="*/ 23372506 h 62"/>
                <a:gd name="T24" fmla="*/ 6550327 w 126"/>
                <a:gd name="T25" fmla="*/ 23755350 h 62"/>
                <a:gd name="T26" fmla="*/ 6877907 w 126"/>
                <a:gd name="T27" fmla="*/ 23372506 h 62"/>
                <a:gd name="T28" fmla="*/ 7139970 w 126"/>
                <a:gd name="T29" fmla="*/ 22989048 h 62"/>
                <a:gd name="T30" fmla="*/ 7402034 w 126"/>
                <a:gd name="T31" fmla="*/ 22222747 h 62"/>
                <a:gd name="T32" fmla="*/ 7663845 w 126"/>
                <a:gd name="T33" fmla="*/ 21456445 h 62"/>
                <a:gd name="T34" fmla="*/ 7991425 w 126"/>
                <a:gd name="T35" fmla="*/ 19540998 h 62"/>
                <a:gd name="T36" fmla="*/ 8253488 w 126"/>
                <a:gd name="T37" fmla="*/ 18774697 h 62"/>
                <a:gd name="T38" fmla="*/ 7205486 w 126"/>
                <a:gd name="T39" fmla="*/ 12644284 h 62"/>
                <a:gd name="T40" fmla="*/ 6288264 w 126"/>
                <a:gd name="T41" fmla="*/ 8046474 h 62"/>
                <a:gd name="T42" fmla="*/ 5829905 w 126"/>
                <a:gd name="T43" fmla="*/ 5747569 h 62"/>
                <a:gd name="T44" fmla="*/ 5305778 w 126"/>
                <a:gd name="T45" fmla="*/ 3448665 h 62"/>
                <a:gd name="T46" fmla="*/ 4716387 w 126"/>
                <a:gd name="T47" fmla="*/ 1916061 h 62"/>
                <a:gd name="T48" fmla="*/ 3995712 w 126"/>
                <a:gd name="T49" fmla="*/ 0 h 62"/>
                <a:gd name="T50" fmla="*/ 0 w 126"/>
                <a:gd name="T51" fmla="*/ 0 h 62"/>
                <a:gd name="T52" fmla="*/ 0 w 126"/>
                <a:gd name="T53" fmla="*/ 3448665 h 62"/>
                <a:gd name="T54" fmla="*/ 0 w 126"/>
                <a:gd name="T55" fmla="*/ 7280173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123340" fontAlgn="auto">
                <a:spcBef>
                  <a:spcPts val="0"/>
                </a:spcBef>
                <a:spcAft>
                  <a:spcPts val="0"/>
                </a:spcAft>
              </a:pPr>
              <a:endParaRPr lang="fr-FR" sz="2200" ker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65" name="Freeform 197"/>
            <p:cNvSpPr>
              <a:spLocks/>
            </p:cNvSpPr>
            <p:nvPr/>
          </p:nvSpPr>
          <p:spPr bwMode="auto">
            <a:xfrm>
              <a:off x="1790700" y="5502275"/>
              <a:ext cx="14288" cy="38100"/>
            </a:xfrm>
            <a:custGeom>
              <a:avLst/>
              <a:gdLst>
                <a:gd name="T0" fmla="*/ 0 w 53"/>
                <a:gd name="T1" fmla="*/ 31757353 h 19"/>
                <a:gd name="T2" fmla="*/ 514638 w 53"/>
                <a:gd name="T3" fmla="*/ 51605447 h 19"/>
                <a:gd name="T4" fmla="*/ 1029006 w 53"/>
                <a:gd name="T5" fmla="*/ 67483121 h 19"/>
                <a:gd name="T6" fmla="*/ 1617240 w 53"/>
                <a:gd name="T7" fmla="*/ 75421958 h 19"/>
                <a:gd name="T8" fmla="*/ 2131608 w 53"/>
                <a:gd name="T9" fmla="*/ 75421958 h 19"/>
                <a:gd name="T10" fmla="*/ 2572649 w 53"/>
                <a:gd name="T11" fmla="*/ 71451537 h 19"/>
                <a:gd name="T12" fmla="*/ 3087286 w 53"/>
                <a:gd name="T13" fmla="*/ 59544284 h 19"/>
                <a:gd name="T14" fmla="*/ 3454731 w 53"/>
                <a:gd name="T15" fmla="*/ 47635026 h 19"/>
                <a:gd name="T16" fmla="*/ 3895771 w 53"/>
                <a:gd name="T17" fmla="*/ 31757353 h 19"/>
                <a:gd name="T18" fmla="*/ 3454731 w 53"/>
                <a:gd name="T19" fmla="*/ 19848095 h 19"/>
                <a:gd name="T20" fmla="*/ 3087286 w 53"/>
                <a:gd name="T21" fmla="*/ 7938837 h 19"/>
                <a:gd name="T22" fmla="*/ 2572649 w 53"/>
                <a:gd name="T23" fmla="*/ 3970421 h 19"/>
                <a:gd name="T24" fmla="*/ 2131608 w 53"/>
                <a:gd name="T25" fmla="*/ 0 h 19"/>
                <a:gd name="T26" fmla="*/ 1617240 w 53"/>
                <a:gd name="T27" fmla="*/ 0 h 19"/>
                <a:gd name="T28" fmla="*/ 1029006 w 53"/>
                <a:gd name="T29" fmla="*/ 3970421 h 19"/>
                <a:gd name="T30" fmla="*/ 514638 w 53"/>
                <a:gd name="T31" fmla="*/ 11909258 h 19"/>
                <a:gd name="T32" fmla="*/ 0 w 53"/>
                <a:gd name="T33" fmla="*/ 3175735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123340" fontAlgn="auto">
                <a:spcBef>
                  <a:spcPts val="0"/>
                </a:spcBef>
                <a:spcAft>
                  <a:spcPts val="0"/>
                </a:spcAft>
              </a:pPr>
              <a:endParaRPr lang="fr-FR" sz="2200" ker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66" name="Freeform 198"/>
            <p:cNvSpPr>
              <a:spLocks/>
            </p:cNvSpPr>
            <p:nvPr/>
          </p:nvSpPr>
          <p:spPr bwMode="auto">
            <a:xfrm>
              <a:off x="1768475" y="5489575"/>
              <a:ext cx="22225" cy="38100"/>
            </a:xfrm>
            <a:custGeom>
              <a:avLst/>
              <a:gdLst>
                <a:gd name="T0" fmla="*/ 0 w 80"/>
                <a:gd name="T1" fmla="*/ 0 h 18"/>
                <a:gd name="T2" fmla="*/ 73620 w 80"/>
                <a:gd name="T3" fmla="*/ 27273250 h 18"/>
                <a:gd name="T4" fmla="*/ 368102 w 80"/>
                <a:gd name="T5" fmla="*/ 54548617 h 18"/>
                <a:gd name="T6" fmla="*/ 588685 w 80"/>
                <a:gd name="T7" fmla="*/ 63639700 h 18"/>
                <a:gd name="T8" fmla="*/ 809546 w 80"/>
                <a:gd name="T9" fmla="*/ 72730783 h 18"/>
                <a:gd name="T10" fmla="*/ 1104027 w 80"/>
                <a:gd name="T11" fmla="*/ 81821867 h 18"/>
                <a:gd name="T12" fmla="*/ 1472128 w 80"/>
                <a:gd name="T13" fmla="*/ 81821867 h 18"/>
                <a:gd name="T14" fmla="*/ 1619091 w 80"/>
                <a:gd name="T15" fmla="*/ 68184183 h 18"/>
                <a:gd name="T16" fmla="*/ 1766332 w 80"/>
                <a:gd name="T17" fmla="*/ 59093100 h 18"/>
                <a:gd name="T18" fmla="*/ 1913573 w 80"/>
                <a:gd name="T19" fmla="*/ 50002017 h 18"/>
                <a:gd name="T20" fmla="*/ 2281674 w 80"/>
                <a:gd name="T21" fmla="*/ 45457533 h 18"/>
                <a:gd name="T22" fmla="*/ 2796738 w 80"/>
                <a:gd name="T23" fmla="*/ 36364333 h 18"/>
                <a:gd name="T24" fmla="*/ 3459043 w 80"/>
                <a:gd name="T25" fmla="*/ 31819850 h 18"/>
                <a:gd name="T26" fmla="*/ 4195247 w 80"/>
                <a:gd name="T27" fmla="*/ 31819850 h 18"/>
                <a:gd name="T28" fmla="*/ 4857552 w 80"/>
                <a:gd name="T29" fmla="*/ 27273250 h 18"/>
                <a:gd name="T30" fmla="*/ 5152033 w 80"/>
                <a:gd name="T31" fmla="*/ 22728767 h 18"/>
                <a:gd name="T32" fmla="*/ 5446236 w 80"/>
                <a:gd name="T33" fmla="*/ 18182167 h 18"/>
                <a:gd name="T34" fmla="*/ 5667097 w 80"/>
                <a:gd name="T35" fmla="*/ 9091083 h 18"/>
                <a:gd name="T36" fmla="*/ 5887958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123340" fontAlgn="auto">
                <a:spcBef>
                  <a:spcPts val="0"/>
                </a:spcBef>
                <a:spcAft>
                  <a:spcPts val="0"/>
                </a:spcAft>
              </a:pPr>
              <a:endParaRPr lang="fr-FR" sz="2200" ker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67" name="Freeform 199"/>
            <p:cNvSpPr>
              <a:spLocks/>
            </p:cNvSpPr>
            <p:nvPr/>
          </p:nvSpPr>
          <p:spPr bwMode="auto">
            <a:xfrm>
              <a:off x="1768475" y="5475288"/>
              <a:ext cx="14288" cy="39687"/>
            </a:xfrm>
            <a:custGeom>
              <a:avLst/>
              <a:gdLst>
                <a:gd name="T0" fmla="*/ 1821409 w 46"/>
                <a:gd name="T1" fmla="*/ 0 h 27"/>
                <a:gd name="T2" fmla="*/ 0 w 46"/>
                <a:gd name="T3" fmla="*/ 38903549 h 27"/>
                <a:gd name="T4" fmla="*/ 819696 w 46"/>
                <a:gd name="T5" fmla="*/ 47549436 h 27"/>
                <a:gd name="T6" fmla="*/ 1457065 w 46"/>
                <a:gd name="T7" fmla="*/ 54033116 h 27"/>
                <a:gd name="T8" fmla="*/ 2094745 w 46"/>
                <a:gd name="T9" fmla="*/ 58356059 h 27"/>
                <a:gd name="T10" fmla="*/ 2641106 w 46"/>
                <a:gd name="T11" fmla="*/ 58356059 h 27"/>
                <a:gd name="T12" fmla="*/ 3005139 w 46"/>
                <a:gd name="T13" fmla="*/ 58356059 h 27"/>
                <a:gd name="T14" fmla="*/ 3369483 w 46"/>
                <a:gd name="T15" fmla="*/ 54033116 h 27"/>
                <a:gd name="T16" fmla="*/ 3824835 w 46"/>
                <a:gd name="T17" fmla="*/ 47549436 h 27"/>
                <a:gd name="T18" fmla="*/ 4189179 w 46"/>
                <a:gd name="T19" fmla="*/ 38903549 h 27"/>
                <a:gd name="T20" fmla="*/ 3733827 w 46"/>
                <a:gd name="T21" fmla="*/ 34582076 h 27"/>
                <a:gd name="T22" fmla="*/ 3005139 w 46"/>
                <a:gd name="T23" fmla="*/ 23773983 h 27"/>
                <a:gd name="T24" fmla="*/ 2367770 w 46"/>
                <a:gd name="T25" fmla="*/ 10806623 h 27"/>
                <a:gd name="T26" fmla="*/ 1821409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123340" fontAlgn="auto">
                <a:spcBef>
                  <a:spcPts val="0"/>
                </a:spcBef>
                <a:spcAft>
                  <a:spcPts val="0"/>
                </a:spcAft>
              </a:pPr>
              <a:endParaRPr lang="fr-FR" sz="2200" ker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68" name="Freeform 200"/>
            <p:cNvSpPr>
              <a:spLocks/>
            </p:cNvSpPr>
            <p:nvPr/>
          </p:nvSpPr>
          <p:spPr bwMode="auto">
            <a:xfrm>
              <a:off x="1751013" y="5470525"/>
              <a:ext cx="14287" cy="39688"/>
            </a:xfrm>
            <a:custGeom>
              <a:avLst/>
              <a:gdLst>
                <a:gd name="T0" fmla="*/ 2567691 w 54"/>
                <a:gd name="T1" fmla="*/ 0 h 39"/>
                <a:gd name="T2" fmla="*/ 1510453 w 54"/>
                <a:gd name="T3" fmla="*/ 4143834 h 39"/>
                <a:gd name="T4" fmla="*/ 755094 w 54"/>
                <a:gd name="T5" fmla="*/ 10359586 h 39"/>
                <a:gd name="T6" fmla="*/ 453215 w 54"/>
                <a:gd name="T7" fmla="*/ 13467461 h 39"/>
                <a:gd name="T8" fmla="*/ 302144 w 54"/>
                <a:gd name="T9" fmla="*/ 16575337 h 39"/>
                <a:gd name="T10" fmla="*/ 151072 w 54"/>
                <a:gd name="T11" fmla="*/ 20718154 h 39"/>
                <a:gd name="T12" fmla="*/ 0 w 54"/>
                <a:gd name="T13" fmla="*/ 24861988 h 39"/>
                <a:gd name="T14" fmla="*/ 151072 w 54"/>
                <a:gd name="T15" fmla="*/ 29005822 h 39"/>
                <a:gd name="T16" fmla="*/ 226475 w 54"/>
                <a:gd name="T17" fmla="*/ 33149656 h 39"/>
                <a:gd name="T18" fmla="*/ 377547 w 54"/>
                <a:gd name="T19" fmla="*/ 36257532 h 39"/>
                <a:gd name="T20" fmla="*/ 604287 w 54"/>
                <a:gd name="T21" fmla="*/ 38329449 h 39"/>
                <a:gd name="T22" fmla="*/ 830763 w 54"/>
                <a:gd name="T23" fmla="*/ 39365408 h 39"/>
                <a:gd name="T24" fmla="*/ 1208310 w 54"/>
                <a:gd name="T25" fmla="*/ 40401366 h 39"/>
                <a:gd name="T26" fmla="*/ 1510453 w 54"/>
                <a:gd name="T27" fmla="*/ 40401366 h 39"/>
                <a:gd name="T28" fmla="*/ 1888001 w 54"/>
                <a:gd name="T29" fmla="*/ 40401366 h 39"/>
                <a:gd name="T30" fmla="*/ 2265548 w 54"/>
                <a:gd name="T31" fmla="*/ 39365408 h 39"/>
                <a:gd name="T32" fmla="*/ 2567691 w 54"/>
                <a:gd name="T33" fmla="*/ 38329449 h 39"/>
                <a:gd name="T34" fmla="*/ 2945239 w 54"/>
                <a:gd name="T35" fmla="*/ 36257532 h 39"/>
                <a:gd name="T36" fmla="*/ 3247382 w 54"/>
                <a:gd name="T37" fmla="*/ 34185615 h 39"/>
                <a:gd name="T38" fmla="*/ 3549526 w 54"/>
                <a:gd name="T39" fmla="*/ 31077739 h 39"/>
                <a:gd name="T40" fmla="*/ 3776001 w 54"/>
                <a:gd name="T41" fmla="*/ 26933905 h 39"/>
                <a:gd name="T42" fmla="*/ 3927073 w 54"/>
                <a:gd name="T43" fmla="*/ 22790071 h 39"/>
                <a:gd name="T44" fmla="*/ 4078145 w 54"/>
                <a:gd name="T45" fmla="*/ 18647254 h 39"/>
                <a:gd name="T46" fmla="*/ 3851669 w 54"/>
                <a:gd name="T47" fmla="*/ 17611296 h 39"/>
                <a:gd name="T48" fmla="*/ 3624929 w 54"/>
                <a:gd name="T49" fmla="*/ 16575337 h 39"/>
                <a:gd name="T50" fmla="*/ 3323050 w 54"/>
                <a:gd name="T51" fmla="*/ 14503420 h 39"/>
                <a:gd name="T52" fmla="*/ 3171979 w 54"/>
                <a:gd name="T53" fmla="*/ 11395544 h 39"/>
                <a:gd name="T54" fmla="*/ 2945239 w 54"/>
                <a:gd name="T55" fmla="*/ 8287669 h 39"/>
                <a:gd name="T56" fmla="*/ 2794167 w 54"/>
                <a:gd name="T57" fmla="*/ 5179793 h 39"/>
                <a:gd name="T58" fmla="*/ 2567691 w 54"/>
                <a:gd name="T59" fmla="*/ 2071917 h 39"/>
                <a:gd name="T60" fmla="*/ 2567691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123340" fontAlgn="auto">
                <a:spcBef>
                  <a:spcPts val="0"/>
                </a:spcBef>
                <a:spcAft>
                  <a:spcPts val="0"/>
                </a:spcAft>
              </a:pPr>
              <a:endParaRPr lang="fr-FR" sz="2200" ker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69" name="Freeform 201"/>
            <p:cNvSpPr>
              <a:spLocks/>
            </p:cNvSpPr>
            <p:nvPr/>
          </p:nvSpPr>
          <p:spPr bwMode="auto">
            <a:xfrm>
              <a:off x="1735138" y="5464175"/>
              <a:ext cx="17462" cy="39688"/>
            </a:xfrm>
            <a:custGeom>
              <a:avLst/>
              <a:gdLst>
                <a:gd name="T0" fmla="*/ 0 w 60"/>
                <a:gd name="T1" fmla="*/ 75005028 h 15"/>
                <a:gd name="T2" fmla="*/ 841086 w 60"/>
                <a:gd name="T3" fmla="*/ 88644471 h 15"/>
                <a:gd name="T4" fmla="*/ 1513955 w 60"/>
                <a:gd name="T5" fmla="*/ 95462869 h 15"/>
                <a:gd name="T6" fmla="*/ 2270933 w 60"/>
                <a:gd name="T7" fmla="*/ 102281268 h 15"/>
                <a:gd name="T8" fmla="*/ 2943802 w 60"/>
                <a:gd name="T9" fmla="*/ 102281268 h 15"/>
                <a:gd name="T10" fmla="*/ 3448454 w 60"/>
                <a:gd name="T11" fmla="*/ 95462869 h 15"/>
                <a:gd name="T12" fmla="*/ 4037214 w 60"/>
                <a:gd name="T13" fmla="*/ 81826073 h 15"/>
                <a:gd name="T14" fmla="*/ 4625975 w 60"/>
                <a:gd name="T15" fmla="*/ 61368231 h 15"/>
                <a:gd name="T16" fmla="*/ 5046518 w 60"/>
                <a:gd name="T17" fmla="*/ 34094638 h 15"/>
                <a:gd name="T18" fmla="*/ 4794192 w 60"/>
                <a:gd name="T19" fmla="*/ 20455195 h 15"/>
                <a:gd name="T20" fmla="*/ 4541866 w 60"/>
                <a:gd name="T21" fmla="*/ 0 h 15"/>
                <a:gd name="T22" fmla="*/ 4289540 w 60"/>
                <a:gd name="T23" fmla="*/ 0 h 15"/>
                <a:gd name="T24" fmla="*/ 3953106 w 60"/>
                <a:gd name="T25" fmla="*/ 0 h 15"/>
                <a:gd name="T26" fmla="*/ 3364345 w 60"/>
                <a:gd name="T27" fmla="*/ 0 h 15"/>
                <a:gd name="T28" fmla="*/ 2775585 w 60"/>
                <a:gd name="T29" fmla="*/ 20455195 h 15"/>
                <a:gd name="T30" fmla="*/ 2018607 w 60"/>
                <a:gd name="T31" fmla="*/ 40913036 h 15"/>
                <a:gd name="T32" fmla="*/ 1345738 w 60"/>
                <a:gd name="T33" fmla="*/ 54549833 h 15"/>
                <a:gd name="T34" fmla="*/ 588760 w 60"/>
                <a:gd name="T35" fmla="*/ 68186630 h 15"/>
                <a:gd name="T36" fmla="*/ 0 w 60"/>
                <a:gd name="T37" fmla="*/ 75005028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123340" fontAlgn="auto">
                <a:spcBef>
                  <a:spcPts val="0"/>
                </a:spcBef>
                <a:spcAft>
                  <a:spcPts val="0"/>
                </a:spcAft>
              </a:pPr>
              <a:endParaRPr lang="fr-FR" sz="2200" ker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70" name="Freeform 213"/>
            <p:cNvSpPr>
              <a:spLocks/>
            </p:cNvSpPr>
            <p:nvPr/>
          </p:nvSpPr>
          <p:spPr bwMode="auto">
            <a:xfrm>
              <a:off x="1755775" y="5484813"/>
              <a:ext cx="20638" cy="38100"/>
            </a:xfrm>
            <a:custGeom>
              <a:avLst/>
              <a:gdLst>
                <a:gd name="T0" fmla="*/ 3283138 w 73"/>
                <a:gd name="T1" fmla="*/ 0 h 22"/>
                <a:gd name="T2" fmla="*/ 2626680 w 73"/>
                <a:gd name="T3" fmla="*/ 2961409 h 22"/>
                <a:gd name="T4" fmla="*/ 2134195 w 73"/>
                <a:gd name="T5" fmla="*/ 5921086 h 22"/>
                <a:gd name="T6" fmla="*/ 1641710 w 73"/>
                <a:gd name="T7" fmla="*/ 14803582 h 22"/>
                <a:gd name="T8" fmla="*/ 1231212 w 73"/>
                <a:gd name="T9" fmla="*/ 23686077 h 22"/>
                <a:gd name="T10" fmla="*/ 492485 w 73"/>
                <a:gd name="T11" fmla="*/ 41451068 h 22"/>
                <a:gd name="T12" fmla="*/ 0 w 73"/>
                <a:gd name="T13" fmla="*/ 56254650 h 22"/>
                <a:gd name="T14" fmla="*/ 1641710 w 73"/>
                <a:gd name="T15" fmla="*/ 59216059 h 22"/>
                <a:gd name="T16" fmla="*/ 3201152 w 73"/>
                <a:gd name="T17" fmla="*/ 65137145 h 22"/>
                <a:gd name="T18" fmla="*/ 4021866 w 73"/>
                <a:gd name="T19" fmla="*/ 65137145 h 22"/>
                <a:gd name="T20" fmla="*/ 4678606 w 73"/>
                <a:gd name="T21" fmla="*/ 65137145 h 22"/>
                <a:gd name="T22" fmla="*/ 5335064 w 73"/>
                <a:gd name="T23" fmla="*/ 62175736 h 22"/>
                <a:gd name="T24" fmla="*/ 5991805 w 73"/>
                <a:gd name="T25" fmla="*/ 56254650 h 22"/>
                <a:gd name="T26" fmla="*/ 5253078 w 73"/>
                <a:gd name="T27" fmla="*/ 41451068 h 22"/>
                <a:gd name="T28" fmla="*/ 4596337 w 73"/>
                <a:gd name="T29" fmla="*/ 23686077 h 22"/>
                <a:gd name="T30" fmla="*/ 4350095 w 73"/>
                <a:gd name="T31" fmla="*/ 14803582 h 22"/>
                <a:gd name="T32" fmla="*/ 4021866 w 73"/>
                <a:gd name="T33" fmla="*/ 5921086 h 22"/>
                <a:gd name="T34" fmla="*/ 3611367 w 73"/>
                <a:gd name="T35" fmla="*/ 2961409 h 22"/>
                <a:gd name="T36" fmla="*/ 3283138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123340" fontAlgn="auto">
                <a:spcBef>
                  <a:spcPts val="0"/>
                </a:spcBef>
                <a:spcAft>
                  <a:spcPts val="0"/>
                </a:spcAft>
              </a:pPr>
              <a:endParaRPr lang="fr-FR" sz="2200" ker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71" name="Freeform 214"/>
            <p:cNvSpPr>
              <a:spLocks/>
            </p:cNvSpPr>
            <p:nvPr/>
          </p:nvSpPr>
          <p:spPr bwMode="auto">
            <a:xfrm>
              <a:off x="1778000" y="5446713"/>
              <a:ext cx="76200" cy="65087"/>
            </a:xfrm>
            <a:custGeom>
              <a:avLst/>
              <a:gdLst>
                <a:gd name="T0" fmla="*/ 17040598 w 281"/>
                <a:gd name="T1" fmla="*/ 19322071 h 193"/>
                <a:gd name="T2" fmla="*/ 13632478 w 281"/>
                <a:gd name="T3" fmla="*/ 19667066 h 193"/>
                <a:gd name="T4" fmla="*/ 12182238 w 281"/>
                <a:gd name="T5" fmla="*/ 19322071 h 193"/>
                <a:gd name="T6" fmla="*/ 11239364 w 281"/>
                <a:gd name="T7" fmla="*/ 18862078 h 193"/>
                <a:gd name="T8" fmla="*/ 9426564 w 281"/>
                <a:gd name="T9" fmla="*/ 15526791 h 193"/>
                <a:gd name="T10" fmla="*/ 7541359 w 281"/>
                <a:gd name="T11" fmla="*/ 10811187 h 193"/>
                <a:gd name="T12" fmla="*/ 6816239 w 281"/>
                <a:gd name="T13" fmla="*/ 8510884 h 193"/>
                <a:gd name="T14" fmla="*/ 6308601 w 281"/>
                <a:gd name="T15" fmla="*/ 5865586 h 193"/>
                <a:gd name="T16" fmla="*/ 6018444 w 281"/>
                <a:gd name="T17" fmla="*/ 3105291 h 193"/>
                <a:gd name="T18" fmla="*/ 3117963 w 281"/>
                <a:gd name="T19" fmla="*/ 0 h 193"/>
                <a:gd name="T20" fmla="*/ 2030283 w 281"/>
                <a:gd name="T21" fmla="*/ 5980585 h 193"/>
                <a:gd name="T22" fmla="*/ 1305162 w 281"/>
                <a:gd name="T23" fmla="*/ 7015906 h 193"/>
                <a:gd name="T24" fmla="*/ 434964 w 281"/>
                <a:gd name="T25" fmla="*/ 7935893 h 193"/>
                <a:gd name="T26" fmla="*/ 0 w 281"/>
                <a:gd name="T27" fmla="*/ 8395886 h 193"/>
                <a:gd name="T28" fmla="*/ 72404 w 281"/>
                <a:gd name="T29" fmla="*/ 8625882 h 193"/>
                <a:gd name="T30" fmla="*/ 652717 w 281"/>
                <a:gd name="T31" fmla="*/ 9315872 h 193"/>
                <a:gd name="T32" fmla="*/ 2682999 w 281"/>
                <a:gd name="T33" fmla="*/ 12766495 h 193"/>
                <a:gd name="T34" fmla="*/ 3263041 w 281"/>
                <a:gd name="T35" fmla="*/ 14031476 h 193"/>
                <a:gd name="T36" fmla="*/ 3843083 w 281"/>
                <a:gd name="T37" fmla="*/ 14836464 h 193"/>
                <a:gd name="T38" fmla="*/ 4495800 w 281"/>
                <a:gd name="T39" fmla="*/ 15411792 h 193"/>
                <a:gd name="T40" fmla="*/ 5148517 w 281"/>
                <a:gd name="T41" fmla="*/ 15641789 h 193"/>
                <a:gd name="T42" fmla="*/ 5511077 w 281"/>
                <a:gd name="T43" fmla="*/ 16216780 h 193"/>
                <a:gd name="T44" fmla="*/ 5728559 w 281"/>
                <a:gd name="T45" fmla="*/ 17021768 h 193"/>
                <a:gd name="T46" fmla="*/ 6236197 w 281"/>
                <a:gd name="T47" fmla="*/ 17596759 h 193"/>
                <a:gd name="T48" fmla="*/ 7178799 w 281"/>
                <a:gd name="T49" fmla="*/ 17711758 h 193"/>
                <a:gd name="T50" fmla="*/ 7686438 w 281"/>
                <a:gd name="T51" fmla="*/ 18057090 h 193"/>
                <a:gd name="T52" fmla="*/ 7903920 w 281"/>
                <a:gd name="T53" fmla="*/ 18747079 h 193"/>
                <a:gd name="T54" fmla="*/ 7903920 w 281"/>
                <a:gd name="T55" fmla="*/ 20587052 h 193"/>
                <a:gd name="T56" fmla="*/ 8048998 w 281"/>
                <a:gd name="T57" fmla="*/ 21737372 h 193"/>
                <a:gd name="T58" fmla="*/ 8338883 w 281"/>
                <a:gd name="T59" fmla="*/ 22197365 h 193"/>
                <a:gd name="T60" fmla="*/ 9354160 w 281"/>
                <a:gd name="T61" fmla="*/ 22197365 h 193"/>
                <a:gd name="T62" fmla="*/ 11892081 w 281"/>
                <a:gd name="T63" fmla="*/ 21967368 h 193"/>
                <a:gd name="T64" fmla="*/ 13052165 w 281"/>
                <a:gd name="T65" fmla="*/ 21737372 h 193"/>
                <a:gd name="T66" fmla="*/ 13922364 w 281"/>
                <a:gd name="T67" fmla="*/ 21392377 h 193"/>
                <a:gd name="T68" fmla="*/ 15372604 w 281"/>
                <a:gd name="T69" fmla="*/ 21622374 h 193"/>
                <a:gd name="T70" fmla="*/ 20376043 w 281"/>
                <a:gd name="T71" fmla="*/ 19207073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123340" fontAlgn="auto">
                <a:spcBef>
                  <a:spcPts val="0"/>
                </a:spcBef>
                <a:spcAft>
                  <a:spcPts val="0"/>
                </a:spcAft>
              </a:pPr>
              <a:endParaRPr lang="fr-FR" sz="2200" kern="0"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572" name="Group 438"/>
            <p:cNvGrpSpPr>
              <a:grpSpLocks/>
            </p:cNvGrpSpPr>
            <p:nvPr/>
          </p:nvGrpSpPr>
          <p:grpSpPr bwMode="auto">
            <a:xfrm>
              <a:off x="2497138" y="4833938"/>
              <a:ext cx="231775" cy="679450"/>
              <a:chOff x="1589" y="3126"/>
              <a:chExt cx="290" cy="657"/>
            </a:xfrm>
          </p:grpSpPr>
          <p:sp>
            <p:nvSpPr>
              <p:cNvPr id="1114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5 w 46"/>
                  <a:gd name="T1" fmla="*/ 1 h 51"/>
                  <a:gd name="T2" fmla="*/ 2 w 46"/>
                  <a:gd name="T3" fmla="*/ 0 h 51"/>
                  <a:gd name="T4" fmla="*/ 1 w 46"/>
                  <a:gd name="T5" fmla="*/ 1 h 51"/>
                  <a:gd name="T6" fmla="*/ 1 w 46"/>
                  <a:gd name="T7" fmla="*/ 1 h 51"/>
                  <a:gd name="T8" fmla="*/ 0 w 46"/>
                  <a:gd name="T9" fmla="*/ 1 h 51"/>
                  <a:gd name="T10" fmla="*/ 0 w 46"/>
                  <a:gd name="T11" fmla="*/ 2 h 51"/>
                  <a:gd name="T12" fmla="*/ 0 w 46"/>
                  <a:gd name="T13" fmla="*/ 2 h 51"/>
                  <a:gd name="T14" fmla="*/ 0 w 46"/>
                  <a:gd name="T15" fmla="*/ 2 h 51"/>
                  <a:gd name="T16" fmla="*/ 0 w 46"/>
                  <a:gd name="T17" fmla="*/ 3 h 51"/>
                  <a:gd name="T18" fmla="*/ 0 w 46"/>
                  <a:gd name="T19" fmla="*/ 3 h 51"/>
                  <a:gd name="T20" fmla="*/ 0 w 46"/>
                  <a:gd name="T21" fmla="*/ 4 h 51"/>
                  <a:gd name="T22" fmla="*/ 1 w 46"/>
                  <a:gd name="T23" fmla="*/ 5 h 51"/>
                  <a:gd name="T24" fmla="*/ 1 w 46"/>
                  <a:gd name="T25" fmla="*/ 5 h 51"/>
                  <a:gd name="T26" fmla="*/ 1 w 46"/>
                  <a:gd name="T27" fmla="*/ 5 h 51"/>
                  <a:gd name="T28" fmla="*/ 2 w 46"/>
                  <a:gd name="T29" fmla="*/ 6 h 51"/>
                  <a:gd name="T30" fmla="*/ 2 w 46"/>
                  <a:gd name="T31" fmla="*/ 6 h 51"/>
                  <a:gd name="T32" fmla="*/ 2 w 46"/>
                  <a:gd name="T33" fmla="*/ 6 h 51"/>
                  <a:gd name="T34" fmla="*/ 2 w 46"/>
                  <a:gd name="T35" fmla="*/ 6 h 51"/>
                  <a:gd name="T36" fmla="*/ 4 w 46"/>
                  <a:gd name="T37" fmla="*/ 6 h 51"/>
                  <a:gd name="T38" fmla="*/ 5 w 46"/>
                  <a:gd name="T39" fmla="*/ 6 h 51"/>
                  <a:gd name="T40" fmla="*/ 5 w 46"/>
                  <a:gd name="T41" fmla="*/ 4 h 51"/>
                  <a:gd name="T42" fmla="*/ 5 w 46"/>
                  <a:gd name="T43" fmla="*/ 3 h 51"/>
                  <a:gd name="T44" fmla="*/ 5 w 46"/>
                  <a:gd name="T45" fmla="*/ 2 h 51"/>
                  <a:gd name="T46" fmla="*/ 5 w 46"/>
                  <a:gd name="T47" fmla="*/ 1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15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2 h 158"/>
                  <a:gd name="T4" fmla="*/ 0 w 192"/>
                  <a:gd name="T5" fmla="*/ 3 h 158"/>
                  <a:gd name="T6" fmla="*/ 0 w 192"/>
                  <a:gd name="T7" fmla="*/ 4 h 158"/>
                  <a:gd name="T8" fmla="*/ 1 w 192"/>
                  <a:gd name="T9" fmla="*/ 6 h 158"/>
                  <a:gd name="T10" fmla="*/ 1 w 192"/>
                  <a:gd name="T11" fmla="*/ 7 h 158"/>
                  <a:gd name="T12" fmla="*/ 2 w 192"/>
                  <a:gd name="T13" fmla="*/ 8 h 158"/>
                  <a:gd name="T14" fmla="*/ 2 w 192"/>
                  <a:gd name="T15" fmla="*/ 9 h 158"/>
                  <a:gd name="T16" fmla="*/ 3 w 192"/>
                  <a:gd name="T17" fmla="*/ 10 h 158"/>
                  <a:gd name="T18" fmla="*/ 5 w 192"/>
                  <a:gd name="T19" fmla="*/ 14 h 158"/>
                  <a:gd name="T20" fmla="*/ 7 w 192"/>
                  <a:gd name="T21" fmla="*/ 17 h 158"/>
                  <a:gd name="T22" fmla="*/ 8 w 192"/>
                  <a:gd name="T23" fmla="*/ 17 h 158"/>
                  <a:gd name="T24" fmla="*/ 9 w 192"/>
                  <a:gd name="T25" fmla="*/ 17 h 158"/>
                  <a:gd name="T26" fmla="*/ 9 w 192"/>
                  <a:gd name="T27" fmla="*/ 17 h 158"/>
                  <a:gd name="T28" fmla="*/ 10 w 192"/>
                  <a:gd name="T29" fmla="*/ 17 h 158"/>
                  <a:gd name="T30" fmla="*/ 11 w 192"/>
                  <a:gd name="T31" fmla="*/ 18 h 158"/>
                  <a:gd name="T32" fmla="*/ 13 w 192"/>
                  <a:gd name="T33" fmla="*/ 18 h 158"/>
                  <a:gd name="T34" fmla="*/ 16 w 192"/>
                  <a:gd name="T35" fmla="*/ 17 h 158"/>
                  <a:gd name="T36" fmla="*/ 21 w 192"/>
                  <a:gd name="T37" fmla="*/ 17 h 158"/>
                  <a:gd name="T38" fmla="*/ 20 w 192"/>
                  <a:gd name="T39" fmla="*/ 17 h 158"/>
                  <a:gd name="T40" fmla="*/ 19 w 192"/>
                  <a:gd name="T41" fmla="*/ 17 h 158"/>
                  <a:gd name="T42" fmla="*/ 18 w 192"/>
                  <a:gd name="T43" fmla="*/ 17 h 158"/>
                  <a:gd name="T44" fmla="*/ 17 w 192"/>
                  <a:gd name="T45" fmla="*/ 17 h 158"/>
                  <a:gd name="T46" fmla="*/ 16 w 192"/>
                  <a:gd name="T47" fmla="*/ 16 h 158"/>
                  <a:gd name="T48" fmla="*/ 14 w 192"/>
                  <a:gd name="T49" fmla="*/ 15 h 158"/>
                  <a:gd name="T50" fmla="*/ 12 w 192"/>
                  <a:gd name="T51" fmla="*/ 15 h 158"/>
                  <a:gd name="T52" fmla="*/ 11 w 192"/>
                  <a:gd name="T53" fmla="*/ 13 h 158"/>
                  <a:gd name="T54" fmla="*/ 10 w 192"/>
                  <a:gd name="T55" fmla="*/ 12 h 158"/>
                  <a:gd name="T56" fmla="*/ 8 w 192"/>
                  <a:gd name="T57" fmla="*/ 11 h 158"/>
                  <a:gd name="T58" fmla="*/ 7 w 192"/>
                  <a:gd name="T59" fmla="*/ 10 h 158"/>
                  <a:gd name="T60" fmla="*/ 6 w 192"/>
                  <a:gd name="T61" fmla="*/ 8 h 158"/>
                  <a:gd name="T62" fmla="*/ 5 w 192"/>
                  <a:gd name="T63" fmla="*/ 7 h 158"/>
                  <a:gd name="T64" fmla="*/ 4 w 192"/>
                  <a:gd name="T65" fmla="*/ 6 h 158"/>
                  <a:gd name="T66" fmla="*/ 3 w 192"/>
                  <a:gd name="T67" fmla="*/ 4 h 158"/>
                  <a:gd name="T68" fmla="*/ 2 w 192"/>
                  <a:gd name="T69" fmla="*/ 3 h 158"/>
                  <a:gd name="T70" fmla="*/ 2 w 192"/>
                  <a:gd name="T71" fmla="*/ 2 h 158"/>
                  <a:gd name="T72" fmla="*/ 1 w 192"/>
                  <a:gd name="T73" fmla="*/ 1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16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83 w 884"/>
                  <a:gd name="T1" fmla="*/ 46 h 1818"/>
                  <a:gd name="T2" fmla="*/ 94 w 884"/>
                  <a:gd name="T3" fmla="*/ 38 h 1818"/>
                  <a:gd name="T4" fmla="*/ 95 w 884"/>
                  <a:gd name="T5" fmla="*/ 26 h 1818"/>
                  <a:gd name="T6" fmla="*/ 91 w 884"/>
                  <a:gd name="T7" fmla="*/ 21 h 1818"/>
                  <a:gd name="T8" fmla="*/ 91 w 884"/>
                  <a:gd name="T9" fmla="*/ 29 h 1818"/>
                  <a:gd name="T10" fmla="*/ 83 w 884"/>
                  <a:gd name="T11" fmla="*/ 36 h 1818"/>
                  <a:gd name="T12" fmla="*/ 72 w 884"/>
                  <a:gd name="T13" fmla="*/ 37 h 1818"/>
                  <a:gd name="T14" fmla="*/ 67 w 884"/>
                  <a:gd name="T15" fmla="*/ 32 h 1818"/>
                  <a:gd name="T16" fmla="*/ 71 w 884"/>
                  <a:gd name="T17" fmla="*/ 24 h 1818"/>
                  <a:gd name="T18" fmla="*/ 58 w 884"/>
                  <a:gd name="T19" fmla="*/ 16 h 1818"/>
                  <a:gd name="T20" fmla="*/ 46 w 884"/>
                  <a:gd name="T21" fmla="*/ 10 h 1818"/>
                  <a:gd name="T22" fmla="*/ 40 w 884"/>
                  <a:gd name="T23" fmla="*/ 1 h 1818"/>
                  <a:gd name="T24" fmla="*/ 31 w 884"/>
                  <a:gd name="T25" fmla="*/ 2 h 1818"/>
                  <a:gd name="T26" fmla="*/ 25 w 884"/>
                  <a:gd name="T27" fmla="*/ 3 h 1818"/>
                  <a:gd name="T28" fmla="*/ 18 w 884"/>
                  <a:gd name="T29" fmla="*/ 1 h 1818"/>
                  <a:gd name="T30" fmla="*/ 10 w 884"/>
                  <a:gd name="T31" fmla="*/ 6 h 1818"/>
                  <a:gd name="T32" fmla="*/ 7 w 884"/>
                  <a:gd name="T33" fmla="*/ 13 h 1818"/>
                  <a:gd name="T34" fmla="*/ 3 w 884"/>
                  <a:gd name="T35" fmla="*/ 20 h 1818"/>
                  <a:gd name="T36" fmla="*/ 6 w 884"/>
                  <a:gd name="T37" fmla="*/ 28 h 1818"/>
                  <a:gd name="T38" fmla="*/ 6 w 884"/>
                  <a:gd name="T39" fmla="*/ 35 h 1818"/>
                  <a:gd name="T40" fmla="*/ 0 w 884"/>
                  <a:gd name="T41" fmla="*/ 48 h 1818"/>
                  <a:gd name="T42" fmla="*/ 1 w 884"/>
                  <a:gd name="T43" fmla="*/ 68 h 1818"/>
                  <a:gd name="T44" fmla="*/ 8 w 884"/>
                  <a:gd name="T45" fmla="*/ 77 h 1818"/>
                  <a:gd name="T46" fmla="*/ 7 w 884"/>
                  <a:gd name="T47" fmla="*/ 84 h 1818"/>
                  <a:gd name="T48" fmla="*/ 7 w 884"/>
                  <a:gd name="T49" fmla="*/ 90 h 1818"/>
                  <a:gd name="T50" fmla="*/ 9 w 884"/>
                  <a:gd name="T51" fmla="*/ 94 h 1818"/>
                  <a:gd name="T52" fmla="*/ 6 w 884"/>
                  <a:gd name="T53" fmla="*/ 100 h 1818"/>
                  <a:gd name="T54" fmla="*/ 9 w 884"/>
                  <a:gd name="T55" fmla="*/ 109 h 1818"/>
                  <a:gd name="T56" fmla="*/ 9 w 884"/>
                  <a:gd name="T57" fmla="*/ 117 h 1818"/>
                  <a:gd name="T58" fmla="*/ 9 w 884"/>
                  <a:gd name="T59" fmla="*/ 128 h 1818"/>
                  <a:gd name="T60" fmla="*/ 15 w 884"/>
                  <a:gd name="T61" fmla="*/ 141 h 1818"/>
                  <a:gd name="T62" fmla="*/ 21 w 884"/>
                  <a:gd name="T63" fmla="*/ 155 h 1818"/>
                  <a:gd name="T64" fmla="*/ 23 w 884"/>
                  <a:gd name="T65" fmla="*/ 163 h 1818"/>
                  <a:gd name="T66" fmla="*/ 25 w 884"/>
                  <a:gd name="T67" fmla="*/ 170 h 1818"/>
                  <a:gd name="T68" fmla="*/ 23 w 884"/>
                  <a:gd name="T69" fmla="*/ 177 h 1818"/>
                  <a:gd name="T70" fmla="*/ 22 w 884"/>
                  <a:gd name="T71" fmla="*/ 183 h 1818"/>
                  <a:gd name="T72" fmla="*/ 25 w 884"/>
                  <a:gd name="T73" fmla="*/ 191 h 1818"/>
                  <a:gd name="T74" fmla="*/ 33 w 884"/>
                  <a:gd name="T75" fmla="*/ 197 h 1818"/>
                  <a:gd name="T76" fmla="*/ 42 w 884"/>
                  <a:gd name="T77" fmla="*/ 200 h 1818"/>
                  <a:gd name="T78" fmla="*/ 49 w 884"/>
                  <a:gd name="T79" fmla="*/ 198 h 1818"/>
                  <a:gd name="T80" fmla="*/ 49 w 884"/>
                  <a:gd name="T81" fmla="*/ 189 h 1818"/>
                  <a:gd name="T82" fmla="*/ 51 w 884"/>
                  <a:gd name="T83" fmla="*/ 179 h 1818"/>
                  <a:gd name="T84" fmla="*/ 53 w 884"/>
                  <a:gd name="T85" fmla="*/ 168 h 1818"/>
                  <a:gd name="T86" fmla="*/ 45 w 884"/>
                  <a:gd name="T87" fmla="*/ 165 h 1818"/>
                  <a:gd name="T88" fmla="*/ 43 w 884"/>
                  <a:gd name="T89" fmla="*/ 159 h 1818"/>
                  <a:gd name="T90" fmla="*/ 49 w 884"/>
                  <a:gd name="T91" fmla="*/ 155 h 1818"/>
                  <a:gd name="T92" fmla="*/ 52 w 884"/>
                  <a:gd name="T93" fmla="*/ 148 h 1818"/>
                  <a:gd name="T94" fmla="*/ 49 w 884"/>
                  <a:gd name="T95" fmla="*/ 136 h 1818"/>
                  <a:gd name="T96" fmla="*/ 46 w 884"/>
                  <a:gd name="T97" fmla="*/ 127 h 1818"/>
                  <a:gd name="T98" fmla="*/ 56 w 884"/>
                  <a:gd name="T99" fmla="*/ 130 h 1818"/>
                  <a:gd name="T100" fmla="*/ 61 w 884"/>
                  <a:gd name="T101" fmla="*/ 128 h 1818"/>
                  <a:gd name="T102" fmla="*/ 60 w 884"/>
                  <a:gd name="T103" fmla="*/ 120 h 1818"/>
                  <a:gd name="T104" fmla="*/ 61 w 884"/>
                  <a:gd name="T105" fmla="*/ 114 h 1818"/>
                  <a:gd name="T106" fmla="*/ 73 w 884"/>
                  <a:gd name="T107" fmla="*/ 114 h 1818"/>
                  <a:gd name="T108" fmla="*/ 86 w 884"/>
                  <a:gd name="T109" fmla="*/ 108 h 1818"/>
                  <a:gd name="T110" fmla="*/ 88 w 884"/>
                  <a:gd name="T111" fmla="*/ 98 h 1818"/>
                  <a:gd name="T112" fmla="*/ 84 w 884"/>
                  <a:gd name="T113" fmla="*/ 95 h 1818"/>
                  <a:gd name="T114" fmla="*/ 82 w 884"/>
                  <a:gd name="T115" fmla="*/ 90 h 1818"/>
                  <a:gd name="T116" fmla="*/ 74 w 884"/>
                  <a:gd name="T117" fmla="*/ 84 h 1818"/>
                  <a:gd name="T118" fmla="*/ 75 w 884"/>
                  <a:gd name="T119" fmla="*/ 59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73" name="Groupe 4"/>
            <p:cNvGrpSpPr>
              <a:grpSpLocks/>
            </p:cNvGrpSpPr>
            <p:nvPr/>
          </p:nvGrpSpPr>
          <p:grpSpPr bwMode="auto">
            <a:xfrm>
              <a:off x="1892300" y="4151313"/>
              <a:ext cx="4213225" cy="2454275"/>
              <a:chOff x="717018" y="1556679"/>
              <a:chExt cx="4931157" cy="2758204"/>
            </a:xfrm>
          </p:grpSpPr>
          <p:sp>
            <p:nvSpPr>
              <p:cNvPr id="580" name="Freeform 5"/>
              <p:cNvSpPr>
                <a:spLocks/>
              </p:cNvSpPr>
              <p:nvPr/>
            </p:nvSpPr>
            <p:spPr bwMode="auto">
              <a:xfrm>
                <a:off x="717018" y="1753092"/>
                <a:ext cx="515547" cy="293582"/>
              </a:xfrm>
              <a:custGeom>
                <a:avLst/>
                <a:gdLst>
                  <a:gd name="T0" fmla="*/ 113426328 w 1808"/>
                  <a:gd name="T1" fmla="*/ 96270719 h 850"/>
                  <a:gd name="T2" fmla="*/ 113345061 w 1808"/>
                  <a:gd name="T3" fmla="*/ 89828839 h 850"/>
                  <a:gd name="T4" fmla="*/ 111637597 w 1808"/>
                  <a:gd name="T5" fmla="*/ 77302904 h 850"/>
                  <a:gd name="T6" fmla="*/ 107571961 w 1808"/>
                  <a:gd name="T7" fmla="*/ 76467749 h 850"/>
                  <a:gd name="T8" fmla="*/ 102774922 w 1808"/>
                  <a:gd name="T9" fmla="*/ 76229430 h 850"/>
                  <a:gd name="T10" fmla="*/ 92204497 w 1808"/>
                  <a:gd name="T11" fmla="*/ 69429380 h 850"/>
                  <a:gd name="T12" fmla="*/ 79113938 w 1808"/>
                  <a:gd name="T13" fmla="*/ 64061319 h 850"/>
                  <a:gd name="T14" fmla="*/ 76674499 w 1808"/>
                  <a:gd name="T15" fmla="*/ 60124557 h 850"/>
                  <a:gd name="T16" fmla="*/ 73259571 w 1808"/>
                  <a:gd name="T17" fmla="*/ 61556201 h 850"/>
                  <a:gd name="T18" fmla="*/ 69031401 w 1808"/>
                  <a:gd name="T19" fmla="*/ 67998081 h 850"/>
                  <a:gd name="T20" fmla="*/ 54883799 w 1808"/>
                  <a:gd name="T21" fmla="*/ 73843472 h 850"/>
                  <a:gd name="T22" fmla="*/ 55127600 w 1808"/>
                  <a:gd name="T23" fmla="*/ 68952395 h 850"/>
                  <a:gd name="T24" fmla="*/ 58623796 w 1808"/>
                  <a:gd name="T25" fmla="*/ 65373458 h 850"/>
                  <a:gd name="T26" fmla="*/ 63909008 w 1808"/>
                  <a:gd name="T27" fmla="*/ 65015634 h 850"/>
                  <a:gd name="T28" fmla="*/ 58867882 w 1808"/>
                  <a:gd name="T29" fmla="*/ 62987500 h 850"/>
                  <a:gd name="T30" fmla="*/ 46996614 w 1808"/>
                  <a:gd name="T31" fmla="*/ 70264534 h 850"/>
                  <a:gd name="T32" fmla="*/ 44476194 w 1808"/>
                  <a:gd name="T33" fmla="*/ 74559121 h 850"/>
                  <a:gd name="T34" fmla="*/ 42768730 w 1808"/>
                  <a:gd name="T35" fmla="*/ 77541569 h 850"/>
                  <a:gd name="T36" fmla="*/ 36751829 w 1808"/>
                  <a:gd name="T37" fmla="*/ 78018553 h 850"/>
                  <a:gd name="T38" fmla="*/ 31141548 w 1808"/>
                  <a:gd name="T39" fmla="*/ 83744784 h 850"/>
                  <a:gd name="T40" fmla="*/ 20489857 w 1808"/>
                  <a:gd name="T41" fmla="*/ 89471014 h 850"/>
                  <a:gd name="T42" fmla="*/ 8537607 w 1808"/>
                  <a:gd name="T43" fmla="*/ 96270719 h 850"/>
                  <a:gd name="T44" fmla="*/ 325353 w 1808"/>
                  <a:gd name="T45" fmla="*/ 96986713 h 850"/>
                  <a:gd name="T46" fmla="*/ 1138310 w 1808"/>
                  <a:gd name="T47" fmla="*/ 94123425 h 850"/>
                  <a:gd name="T48" fmla="*/ 10326338 w 1808"/>
                  <a:gd name="T49" fmla="*/ 90783153 h 850"/>
                  <a:gd name="T50" fmla="*/ 21546899 w 1808"/>
                  <a:gd name="T51" fmla="*/ 83029134 h 850"/>
                  <a:gd name="T52" fmla="*/ 24392673 w 1808"/>
                  <a:gd name="T53" fmla="*/ 74678626 h 850"/>
                  <a:gd name="T54" fmla="*/ 20571124 w 1808"/>
                  <a:gd name="T55" fmla="*/ 78376723 h 850"/>
                  <a:gd name="T56" fmla="*/ 12196336 w 1808"/>
                  <a:gd name="T57" fmla="*/ 76706414 h 850"/>
                  <a:gd name="T58" fmla="*/ 13985068 w 1808"/>
                  <a:gd name="T59" fmla="*/ 72769652 h 850"/>
                  <a:gd name="T60" fmla="*/ 19514081 w 1808"/>
                  <a:gd name="T61" fmla="*/ 65254298 h 850"/>
                  <a:gd name="T62" fmla="*/ 12358871 w 1808"/>
                  <a:gd name="T63" fmla="*/ 68594571 h 850"/>
                  <a:gd name="T64" fmla="*/ 11627182 w 1808"/>
                  <a:gd name="T65" fmla="*/ 63941814 h 850"/>
                  <a:gd name="T66" fmla="*/ 28132955 w 1808"/>
                  <a:gd name="T67" fmla="*/ 45331824 h 850"/>
                  <a:gd name="T68" fmla="*/ 36101407 w 1808"/>
                  <a:gd name="T69" fmla="*/ 45570489 h 850"/>
                  <a:gd name="T70" fmla="*/ 46264925 w 1808"/>
                  <a:gd name="T71" fmla="*/ 41633727 h 850"/>
                  <a:gd name="T72" fmla="*/ 48134924 w 1808"/>
                  <a:gd name="T73" fmla="*/ 36504331 h 850"/>
                  <a:gd name="T74" fmla="*/ 41142533 w 1808"/>
                  <a:gd name="T75" fmla="*/ 39486434 h 850"/>
                  <a:gd name="T76" fmla="*/ 35613519 w 1808"/>
                  <a:gd name="T77" fmla="*/ 37935630 h 850"/>
                  <a:gd name="T78" fmla="*/ 38378026 w 1808"/>
                  <a:gd name="T79" fmla="*/ 34237533 h 850"/>
                  <a:gd name="T80" fmla="*/ 57810840 w 1808"/>
                  <a:gd name="T81" fmla="*/ 28392143 h 850"/>
                  <a:gd name="T82" fmla="*/ 60900700 w 1808"/>
                  <a:gd name="T83" fmla="*/ 25051870 h 850"/>
                  <a:gd name="T84" fmla="*/ 55615488 w 1808"/>
                  <a:gd name="T85" fmla="*/ 20995948 h 850"/>
                  <a:gd name="T86" fmla="*/ 60087459 w 1808"/>
                  <a:gd name="T87" fmla="*/ 13003265 h 850"/>
                  <a:gd name="T88" fmla="*/ 80333514 w 1808"/>
                  <a:gd name="T89" fmla="*/ 3221113 h 850"/>
                  <a:gd name="T90" fmla="*/ 94074781 w 1808"/>
                  <a:gd name="T91" fmla="*/ 1073819 h 850"/>
                  <a:gd name="T92" fmla="*/ 103831964 w 1808"/>
                  <a:gd name="T93" fmla="*/ 238665 h 850"/>
                  <a:gd name="T94" fmla="*/ 110092667 w 1808"/>
                  <a:gd name="T95" fmla="*/ 1192979 h 850"/>
                  <a:gd name="T96" fmla="*/ 123264778 w 1808"/>
                  <a:gd name="T97" fmla="*/ 4055922 h 850"/>
                  <a:gd name="T98" fmla="*/ 143185480 w 1808"/>
                  <a:gd name="T99" fmla="*/ 4891076 h 850"/>
                  <a:gd name="T100" fmla="*/ 104644920 w 1808"/>
                  <a:gd name="T101" fmla="*/ 64419144 h 850"/>
                  <a:gd name="T102" fmla="*/ 107409427 w 1808"/>
                  <a:gd name="T103" fmla="*/ 68117241 h 850"/>
                  <a:gd name="T104" fmla="*/ 107897315 w 1808"/>
                  <a:gd name="T105" fmla="*/ 71696178 h 850"/>
                  <a:gd name="T106" fmla="*/ 112369286 w 1808"/>
                  <a:gd name="T107" fmla="*/ 71457513 h 850"/>
                  <a:gd name="T108" fmla="*/ 116190835 w 1808"/>
                  <a:gd name="T109" fmla="*/ 68832890 h 850"/>
                  <a:gd name="T110" fmla="*/ 119931117 w 1808"/>
                  <a:gd name="T111" fmla="*/ 79569702 h 850"/>
                  <a:gd name="T112" fmla="*/ 118874074 w 1808"/>
                  <a:gd name="T113" fmla="*/ 84222113 h 850"/>
                  <a:gd name="T114" fmla="*/ 117817032 w 1808"/>
                  <a:gd name="T115" fmla="*/ 88516700 h 850"/>
                  <a:gd name="T116" fmla="*/ 120093651 w 1808"/>
                  <a:gd name="T117" fmla="*/ 93407776 h 850"/>
                  <a:gd name="T118" fmla="*/ 120093651 w 1808"/>
                  <a:gd name="T119" fmla="*/ 96748048 h 850"/>
                  <a:gd name="T120" fmla="*/ 115947034 w 1808"/>
                  <a:gd name="T121" fmla="*/ 101161795 h 8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08" h="850">
                    <a:moveTo>
                      <a:pt x="1410" y="842"/>
                    </a:moveTo>
                    <a:lnTo>
                      <a:pt x="1405" y="841"/>
                    </a:lnTo>
                    <a:lnTo>
                      <a:pt x="1403" y="838"/>
                    </a:lnTo>
                    <a:lnTo>
                      <a:pt x="1401" y="834"/>
                    </a:lnTo>
                    <a:lnTo>
                      <a:pt x="1399" y="830"/>
                    </a:lnTo>
                    <a:lnTo>
                      <a:pt x="1396" y="819"/>
                    </a:lnTo>
                    <a:lnTo>
                      <a:pt x="1395" y="807"/>
                    </a:lnTo>
                    <a:lnTo>
                      <a:pt x="1396" y="795"/>
                    </a:lnTo>
                    <a:lnTo>
                      <a:pt x="1398" y="784"/>
                    </a:lnTo>
                    <a:lnTo>
                      <a:pt x="1400" y="775"/>
                    </a:lnTo>
                    <a:lnTo>
                      <a:pt x="1402" y="769"/>
                    </a:lnTo>
                    <a:lnTo>
                      <a:pt x="1399" y="764"/>
                    </a:lnTo>
                    <a:lnTo>
                      <a:pt x="1396" y="760"/>
                    </a:lnTo>
                    <a:lnTo>
                      <a:pt x="1394" y="753"/>
                    </a:lnTo>
                    <a:lnTo>
                      <a:pt x="1392" y="746"/>
                    </a:lnTo>
                    <a:lnTo>
                      <a:pt x="1390" y="729"/>
                    </a:lnTo>
                    <a:lnTo>
                      <a:pt x="1389" y="708"/>
                    </a:lnTo>
                    <a:lnTo>
                      <a:pt x="1389" y="670"/>
                    </a:lnTo>
                    <a:lnTo>
                      <a:pt x="1389" y="645"/>
                    </a:lnTo>
                    <a:lnTo>
                      <a:pt x="1382" y="647"/>
                    </a:lnTo>
                    <a:lnTo>
                      <a:pt x="1373" y="648"/>
                    </a:lnTo>
                    <a:lnTo>
                      <a:pt x="1362" y="648"/>
                    </a:lnTo>
                    <a:lnTo>
                      <a:pt x="1351" y="648"/>
                    </a:lnTo>
                    <a:lnTo>
                      <a:pt x="1340" y="647"/>
                    </a:lnTo>
                    <a:lnTo>
                      <a:pt x="1332" y="645"/>
                    </a:lnTo>
                    <a:lnTo>
                      <a:pt x="1327" y="644"/>
                    </a:lnTo>
                    <a:lnTo>
                      <a:pt x="1325" y="642"/>
                    </a:lnTo>
                    <a:lnTo>
                      <a:pt x="1323" y="641"/>
                    </a:lnTo>
                    <a:lnTo>
                      <a:pt x="1323" y="638"/>
                    </a:lnTo>
                    <a:lnTo>
                      <a:pt x="1290" y="682"/>
                    </a:lnTo>
                    <a:lnTo>
                      <a:pt x="1284" y="668"/>
                    </a:lnTo>
                    <a:lnTo>
                      <a:pt x="1279" y="659"/>
                    </a:lnTo>
                    <a:lnTo>
                      <a:pt x="1273" y="650"/>
                    </a:lnTo>
                    <a:lnTo>
                      <a:pt x="1268" y="645"/>
                    </a:lnTo>
                    <a:lnTo>
                      <a:pt x="1264" y="639"/>
                    </a:lnTo>
                    <a:lnTo>
                      <a:pt x="1259" y="631"/>
                    </a:lnTo>
                    <a:lnTo>
                      <a:pt x="1257" y="622"/>
                    </a:lnTo>
                    <a:lnTo>
                      <a:pt x="1256" y="608"/>
                    </a:lnTo>
                    <a:lnTo>
                      <a:pt x="1226" y="602"/>
                    </a:lnTo>
                    <a:lnTo>
                      <a:pt x="1195" y="595"/>
                    </a:lnTo>
                    <a:lnTo>
                      <a:pt x="1165" y="588"/>
                    </a:lnTo>
                    <a:lnTo>
                      <a:pt x="1134" y="582"/>
                    </a:lnTo>
                    <a:lnTo>
                      <a:pt x="1104" y="576"/>
                    </a:lnTo>
                    <a:lnTo>
                      <a:pt x="1074" y="569"/>
                    </a:lnTo>
                    <a:lnTo>
                      <a:pt x="1045" y="561"/>
                    </a:lnTo>
                    <a:lnTo>
                      <a:pt x="1018" y="553"/>
                    </a:lnTo>
                    <a:lnTo>
                      <a:pt x="984" y="553"/>
                    </a:lnTo>
                    <a:lnTo>
                      <a:pt x="977" y="546"/>
                    </a:lnTo>
                    <a:lnTo>
                      <a:pt x="973" y="537"/>
                    </a:lnTo>
                    <a:lnTo>
                      <a:pt x="969" y="528"/>
                    </a:lnTo>
                    <a:lnTo>
                      <a:pt x="966" y="521"/>
                    </a:lnTo>
                    <a:lnTo>
                      <a:pt x="962" y="514"/>
                    </a:lnTo>
                    <a:lnTo>
                      <a:pt x="956" y="508"/>
                    </a:lnTo>
                    <a:lnTo>
                      <a:pt x="952" y="506"/>
                    </a:lnTo>
                    <a:lnTo>
                      <a:pt x="948" y="505"/>
                    </a:lnTo>
                    <a:lnTo>
                      <a:pt x="943" y="504"/>
                    </a:lnTo>
                    <a:lnTo>
                      <a:pt x="937" y="503"/>
                    </a:lnTo>
                    <a:lnTo>
                      <a:pt x="929" y="504"/>
                    </a:lnTo>
                    <a:lnTo>
                      <a:pt x="922" y="505"/>
                    </a:lnTo>
                    <a:lnTo>
                      <a:pt x="916" y="507"/>
                    </a:lnTo>
                    <a:lnTo>
                      <a:pt x="910" y="509"/>
                    </a:lnTo>
                    <a:lnTo>
                      <a:pt x="906" y="512"/>
                    </a:lnTo>
                    <a:lnTo>
                      <a:pt x="901" y="516"/>
                    </a:lnTo>
                    <a:lnTo>
                      <a:pt x="898" y="519"/>
                    </a:lnTo>
                    <a:lnTo>
                      <a:pt x="895" y="523"/>
                    </a:lnTo>
                    <a:lnTo>
                      <a:pt x="886" y="539"/>
                    </a:lnTo>
                    <a:lnTo>
                      <a:pt x="877" y="553"/>
                    </a:lnTo>
                    <a:lnTo>
                      <a:pt x="870" y="559"/>
                    </a:lnTo>
                    <a:lnTo>
                      <a:pt x="861" y="564"/>
                    </a:lnTo>
                    <a:lnTo>
                      <a:pt x="849" y="570"/>
                    </a:lnTo>
                    <a:lnTo>
                      <a:pt x="835" y="576"/>
                    </a:lnTo>
                    <a:lnTo>
                      <a:pt x="806" y="587"/>
                    </a:lnTo>
                    <a:lnTo>
                      <a:pt x="772" y="597"/>
                    </a:lnTo>
                    <a:lnTo>
                      <a:pt x="738" y="607"/>
                    </a:lnTo>
                    <a:lnTo>
                      <a:pt x="705" y="614"/>
                    </a:lnTo>
                    <a:lnTo>
                      <a:pt x="689" y="617"/>
                    </a:lnTo>
                    <a:lnTo>
                      <a:pt x="675" y="619"/>
                    </a:lnTo>
                    <a:lnTo>
                      <a:pt x="663" y="620"/>
                    </a:lnTo>
                    <a:lnTo>
                      <a:pt x="652" y="620"/>
                    </a:lnTo>
                    <a:lnTo>
                      <a:pt x="656" y="614"/>
                    </a:lnTo>
                    <a:lnTo>
                      <a:pt x="667" y="597"/>
                    </a:lnTo>
                    <a:lnTo>
                      <a:pt x="673" y="589"/>
                    </a:lnTo>
                    <a:lnTo>
                      <a:pt x="677" y="581"/>
                    </a:lnTo>
                    <a:lnTo>
                      <a:pt x="678" y="578"/>
                    </a:lnTo>
                    <a:lnTo>
                      <a:pt x="679" y="575"/>
                    </a:lnTo>
                    <a:lnTo>
                      <a:pt x="679" y="572"/>
                    </a:lnTo>
                    <a:lnTo>
                      <a:pt x="678" y="571"/>
                    </a:lnTo>
                    <a:lnTo>
                      <a:pt x="689" y="562"/>
                    </a:lnTo>
                    <a:lnTo>
                      <a:pt x="700" y="555"/>
                    </a:lnTo>
                    <a:lnTo>
                      <a:pt x="711" y="551"/>
                    </a:lnTo>
                    <a:lnTo>
                      <a:pt x="721" y="548"/>
                    </a:lnTo>
                    <a:lnTo>
                      <a:pt x="732" y="546"/>
                    </a:lnTo>
                    <a:lnTo>
                      <a:pt x="742" y="546"/>
                    </a:lnTo>
                    <a:lnTo>
                      <a:pt x="751" y="546"/>
                    </a:lnTo>
                    <a:lnTo>
                      <a:pt x="761" y="546"/>
                    </a:lnTo>
                    <a:lnTo>
                      <a:pt x="769" y="546"/>
                    </a:lnTo>
                    <a:lnTo>
                      <a:pt x="778" y="546"/>
                    </a:lnTo>
                    <a:lnTo>
                      <a:pt x="786" y="545"/>
                    </a:lnTo>
                    <a:lnTo>
                      <a:pt x="794" y="543"/>
                    </a:lnTo>
                    <a:lnTo>
                      <a:pt x="800" y="538"/>
                    </a:lnTo>
                    <a:lnTo>
                      <a:pt x="807" y="533"/>
                    </a:lnTo>
                    <a:lnTo>
                      <a:pt x="812" y="525"/>
                    </a:lnTo>
                    <a:lnTo>
                      <a:pt x="818" y="515"/>
                    </a:lnTo>
                    <a:lnTo>
                      <a:pt x="744" y="515"/>
                    </a:lnTo>
                    <a:lnTo>
                      <a:pt x="724" y="528"/>
                    </a:lnTo>
                    <a:lnTo>
                      <a:pt x="705" y="540"/>
                    </a:lnTo>
                    <a:lnTo>
                      <a:pt x="685" y="551"/>
                    </a:lnTo>
                    <a:lnTo>
                      <a:pt x="664" y="560"/>
                    </a:lnTo>
                    <a:lnTo>
                      <a:pt x="643" y="568"/>
                    </a:lnTo>
                    <a:lnTo>
                      <a:pt x="622" y="575"/>
                    </a:lnTo>
                    <a:lnTo>
                      <a:pt x="600" y="582"/>
                    </a:lnTo>
                    <a:lnTo>
                      <a:pt x="578" y="589"/>
                    </a:lnTo>
                    <a:lnTo>
                      <a:pt x="573" y="592"/>
                    </a:lnTo>
                    <a:lnTo>
                      <a:pt x="567" y="594"/>
                    </a:lnTo>
                    <a:lnTo>
                      <a:pt x="564" y="599"/>
                    </a:lnTo>
                    <a:lnTo>
                      <a:pt x="560" y="602"/>
                    </a:lnTo>
                    <a:lnTo>
                      <a:pt x="554" y="609"/>
                    </a:lnTo>
                    <a:lnTo>
                      <a:pt x="550" y="617"/>
                    </a:lnTo>
                    <a:lnTo>
                      <a:pt x="547" y="625"/>
                    </a:lnTo>
                    <a:lnTo>
                      <a:pt x="543" y="633"/>
                    </a:lnTo>
                    <a:lnTo>
                      <a:pt x="541" y="636"/>
                    </a:lnTo>
                    <a:lnTo>
                      <a:pt x="539" y="639"/>
                    </a:lnTo>
                    <a:lnTo>
                      <a:pt x="536" y="642"/>
                    </a:lnTo>
                    <a:lnTo>
                      <a:pt x="532" y="645"/>
                    </a:lnTo>
                    <a:lnTo>
                      <a:pt x="529" y="648"/>
                    </a:lnTo>
                    <a:lnTo>
                      <a:pt x="526" y="650"/>
                    </a:lnTo>
                    <a:lnTo>
                      <a:pt x="521" y="652"/>
                    </a:lnTo>
                    <a:lnTo>
                      <a:pt x="517" y="654"/>
                    </a:lnTo>
                    <a:lnTo>
                      <a:pt x="507" y="655"/>
                    </a:lnTo>
                    <a:lnTo>
                      <a:pt x="496" y="655"/>
                    </a:lnTo>
                    <a:lnTo>
                      <a:pt x="474" y="652"/>
                    </a:lnTo>
                    <a:lnTo>
                      <a:pt x="459" y="651"/>
                    </a:lnTo>
                    <a:lnTo>
                      <a:pt x="452" y="654"/>
                    </a:lnTo>
                    <a:lnTo>
                      <a:pt x="444" y="657"/>
                    </a:lnTo>
                    <a:lnTo>
                      <a:pt x="438" y="661"/>
                    </a:lnTo>
                    <a:lnTo>
                      <a:pt x="430" y="665"/>
                    </a:lnTo>
                    <a:lnTo>
                      <a:pt x="417" y="674"/>
                    </a:lnTo>
                    <a:lnTo>
                      <a:pt x="405" y="684"/>
                    </a:lnTo>
                    <a:lnTo>
                      <a:pt x="394" y="694"/>
                    </a:lnTo>
                    <a:lnTo>
                      <a:pt x="383" y="702"/>
                    </a:lnTo>
                    <a:lnTo>
                      <a:pt x="374" y="708"/>
                    </a:lnTo>
                    <a:lnTo>
                      <a:pt x="367" y="713"/>
                    </a:lnTo>
                    <a:lnTo>
                      <a:pt x="335" y="722"/>
                    </a:lnTo>
                    <a:lnTo>
                      <a:pt x="309" y="729"/>
                    </a:lnTo>
                    <a:lnTo>
                      <a:pt x="287" y="737"/>
                    </a:lnTo>
                    <a:lnTo>
                      <a:pt x="270" y="743"/>
                    </a:lnTo>
                    <a:lnTo>
                      <a:pt x="252" y="750"/>
                    </a:lnTo>
                    <a:lnTo>
                      <a:pt x="235" y="757"/>
                    </a:lnTo>
                    <a:lnTo>
                      <a:pt x="216" y="766"/>
                    </a:lnTo>
                    <a:lnTo>
                      <a:pt x="193" y="775"/>
                    </a:lnTo>
                    <a:lnTo>
                      <a:pt x="168" y="786"/>
                    </a:lnTo>
                    <a:lnTo>
                      <a:pt x="145" y="795"/>
                    </a:lnTo>
                    <a:lnTo>
                      <a:pt x="124" y="802"/>
                    </a:lnTo>
                    <a:lnTo>
                      <a:pt x="105" y="807"/>
                    </a:lnTo>
                    <a:lnTo>
                      <a:pt x="87" y="812"/>
                    </a:lnTo>
                    <a:lnTo>
                      <a:pt x="68" y="818"/>
                    </a:lnTo>
                    <a:lnTo>
                      <a:pt x="48" y="826"/>
                    </a:lnTo>
                    <a:lnTo>
                      <a:pt x="27" y="836"/>
                    </a:lnTo>
                    <a:lnTo>
                      <a:pt x="1" y="824"/>
                    </a:lnTo>
                    <a:lnTo>
                      <a:pt x="4" y="817"/>
                    </a:lnTo>
                    <a:lnTo>
                      <a:pt x="4" y="813"/>
                    </a:lnTo>
                    <a:lnTo>
                      <a:pt x="3" y="810"/>
                    </a:lnTo>
                    <a:lnTo>
                      <a:pt x="2" y="808"/>
                    </a:lnTo>
                    <a:lnTo>
                      <a:pt x="0" y="806"/>
                    </a:lnTo>
                    <a:lnTo>
                      <a:pt x="0" y="803"/>
                    </a:lnTo>
                    <a:lnTo>
                      <a:pt x="2" y="799"/>
                    </a:lnTo>
                    <a:lnTo>
                      <a:pt x="7" y="793"/>
                    </a:lnTo>
                    <a:lnTo>
                      <a:pt x="14" y="789"/>
                    </a:lnTo>
                    <a:lnTo>
                      <a:pt x="21" y="785"/>
                    </a:lnTo>
                    <a:lnTo>
                      <a:pt x="28" y="782"/>
                    </a:lnTo>
                    <a:lnTo>
                      <a:pt x="36" y="779"/>
                    </a:lnTo>
                    <a:lnTo>
                      <a:pt x="52" y="774"/>
                    </a:lnTo>
                    <a:lnTo>
                      <a:pt x="70" y="771"/>
                    </a:lnTo>
                    <a:lnTo>
                      <a:pt x="102" y="766"/>
                    </a:lnTo>
                    <a:lnTo>
                      <a:pt x="127" y="761"/>
                    </a:lnTo>
                    <a:lnTo>
                      <a:pt x="143" y="757"/>
                    </a:lnTo>
                    <a:lnTo>
                      <a:pt x="158" y="751"/>
                    </a:lnTo>
                    <a:lnTo>
                      <a:pt x="173" y="746"/>
                    </a:lnTo>
                    <a:lnTo>
                      <a:pt x="188" y="739"/>
                    </a:lnTo>
                    <a:lnTo>
                      <a:pt x="215" y="726"/>
                    </a:lnTo>
                    <a:lnTo>
                      <a:pt x="240" y="712"/>
                    </a:lnTo>
                    <a:lnTo>
                      <a:pt x="265" y="696"/>
                    </a:lnTo>
                    <a:lnTo>
                      <a:pt x="291" y="681"/>
                    </a:lnTo>
                    <a:lnTo>
                      <a:pt x="315" y="666"/>
                    </a:lnTo>
                    <a:lnTo>
                      <a:pt x="339" y="651"/>
                    </a:lnTo>
                    <a:lnTo>
                      <a:pt x="327" y="643"/>
                    </a:lnTo>
                    <a:lnTo>
                      <a:pt x="317" y="636"/>
                    </a:lnTo>
                    <a:lnTo>
                      <a:pt x="308" y="631"/>
                    </a:lnTo>
                    <a:lnTo>
                      <a:pt x="300" y="626"/>
                    </a:lnTo>
                    <a:lnTo>
                      <a:pt x="292" y="629"/>
                    </a:lnTo>
                    <a:lnTo>
                      <a:pt x="285" y="634"/>
                    </a:lnTo>
                    <a:lnTo>
                      <a:pt x="280" y="639"/>
                    </a:lnTo>
                    <a:lnTo>
                      <a:pt x="273" y="644"/>
                    </a:lnTo>
                    <a:lnTo>
                      <a:pt x="267" y="649"/>
                    </a:lnTo>
                    <a:lnTo>
                      <a:pt x="260" y="654"/>
                    </a:lnTo>
                    <a:lnTo>
                      <a:pt x="253" y="657"/>
                    </a:lnTo>
                    <a:lnTo>
                      <a:pt x="247" y="658"/>
                    </a:lnTo>
                    <a:lnTo>
                      <a:pt x="225" y="657"/>
                    </a:lnTo>
                    <a:lnTo>
                      <a:pt x="192" y="652"/>
                    </a:lnTo>
                    <a:lnTo>
                      <a:pt x="174" y="650"/>
                    </a:lnTo>
                    <a:lnTo>
                      <a:pt x="160" y="646"/>
                    </a:lnTo>
                    <a:lnTo>
                      <a:pt x="155" y="645"/>
                    </a:lnTo>
                    <a:lnTo>
                      <a:pt x="150" y="643"/>
                    </a:lnTo>
                    <a:lnTo>
                      <a:pt x="148" y="641"/>
                    </a:lnTo>
                    <a:lnTo>
                      <a:pt x="147" y="638"/>
                    </a:lnTo>
                    <a:lnTo>
                      <a:pt x="148" y="635"/>
                    </a:lnTo>
                    <a:lnTo>
                      <a:pt x="150" y="631"/>
                    </a:lnTo>
                    <a:lnTo>
                      <a:pt x="155" y="626"/>
                    </a:lnTo>
                    <a:lnTo>
                      <a:pt x="159" y="621"/>
                    </a:lnTo>
                    <a:lnTo>
                      <a:pt x="172" y="610"/>
                    </a:lnTo>
                    <a:lnTo>
                      <a:pt x="189" y="597"/>
                    </a:lnTo>
                    <a:lnTo>
                      <a:pt x="204" y="584"/>
                    </a:lnTo>
                    <a:lnTo>
                      <a:pt x="219" y="571"/>
                    </a:lnTo>
                    <a:lnTo>
                      <a:pt x="226" y="565"/>
                    </a:lnTo>
                    <a:lnTo>
                      <a:pt x="231" y="559"/>
                    </a:lnTo>
                    <a:lnTo>
                      <a:pt x="237" y="553"/>
                    </a:lnTo>
                    <a:lnTo>
                      <a:pt x="240" y="547"/>
                    </a:lnTo>
                    <a:lnTo>
                      <a:pt x="223" y="550"/>
                    </a:lnTo>
                    <a:lnTo>
                      <a:pt x="207" y="556"/>
                    </a:lnTo>
                    <a:lnTo>
                      <a:pt x="191" y="562"/>
                    </a:lnTo>
                    <a:lnTo>
                      <a:pt x="175" y="568"/>
                    </a:lnTo>
                    <a:lnTo>
                      <a:pt x="168" y="571"/>
                    </a:lnTo>
                    <a:lnTo>
                      <a:pt x="160" y="573"/>
                    </a:lnTo>
                    <a:lnTo>
                      <a:pt x="152" y="575"/>
                    </a:lnTo>
                    <a:lnTo>
                      <a:pt x="144" y="576"/>
                    </a:lnTo>
                    <a:lnTo>
                      <a:pt x="135" y="576"/>
                    </a:lnTo>
                    <a:lnTo>
                      <a:pt x="126" y="575"/>
                    </a:lnTo>
                    <a:lnTo>
                      <a:pt x="116" y="574"/>
                    </a:lnTo>
                    <a:lnTo>
                      <a:pt x="107" y="571"/>
                    </a:lnTo>
                    <a:lnTo>
                      <a:pt x="107" y="565"/>
                    </a:lnTo>
                    <a:lnTo>
                      <a:pt x="143" y="536"/>
                    </a:lnTo>
                    <a:lnTo>
                      <a:pt x="182" y="508"/>
                    </a:lnTo>
                    <a:lnTo>
                      <a:pt x="223" y="476"/>
                    </a:lnTo>
                    <a:lnTo>
                      <a:pt x="267" y="442"/>
                    </a:lnTo>
                    <a:lnTo>
                      <a:pt x="286" y="426"/>
                    </a:lnTo>
                    <a:lnTo>
                      <a:pt x="306" y="411"/>
                    </a:lnTo>
                    <a:lnTo>
                      <a:pt x="326" y="395"/>
                    </a:lnTo>
                    <a:lnTo>
                      <a:pt x="346" y="380"/>
                    </a:lnTo>
                    <a:lnTo>
                      <a:pt x="386" y="411"/>
                    </a:lnTo>
                    <a:lnTo>
                      <a:pt x="393" y="405"/>
                    </a:lnTo>
                    <a:lnTo>
                      <a:pt x="399" y="400"/>
                    </a:lnTo>
                    <a:lnTo>
                      <a:pt x="406" y="396"/>
                    </a:lnTo>
                    <a:lnTo>
                      <a:pt x="414" y="393"/>
                    </a:lnTo>
                    <a:lnTo>
                      <a:pt x="428" y="386"/>
                    </a:lnTo>
                    <a:lnTo>
                      <a:pt x="444" y="382"/>
                    </a:lnTo>
                    <a:lnTo>
                      <a:pt x="476" y="374"/>
                    </a:lnTo>
                    <a:lnTo>
                      <a:pt x="509" y="370"/>
                    </a:lnTo>
                    <a:lnTo>
                      <a:pt x="524" y="367"/>
                    </a:lnTo>
                    <a:lnTo>
                      <a:pt x="539" y="363"/>
                    </a:lnTo>
                    <a:lnTo>
                      <a:pt x="552" y="359"/>
                    </a:lnTo>
                    <a:lnTo>
                      <a:pt x="563" y="353"/>
                    </a:lnTo>
                    <a:lnTo>
                      <a:pt x="569" y="349"/>
                    </a:lnTo>
                    <a:lnTo>
                      <a:pt x="574" y="345"/>
                    </a:lnTo>
                    <a:lnTo>
                      <a:pt x="578" y="340"/>
                    </a:lnTo>
                    <a:lnTo>
                      <a:pt x="582" y="335"/>
                    </a:lnTo>
                    <a:lnTo>
                      <a:pt x="585" y="329"/>
                    </a:lnTo>
                    <a:lnTo>
                      <a:pt x="588" y="322"/>
                    </a:lnTo>
                    <a:lnTo>
                      <a:pt x="590" y="314"/>
                    </a:lnTo>
                    <a:lnTo>
                      <a:pt x="592" y="306"/>
                    </a:lnTo>
                    <a:lnTo>
                      <a:pt x="559" y="306"/>
                    </a:lnTo>
                    <a:lnTo>
                      <a:pt x="548" y="312"/>
                    </a:lnTo>
                    <a:lnTo>
                      <a:pt x="535" y="321"/>
                    </a:lnTo>
                    <a:lnTo>
                      <a:pt x="528" y="325"/>
                    </a:lnTo>
                    <a:lnTo>
                      <a:pt x="520" y="328"/>
                    </a:lnTo>
                    <a:lnTo>
                      <a:pt x="513" y="330"/>
                    </a:lnTo>
                    <a:lnTo>
                      <a:pt x="506" y="331"/>
                    </a:lnTo>
                    <a:lnTo>
                      <a:pt x="495" y="330"/>
                    </a:lnTo>
                    <a:lnTo>
                      <a:pt x="485" y="327"/>
                    </a:lnTo>
                    <a:lnTo>
                      <a:pt x="474" y="324"/>
                    </a:lnTo>
                    <a:lnTo>
                      <a:pt x="463" y="321"/>
                    </a:lnTo>
                    <a:lnTo>
                      <a:pt x="453" y="318"/>
                    </a:lnTo>
                    <a:lnTo>
                      <a:pt x="443" y="317"/>
                    </a:lnTo>
                    <a:lnTo>
                      <a:pt x="438" y="318"/>
                    </a:lnTo>
                    <a:lnTo>
                      <a:pt x="433" y="319"/>
                    </a:lnTo>
                    <a:lnTo>
                      <a:pt x="430" y="322"/>
                    </a:lnTo>
                    <a:lnTo>
                      <a:pt x="426" y="325"/>
                    </a:lnTo>
                    <a:lnTo>
                      <a:pt x="432" y="316"/>
                    </a:lnTo>
                    <a:lnTo>
                      <a:pt x="443" y="307"/>
                    </a:lnTo>
                    <a:lnTo>
                      <a:pt x="457" y="297"/>
                    </a:lnTo>
                    <a:lnTo>
                      <a:pt x="472" y="287"/>
                    </a:lnTo>
                    <a:lnTo>
                      <a:pt x="506" y="265"/>
                    </a:lnTo>
                    <a:lnTo>
                      <a:pt x="539" y="244"/>
                    </a:lnTo>
                    <a:lnTo>
                      <a:pt x="698" y="250"/>
                    </a:lnTo>
                    <a:lnTo>
                      <a:pt x="701" y="246"/>
                    </a:lnTo>
                    <a:lnTo>
                      <a:pt x="704" y="243"/>
                    </a:lnTo>
                    <a:lnTo>
                      <a:pt x="708" y="240"/>
                    </a:lnTo>
                    <a:lnTo>
                      <a:pt x="711" y="238"/>
                    </a:lnTo>
                    <a:lnTo>
                      <a:pt x="719" y="236"/>
                    </a:lnTo>
                    <a:lnTo>
                      <a:pt x="728" y="234"/>
                    </a:lnTo>
                    <a:lnTo>
                      <a:pt x="745" y="234"/>
                    </a:lnTo>
                    <a:lnTo>
                      <a:pt x="758" y="232"/>
                    </a:lnTo>
                    <a:lnTo>
                      <a:pt x="756" y="224"/>
                    </a:lnTo>
                    <a:lnTo>
                      <a:pt x="753" y="216"/>
                    </a:lnTo>
                    <a:lnTo>
                      <a:pt x="749" y="210"/>
                    </a:lnTo>
                    <a:lnTo>
                      <a:pt x="742" y="204"/>
                    </a:lnTo>
                    <a:lnTo>
                      <a:pt x="737" y="199"/>
                    </a:lnTo>
                    <a:lnTo>
                      <a:pt x="729" y="195"/>
                    </a:lnTo>
                    <a:lnTo>
                      <a:pt x="721" y="191"/>
                    </a:lnTo>
                    <a:lnTo>
                      <a:pt x="713" y="188"/>
                    </a:lnTo>
                    <a:lnTo>
                      <a:pt x="698" y="182"/>
                    </a:lnTo>
                    <a:lnTo>
                      <a:pt x="684" y="176"/>
                    </a:lnTo>
                    <a:lnTo>
                      <a:pt x="678" y="172"/>
                    </a:lnTo>
                    <a:lnTo>
                      <a:pt x="673" y="168"/>
                    </a:lnTo>
                    <a:lnTo>
                      <a:pt x="668" y="164"/>
                    </a:lnTo>
                    <a:lnTo>
                      <a:pt x="665" y="159"/>
                    </a:lnTo>
                    <a:lnTo>
                      <a:pt x="687" y="143"/>
                    </a:lnTo>
                    <a:lnTo>
                      <a:pt x="712" y="127"/>
                    </a:lnTo>
                    <a:lnTo>
                      <a:pt x="739" y="109"/>
                    </a:lnTo>
                    <a:lnTo>
                      <a:pt x="765" y="90"/>
                    </a:lnTo>
                    <a:lnTo>
                      <a:pt x="812" y="78"/>
                    </a:lnTo>
                    <a:lnTo>
                      <a:pt x="858" y="65"/>
                    </a:lnTo>
                    <a:lnTo>
                      <a:pt x="902" y="52"/>
                    </a:lnTo>
                    <a:lnTo>
                      <a:pt x="945" y="38"/>
                    </a:lnTo>
                    <a:lnTo>
                      <a:pt x="966" y="33"/>
                    </a:lnTo>
                    <a:lnTo>
                      <a:pt x="988" y="27"/>
                    </a:lnTo>
                    <a:lnTo>
                      <a:pt x="1010" y="22"/>
                    </a:lnTo>
                    <a:lnTo>
                      <a:pt x="1033" y="18"/>
                    </a:lnTo>
                    <a:lnTo>
                      <a:pt x="1056" y="15"/>
                    </a:lnTo>
                    <a:lnTo>
                      <a:pt x="1080" y="12"/>
                    </a:lnTo>
                    <a:lnTo>
                      <a:pt x="1104" y="11"/>
                    </a:lnTo>
                    <a:lnTo>
                      <a:pt x="1130" y="10"/>
                    </a:lnTo>
                    <a:lnTo>
                      <a:pt x="1157" y="9"/>
                    </a:lnTo>
                    <a:lnTo>
                      <a:pt x="1176" y="7"/>
                    </a:lnTo>
                    <a:lnTo>
                      <a:pt x="1192" y="5"/>
                    </a:lnTo>
                    <a:lnTo>
                      <a:pt x="1216" y="4"/>
                    </a:lnTo>
                    <a:lnTo>
                      <a:pt x="1241" y="3"/>
                    </a:lnTo>
                    <a:lnTo>
                      <a:pt x="1262" y="0"/>
                    </a:lnTo>
                    <a:lnTo>
                      <a:pt x="1270" y="0"/>
                    </a:lnTo>
                    <a:lnTo>
                      <a:pt x="1277" y="2"/>
                    </a:lnTo>
                    <a:lnTo>
                      <a:pt x="1280" y="3"/>
                    </a:lnTo>
                    <a:lnTo>
                      <a:pt x="1281" y="5"/>
                    </a:lnTo>
                    <a:lnTo>
                      <a:pt x="1282" y="7"/>
                    </a:lnTo>
                    <a:lnTo>
                      <a:pt x="1283" y="10"/>
                    </a:lnTo>
                    <a:lnTo>
                      <a:pt x="1306" y="10"/>
                    </a:lnTo>
                    <a:lnTo>
                      <a:pt x="1333" y="10"/>
                    </a:lnTo>
                    <a:lnTo>
                      <a:pt x="1354" y="10"/>
                    </a:lnTo>
                    <a:lnTo>
                      <a:pt x="1362" y="10"/>
                    </a:lnTo>
                    <a:lnTo>
                      <a:pt x="1380" y="11"/>
                    </a:lnTo>
                    <a:lnTo>
                      <a:pt x="1399" y="12"/>
                    </a:lnTo>
                    <a:lnTo>
                      <a:pt x="1417" y="15"/>
                    </a:lnTo>
                    <a:lnTo>
                      <a:pt x="1437" y="18"/>
                    </a:lnTo>
                    <a:lnTo>
                      <a:pt x="1475" y="26"/>
                    </a:lnTo>
                    <a:lnTo>
                      <a:pt x="1516" y="34"/>
                    </a:lnTo>
                    <a:lnTo>
                      <a:pt x="1557" y="44"/>
                    </a:lnTo>
                    <a:lnTo>
                      <a:pt x="1597" y="52"/>
                    </a:lnTo>
                    <a:lnTo>
                      <a:pt x="1617" y="55"/>
                    </a:lnTo>
                    <a:lnTo>
                      <a:pt x="1637" y="58"/>
                    </a:lnTo>
                    <a:lnTo>
                      <a:pt x="1656" y="59"/>
                    </a:lnTo>
                    <a:lnTo>
                      <a:pt x="1675" y="60"/>
                    </a:lnTo>
                    <a:lnTo>
                      <a:pt x="1761" y="41"/>
                    </a:lnTo>
                    <a:lnTo>
                      <a:pt x="1772" y="46"/>
                    </a:lnTo>
                    <a:lnTo>
                      <a:pt x="1784" y="51"/>
                    </a:lnTo>
                    <a:lnTo>
                      <a:pt x="1797" y="55"/>
                    </a:lnTo>
                    <a:lnTo>
                      <a:pt x="1808" y="60"/>
                    </a:lnTo>
                    <a:lnTo>
                      <a:pt x="1223" y="540"/>
                    </a:lnTo>
                    <a:lnTo>
                      <a:pt x="1258" y="540"/>
                    </a:lnTo>
                    <a:lnTo>
                      <a:pt x="1287" y="540"/>
                    </a:lnTo>
                    <a:lnTo>
                      <a:pt x="1309" y="540"/>
                    </a:lnTo>
                    <a:lnTo>
                      <a:pt x="1329" y="540"/>
                    </a:lnTo>
                    <a:lnTo>
                      <a:pt x="1328" y="547"/>
                    </a:lnTo>
                    <a:lnTo>
                      <a:pt x="1327" y="553"/>
                    </a:lnTo>
                    <a:lnTo>
                      <a:pt x="1325" y="559"/>
                    </a:lnTo>
                    <a:lnTo>
                      <a:pt x="1323" y="565"/>
                    </a:lnTo>
                    <a:lnTo>
                      <a:pt x="1321" y="571"/>
                    </a:lnTo>
                    <a:lnTo>
                      <a:pt x="1318" y="576"/>
                    </a:lnTo>
                    <a:lnTo>
                      <a:pt x="1316" y="583"/>
                    </a:lnTo>
                    <a:lnTo>
                      <a:pt x="1316" y="589"/>
                    </a:lnTo>
                    <a:lnTo>
                      <a:pt x="1317" y="592"/>
                    </a:lnTo>
                    <a:lnTo>
                      <a:pt x="1320" y="595"/>
                    </a:lnTo>
                    <a:lnTo>
                      <a:pt x="1323" y="599"/>
                    </a:lnTo>
                    <a:lnTo>
                      <a:pt x="1327" y="601"/>
                    </a:lnTo>
                    <a:lnTo>
                      <a:pt x="1336" y="606"/>
                    </a:lnTo>
                    <a:lnTo>
                      <a:pt x="1343" y="608"/>
                    </a:lnTo>
                    <a:lnTo>
                      <a:pt x="1351" y="608"/>
                    </a:lnTo>
                    <a:lnTo>
                      <a:pt x="1358" y="607"/>
                    </a:lnTo>
                    <a:lnTo>
                      <a:pt x="1365" y="605"/>
                    </a:lnTo>
                    <a:lnTo>
                      <a:pt x="1371" y="604"/>
                    </a:lnTo>
                    <a:lnTo>
                      <a:pt x="1382" y="599"/>
                    </a:lnTo>
                    <a:lnTo>
                      <a:pt x="1391" y="592"/>
                    </a:lnTo>
                    <a:lnTo>
                      <a:pt x="1400" y="587"/>
                    </a:lnTo>
                    <a:lnTo>
                      <a:pt x="1409" y="582"/>
                    </a:lnTo>
                    <a:lnTo>
                      <a:pt x="1413" y="580"/>
                    </a:lnTo>
                    <a:lnTo>
                      <a:pt x="1417" y="578"/>
                    </a:lnTo>
                    <a:lnTo>
                      <a:pt x="1423" y="577"/>
                    </a:lnTo>
                    <a:lnTo>
                      <a:pt x="1429" y="577"/>
                    </a:lnTo>
                    <a:lnTo>
                      <a:pt x="1441" y="596"/>
                    </a:lnTo>
                    <a:lnTo>
                      <a:pt x="1457" y="617"/>
                    </a:lnTo>
                    <a:lnTo>
                      <a:pt x="1465" y="629"/>
                    </a:lnTo>
                    <a:lnTo>
                      <a:pt x="1470" y="643"/>
                    </a:lnTo>
                    <a:lnTo>
                      <a:pt x="1472" y="650"/>
                    </a:lnTo>
                    <a:lnTo>
                      <a:pt x="1474" y="659"/>
                    </a:lnTo>
                    <a:lnTo>
                      <a:pt x="1475" y="667"/>
                    </a:lnTo>
                    <a:lnTo>
                      <a:pt x="1475" y="676"/>
                    </a:lnTo>
                    <a:lnTo>
                      <a:pt x="1475" y="681"/>
                    </a:lnTo>
                    <a:lnTo>
                      <a:pt x="1474" y="686"/>
                    </a:lnTo>
                    <a:lnTo>
                      <a:pt x="1473" y="690"/>
                    </a:lnTo>
                    <a:lnTo>
                      <a:pt x="1471" y="694"/>
                    </a:lnTo>
                    <a:lnTo>
                      <a:pt x="1467" y="700"/>
                    </a:lnTo>
                    <a:lnTo>
                      <a:pt x="1462" y="706"/>
                    </a:lnTo>
                    <a:lnTo>
                      <a:pt x="1457" y="713"/>
                    </a:lnTo>
                    <a:lnTo>
                      <a:pt x="1454" y="719"/>
                    </a:lnTo>
                    <a:lnTo>
                      <a:pt x="1451" y="723"/>
                    </a:lnTo>
                    <a:lnTo>
                      <a:pt x="1450" y="727"/>
                    </a:lnTo>
                    <a:lnTo>
                      <a:pt x="1449" y="732"/>
                    </a:lnTo>
                    <a:lnTo>
                      <a:pt x="1449" y="737"/>
                    </a:lnTo>
                    <a:lnTo>
                      <a:pt x="1449" y="742"/>
                    </a:lnTo>
                    <a:lnTo>
                      <a:pt x="1450" y="746"/>
                    </a:lnTo>
                    <a:lnTo>
                      <a:pt x="1452" y="750"/>
                    </a:lnTo>
                    <a:lnTo>
                      <a:pt x="1455" y="754"/>
                    </a:lnTo>
                    <a:lnTo>
                      <a:pt x="1459" y="761"/>
                    </a:lnTo>
                    <a:lnTo>
                      <a:pt x="1466" y="769"/>
                    </a:lnTo>
                    <a:lnTo>
                      <a:pt x="1471" y="775"/>
                    </a:lnTo>
                    <a:lnTo>
                      <a:pt x="1477" y="783"/>
                    </a:lnTo>
                    <a:lnTo>
                      <a:pt x="1479" y="786"/>
                    </a:lnTo>
                    <a:lnTo>
                      <a:pt x="1481" y="790"/>
                    </a:lnTo>
                    <a:lnTo>
                      <a:pt x="1482" y="794"/>
                    </a:lnTo>
                    <a:lnTo>
                      <a:pt x="1482" y="799"/>
                    </a:lnTo>
                    <a:lnTo>
                      <a:pt x="1482" y="802"/>
                    </a:lnTo>
                    <a:lnTo>
                      <a:pt x="1480" y="807"/>
                    </a:lnTo>
                    <a:lnTo>
                      <a:pt x="1477" y="811"/>
                    </a:lnTo>
                    <a:lnTo>
                      <a:pt x="1473" y="816"/>
                    </a:lnTo>
                    <a:lnTo>
                      <a:pt x="1463" y="826"/>
                    </a:lnTo>
                    <a:lnTo>
                      <a:pt x="1452" y="835"/>
                    </a:lnTo>
                    <a:lnTo>
                      <a:pt x="1446" y="839"/>
                    </a:lnTo>
                    <a:lnTo>
                      <a:pt x="1439" y="843"/>
                    </a:lnTo>
                    <a:lnTo>
                      <a:pt x="1433" y="846"/>
                    </a:lnTo>
                    <a:lnTo>
                      <a:pt x="1426" y="848"/>
                    </a:lnTo>
                    <a:lnTo>
                      <a:pt x="1419" y="850"/>
                    </a:lnTo>
                    <a:lnTo>
                      <a:pt x="1414" y="850"/>
                    </a:lnTo>
                    <a:lnTo>
                      <a:pt x="1407" y="850"/>
                    </a:lnTo>
                    <a:lnTo>
                      <a:pt x="1402" y="848"/>
                    </a:lnTo>
                    <a:lnTo>
                      <a:pt x="1410" y="8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81" name="Freeform 6"/>
              <p:cNvSpPr>
                <a:spLocks/>
              </p:cNvSpPr>
              <p:nvPr/>
            </p:nvSpPr>
            <p:spPr bwMode="auto">
              <a:xfrm>
                <a:off x="1019667" y="2158465"/>
                <a:ext cx="907947" cy="506717"/>
              </a:xfrm>
              <a:custGeom>
                <a:avLst/>
                <a:gdLst>
                  <a:gd name="T0" fmla="*/ 239444355 w 3175"/>
                  <a:gd name="T1" fmla="*/ 41830315 h 1472"/>
                  <a:gd name="T2" fmla="*/ 236827466 w 3175"/>
                  <a:gd name="T3" fmla="*/ 52139527 h 1472"/>
                  <a:gd name="T4" fmla="*/ 232493341 w 3175"/>
                  <a:gd name="T5" fmla="*/ 54746779 h 1472"/>
                  <a:gd name="T6" fmla="*/ 218100308 w 3175"/>
                  <a:gd name="T7" fmla="*/ 67070467 h 1472"/>
                  <a:gd name="T8" fmla="*/ 212212522 w 3175"/>
                  <a:gd name="T9" fmla="*/ 69322121 h 1472"/>
                  <a:gd name="T10" fmla="*/ 210168140 w 3175"/>
                  <a:gd name="T11" fmla="*/ 80224110 h 1472"/>
                  <a:gd name="T12" fmla="*/ 205588369 w 3175"/>
                  <a:gd name="T13" fmla="*/ 73587907 h 1472"/>
                  <a:gd name="T14" fmla="*/ 204361855 w 3175"/>
                  <a:gd name="T15" fmla="*/ 81764571 h 1472"/>
                  <a:gd name="T16" fmla="*/ 201581392 w 3175"/>
                  <a:gd name="T17" fmla="*/ 88163250 h 1472"/>
                  <a:gd name="T18" fmla="*/ 202072112 w 3175"/>
                  <a:gd name="T19" fmla="*/ 97524778 h 1472"/>
                  <a:gd name="T20" fmla="*/ 190704902 w 3175"/>
                  <a:gd name="T21" fmla="*/ 109967228 h 1472"/>
                  <a:gd name="T22" fmla="*/ 177048235 w 3175"/>
                  <a:gd name="T23" fmla="*/ 123831721 h 1472"/>
                  <a:gd name="T24" fmla="*/ 172713825 w 3175"/>
                  <a:gd name="T25" fmla="*/ 141606403 h 1472"/>
                  <a:gd name="T26" fmla="*/ 171978030 w 3175"/>
                  <a:gd name="T27" fmla="*/ 172653146 h 1472"/>
                  <a:gd name="T28" fmla="*/ 165681025 w 3175"/>
                  <a:gd name="T29" fmla="*/ 167557749 h 1472"/>
                  <a:gd name="T30" fmla="*/ 162982349 w 3175"/>
                  <a:gd name="T31" fmla="*/ 157129775 h 1472"/>
                  <a:gd name="T32" fmla="*/ 160201886 w 3175"/>
                  <a:gd name="T33" fmla="*/ 140303121 h 1472"/>
                  <a:gd name="T34" fmla="*/ 149816402 w 3175"/>
                  <a:gd name="T35" fmla="*/ 138407064 h 1472"/>
                  <a:gd name="T36" fmla="*/ 135178009 w 3175"/>
                  <a:gd name="T37" fmla="*/ 135444559 h 1472"/>
                  <a:gd name="T38" fmla="*/ 132152472 w 3175"/>
                  <a:gd name="T39" fmla="*/ 140539957 h 1472"/>
                  <a:gd name="T40" fmla="*/ 126591547 w 3175"/>
                  <a:gd name="T41" fmla="*/ 146702145 h 1472"/>
                  <a:gd name="T42" fmla="*/ 117432292 w 3175"/>
                  <a:gd name="T43" fmla="*/ 141251150 h 1472"/>
                  <a:gd name="T44" fmla="*/ 100668016 w 3175"/>
                  <a:gd name="T45" fmla="*/ 150731096 h 1472"/>
                  <a:gd name="T46" fmla="*/ 94861731 w 3175"/>
                  <a:gd name="T47" fmla="*/ 164950841 h 1472"/>
                  <a:gd name="T48" fmla="*/ 88319651 w 3175"/>
                  <a:gd name="T49" fmla="*/ 163765977 h 1472"/>
                  <a:gd name="T50" fmla="*/ 84803108 w 3175"/>
                  <a:gd name="T51" fmla="*/ 145398519 h 1472"/>
                  <a:gd name="T52" fmla="*/ 76870940 w 3175"/>
                  <a:gd name="T53" fmla="*/ 141013971 h 1472"/>
                  <a:gd name="T54" fmla="*/ 70901081 w 3175"/>
                  <a:gd name="T55" fmla="*/ 144450490 h 1472"/>
                  <a:gd name="T56" fmla="*/ 63950067 w 3175"/>
                  <a:gd name="T57" fmla="*/ 128808701 h 1472"/>
                  <a:gd name="T58" fmla="*/ 54790812 w 3175"/>
                  <a:gd name="T59" fmla="*/ 126201793 h 1472"/>
                  <a:gd name="T60" fmla="*/ 37781176 w 3175"/>
                  <a:gd name="T61" fmla="*/ 126201793 h 1472"/>
                  <a:gd name="T62" fmla="*/ 17991077 w 3175"/>
                  <a:gd name="T63" fmla="*/ 120395202 h 1472"/>
                  <a:gd name="T64" fmla="*/ 7196374 w 3175"/>
                  <a:gd name="T65" fmla="*/ 109019199 h 1472"/>
                  <a:gd name="T66" fmla="*/ 3189396 w 3175"/>
                  <a:gd name="T67" fmla="*/ 100487282 h 1472"/>
                  <a:gd name="T68" fmla="*/ 2371529 w 3175"/>
                  <a:gd name="T69" fmla="*/ 78446470 h 1472"/>
                  <a:gd name="T70" fmla="*/ 0 w 3175"/>
                  <a:gd name="T71" fmla="*/ 71573432 h 1472"/>
                  <a:gd name="T72" fmla="*/ 11530498 w 3175"/>
                  <a:gd name="T73" fmla="*/ 39815839 h 1472"/>
                  <a:gd name="T74" fmla="*/ 20199033 w 3175"/>
                  <a:gd name="T75" fmla="*/ 20855948 h 1472"/>
                  <a:gd name="T76" fmla="*/ 29030855 w 3175"/>
                  <a:gd name="T77" fmla="*/ 12086853 h 1472"/>
                  <a:gd name="T78" fmla="*/ 30748376 w 3175"/>
                  <a:gd name="T79" fmla="*/ 14219746 h 1472"/>
                  <a:gd name="T80" fmla="*/ 149407469 w 3175"/>
                  <a:gd name="T81" fmla="*/ 0 h 1472"/>
                  <a:gd name="T82" fmla="*/ 157503496 w 3175"/>
                  <a:gd name="T83" fmla="*/ 6517441 h 1472"/>
                  <a:gd name="T84" fmla="*/ 164781657 w 3175"/>
                  <a:gd name="T85" fmla="*/ 8176319 h 1472"/>
                  <a:gd name="T86" fmla="*/ 157748571 w 3175"/>
                  <a:gd name="T87" fmla="*/ 15167775 h 1472"/>
                  <a:gd name="T88" fmla="*/ 161674047 w 3175"/>
                  <a:gd name="T89" fmla="*/ 19670740 h 1472"/>
                  <a:gd name="T90" fmla="*/ 171241950 w 3175"/>
                  <a:gd name="T91" fmla="*/ 18367459 h 1472"/>
                  <a:gd name="T92" fmla="*/ 186779711 w 3175"/>
                  <a:gd name="T93" fmla="*/ 22870424 h 1472"/>
                  <a:gd name="T94" fmla="*/ 181300573 w 3175"/>
                  <a:gd name="T95" fmla="*/ 24173706 h 1472"/>
                  <a:gd name="T96" fmla="*/ 170669443 w 3175"/>
                  <a:gd name="T97" fmla="*/ 31283923 h 1472"/>
                  <a:gd name="T98" fmla="*/ 165272091 w 3175"/>
                  <a:gd name="T99" fmla="*/ 42067150 h 1472"/>
                  <a:gd name="T100" fmla="*/ 164536297 w 3175"/>
                  <a:gd name="T101" fmla="*/ 53443153 h 1472"/>
                  <a:gd name="T102" fmla="*/ 169770075 w 3175"/>
                  <a:gd name="T103" fmla="*/ 49414202 h 1472"/>
                  <a:gd name="T104" fmla="*/ 180319132 w 3175"/>
                  <a:gd name="T105" fmla="*/ 29861879 h 1472"/>
                  <a:gd name="T106" fmla="*/ 185389337 w 3175"/>
                  <a:gd name="T107" fmla="*/ 35905306 h 1472"/>
                  <a:gd name="T108" fmla="*/ 188006226 w 3175"/>
                  <a:gd name="T109" fmla="*/ 46688533 h 1472"/>
                  <a:gd name="T110" fmla="*/ 180400919 w 3175"/>
                  <a:gd name="T111" fmla="*/ 53798750 h 1472"/>
                  <a:gd name="T112" fmla="*/ 189478387 w 3175"/>
                  <a:gd name="T113" fmla="*/ 54154002 h 1472"/>
                  <a:gd name="T114" fmla="*/ 210168140 w 3175"/>
                  <a:gd name="T115" fmla="*/ 44200043 h 1472"/>
                  <a:gd name="T116" fmla="*/ 223252300 w 3175"/>
                  <a:gd name="T117" fmla="*/ 29861879 h 1472"/>
                  <a:gd name="T118" fmla="*/ 246640728 w 3175"/>
                  <a:gd name="T119" fmla="*/ 24055288 h 1472"/>
                  <a:gd name="T120" fmla="*/ 256453991 w 3175"/>
                  <a:gd name="T121" fmla="*/ 13982911 h 1472"/>
                  <a:gd name="T122" fmla="*/ 257517219 w 3175"/>
                  <a:gd name="T123" fmla="*/ 21803977 h 14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75" h="1472">
                    <a:moveTo>
                      <a:pt x="3155" y="258"/>
                    </a:moveTo>
                    <a:lnTo>
                      <a:pt x="3129" y="270"/>
                    </a:lnTo>
                    <a:lnTo>
                      <a:pt x="3104" y="281"/>
                    </a:lnTo>
                    <a:lnTo>
                      <a:pt x="3079" y="291"/>
                    </a:lnTo>
                    <a:lnTo>
                      <a:pt x="3055" y="300"/>
                    </a:lnTo>
                    <a:lnTo>
                      <a:pt x="3032" y="309"/>
                    </a:lnTo>
                    <a:lnTo>
                      <a:pt x="3008" y="317"/>
                    </a:lnTo>
                    <a:lnTo>
                      <a:pt x="2983" y="326"/>
                    </a:lnTo>
                    <a:lnTo>
                      <a:pt x="2956" y="333"/>
                    </a:lnTo>
                    <a:lnTo>
                      <a:pt x="2948" y="337"/>
                    </a:lnTo>
                    <a:lnTo>
                      <a:pt x="2940" y="341"/>
                    </a:lnTo>
                    <a:lnTo>
                      <a:pt x="2933" y="347"/>
                    </a:lnTo>
                    <a:lnTo>
                      <a:pt x="2928" y="353"/>
                    </a:lnTo>
                    <a:lnTo>
                      <a:pt x="2917" y="366"/>
                    </a:lnTo>
                    <a:lnTo>
                      <a:pt x="2909" y="382"/>
                    </a:lnTo>
                    <a:lnTo>
                      <a:pt x="2900" y="397"/>
                    </a:lnTo>
                    <a:lnTo>
                      <a:pt x="2894" y="410"/>
                    </a:lnTo>
                    <a:lnTo>
                      <a:pt x="2889" y="416"/>
                    </a:lnTo>
                    <a:lnTo>
                      <a:pt x="2885" y="422"/>
                    </a:lnTo>
                    <a:lnTo>
                      <a:pt x="2881" y="427"/>
                    </a:lnTo>
                    <a:lnTo>
                      <a:pt x="2876" y="431"/>
                    </a:lnTo>
                    <a:lnTo>
                      <a:pt x="2876" y="436"/>
                    </a:lnTo>
                    <a:lnTo>
                      <a:pt x="2877" y="440"/>
                    </a:lnTo>
                    <a:lnTo>
                      <a:pt x="2880" y="445"/>
                    </a:lnTo>
                    <a:lnTo>
                      <a:pt x="2883" y="450"/>
                    </a:lnTo>
                    <a:lnTo>
                      <a:pt x="2896" y="440"/>
                    </a:lnTo>
                    <a:lnTo>
                      <a:pt x="2909" y="431"/>
                    </a:lnTo>
                    <a:lnTo>
                      <a:pt x="2910" y="438"/>
                    </a:lnTo>
                    <a:lnTo>
                      <a:pt x="2910" y="443"/>
                    </a:lnTo>
                    <a:lnTo>
                      <a:pt x="2909" y="448"/>
                    </a:lnTo>
                    <a:lnTo>
                      <a:pt x="2907" y="451"/>
                    </a:lnTo>
                    <a:lnTo>
                      <a:pt x="2905" y="455"/>
                    </a:lnTo>
                    <a:lnTo>
                      <a:pt x="2902" y="457"/>
                    </a:lnTo>
                    <a:lnTo>
                      <a:pt x="2898" y="459"/>
                    </a:lnTo>
                    <a:lnTo>
                      <a:pt x="2894" y="460"/>
                    </a:lnTo>
                    <a:lnTo>
                      <a:pt x="2883" y="462"/>
                    </a:lnTo>
                    <a:lnTo>
                      <a:pt x="2871" y="462"/>
                    </a:lnTo>
                    <a:lnTo>
                      <a:pt x="2858" y="462"/>
                    </a:lnTo>
                    <a:lnTo>
                      <a:pt x="2843" y="462"/>
                    </a:lnTo>
                    <a:lnTo>
                      <a:pt x="2820" y="463"/>
                    </a:lnTo>
                    <a:lnTo>
                      <a:pt x="2796" y="466"/>
                    </a:lnTo>
                    <a:lnTo>
                      <a:pt x="2773" y="470"/>
                    </a:lnTo>
                    <a:lnTo>
                      <a:pt x="2750" y="476"/>
                    </a:lnTo>
                    <a:lnTo>
                      <a:pt x="2728" y="483"/>
                    </a:lnTo>
                    <a:lnTo>
                      <a:pt x="2708" y="491"/>
                    </a:lnTo>
                    <a:lnTo>
                      <a:pt x="2691" y="498"/>
                    </a:lnTo>
                    <a:lnTo>
                      <a:pt x="2678" y="505"/>
                    </a:lnTo>
                    <a:lnTo>
                      <a:pt x="2678" y="542"/>
                    </a:lnTo>
                    <a:lnTo>
                      <a:pt x="2675" y="549"/>
                    </a:lnTo>
                    <a:lnTo>
                      <a:pt x="2673" y="555"/>
                    </a:lnTo>
                    <a:lnTo>
                      <a:pt x="2670" y="561"/>
                    </a:lnTo>
                    <a:lnTo>
                      <a:pt x="2667" y="566"/>
                    </a:lnTo>
                    <a:lnTo>
                      <a:pt x="2658" y="575"/>
                    </a:lnTo>
                    <a:lnTo>
                      <a:pt x="2649" y="584"/>
                    </a:lnTo>
                    <a:lnTo>
                      <a:pt x="2639" y="592"/>
                    </a:lnTo>
                    <a:lnTo>
                      <a:pt x="2628" y="602"/>
                    </a:lnTo>
                    <a:lnTo>
                      <a:pt x="2619" y="611"/>
                    </a:lnTo>
                    <a:lnTo>
                      <a:pt x="2611" y="622"/>
                    </a:lnTo>
                    <a:lnTo>
                      <a:pt x="2611" y="613"/>
                    </a:lnTo>
                    <a:lnTo>
                      <a:pt x="2611" y="604"/>
                    </a:lnTo>
                    <a:lnTo>
                      <a:pt x="2606" y="603"/>
                    </a:lnTo>
                    <a:lnTo>
                      <a:pt x="2602" y="600"/>
                    </a:lnTo>
                    <a:lnTo>
                      <a:pt x="2598" y="595"/>
                    </a:lnTo>
                    <a:lnTo>
                      <a:pt x="2596" y="590"/>
                    </a:lnTo>
                    <a:lnTo>
                      <a:pt x="2595" y="585"/>
                    </a:lnTo>
                    <a:lnTo>
                      <a:pt x="2595" y="580"/>
                    </a:lnTo>
                    <a:lnTo>
                      <a:pt x="2595" y="576"/>
                    </a:lnTo>
                    <a:lnTo>
                      <a:pt x="2597" y="573"/>
                    </a:lnTo>
                    <a:lnTo>
                      <a:pt x="2578" y="573"/>
                    </a:lnTo>
                    <a:lnTo>
                      <a:pt x="2575" y="587"/>
                    </a:lnTo>
                    <a:lnTo>
                      <a:pt x="2574" y="600"/>
                    </a:lnTo>
                    <a:lnTo>
                      <a:pt x="2574" y="610"/>
                    </a:lnTo>
                    <a:lnTo>
                      <a:pt x="2574" y="619"/>
                    </a:lnTo>
                    <a:lnTo>
                      <a:pt x="2577" y="633"/>
                    </a:lnTo>
                    <a:lnTo>
                      <a:pt x="2578" y="646"/>
                    </a:lnTo>
                    <a:lnTo>
                      <a:pt x="2577" y="658"/>
                    </a:lnTo>
                    <a:lnTo>
                      <a:pt x="2574" y="668"/>
                    </a:lnTo>
                    <a:lnTo>
                      <a:pt x="2570" y="677"/>
                    </a:lnTo>
                    <a:lnTo>
                      <a:pt x="2564" y="685"/>
                    </a:lnTo>
                    <a:lnTo>
                      <a:pt x="2559" y="693"/>
                    </a:lnTo>
                    <a:lnTo>
                      <a:pt x="2552" y="700"/>
                    </a:lnTo>
                    <a:lnTo>
                      <a:pt x="2545" y="707"/>
                    </a:lnTo>
                    <a:lnTo>
                      <a:pt x="2537" y="715"/>
                    </a:lnTo>
                    <a:lnTo>
                      <a:pt x="2538" y="684"/>
                    </a:lnTo>
                    <a:lnTo>
                      <a:pt x="2538" y="657"/>
                    </a:lnTo>
                    <a:lnTo>
                      <a:pt x="2540" y="630"/>
                    </a:lnTo>
                    <a:lnTo>
                      <a:pt x="2544" y="604"/>
                    </a:lnTo>
                    <a:lnTo>
                      <a:pt x="2535" y="607"/>
                    </a:lnTo>
                    <a:lnTo>
                      <a:pt x="2527" y="611"/>
                    </a:lnTo>
                    <a:lnTo>
                      <a:pt x="2519" y="615"/>
                    </a:lnTo>
                    <a:lnTo>
                      <a:pt x="2514" y="621"/>
                    </a:lnTo>
                    <a:lnTo>
                      <a:pt x="2510" y="628"/>
                    </a:lnTo>
                    <a:lnTo>
                      <a:pt x="2506" y="635"/>
                    </a:lnTo>
                    <a:lnTo>
                      <a:pt x="2505" y="643"/>
                    </a:lnTo>
                    <a:lnTo>
                      <a:pt x="2504" y="653"/>
                    </a:lnTo>
                    <a:lnTo>
                      <a:pt x="2491" y="653"/>
                    </a:lnTo>
                    <a:lnTo>
                      <a:pt x="2478" y="653"/>
                    </a:lnTo>
                    <a:lnTo>
                      <a:pt x="2478" y="658"/>
                    </a:lnTo>
                    <a:lnTo>
                      <a:pt x="2479" y="662"/>
                    </a:lnTo>
                    <a:lnTo>
                      <a:pt x="2480" y="666"/>
                    </a:lnTo>
                    <a:lnTo>
                      <a:pt x="2482" y="670"/>
                    </a:lnTo>
                    <a:lnTo>
                      <a:pt x="2486" y="678"/>
                    </a:lnTo>
                    <a:lnTo>
                      <a:pt x="2493" y="684"/>
                    </a:lnTo>
                    <a:lnTo>
                      <a:pt x="2499" y="690"/>
                    </a:lnTo>
                    <a:lnTo>
                      <a:pt x="2505" y="695"/>
                    </a:lnTo>
                    <a:lnTo>
                      <a:pt x="2512" y="699"/>
                    </a:lnTo>
                    <a:lnTo>
                      <a:pt x="2517" y="702"/>
                    </a:lnTo>
                    <a:lnTo>
                      <a:pt x="2517" y="727"/>
                    </a:lnTo>
                    <a:lnTo>
                      <a:pt x="2496" y="730"/>
                    </a:lnTo>
                    <a:lnTo>
                      <a:pt x="2479" y="730"/>
                    </a:lnTo>
                    <a:lnTo>
                      <a:pt x="2472" y="730"/>
                    </a:lnTo>
                    <a:lnTo>
                      <a:pt x="2466" y="730"/>
                    </a:lnTo>
                    <a:lnTo>
                      <a:pt x="2458" y="731"/>
                    </a:lnTo>
                    <a:lnTo>
                      <a:pt x="2451" y="733"/>
                    </a:lnTo>
                    <a:lnTo>
                      <a:pt x="2455" y="737"/>
                    </a:lnTo>
                    <a:lnTo>
                      <a:pt x="2459" y="741"/>
                    </a:lnTo>
                    <a:lnTo>
                      <a:pt x="2465" y="744"/>
                    </a:lnTo>
                    <a:lnTo>
                      <a:pt x="2471" y="747"/>
                    </a:lnTo>
                    <a:lnTo>
                      <a:pt x="2483" y="750"/>
                    </a:lnTo>
                    <a:lnTo>
                      <a:pt x="2491" y="751"/>
                    </a:lnTo>
                    <a:lnTo>
                      <a:pt x="2492" y="756"/>
                    </a:lnTo>
                    <a:lnTo>
                      <a:pt x="2493" y="760"/>
                    </a:lnTo>
                    <a:lnTo>
                      <a:pt x="2495" y="765"/>
                    </a:lnTo>
                    <a:lnTo>
                      <a:pt x="2499" y="769"/>
                    </a:lnTo>
                    <a:lnTo>
                      <a:pt x="2505" y="777"/>
                    </a:lnTo>
                    <a:lnTo>
                      <a:pt x="2511" y="782"/>
                    </a:lnTo>
                    <a:lnTo>
                      <a:pt x="2500" y="792"/>
                    </a:lnTo>
                    <a:lnTo>
                      <a:pt x="2489" y="802"/>
                    </a:lnTo>
                    <a:lnTo>
                      <a:pt x="2480" y="812"/>
                    </a:lnTo>
                    <a:lnTo>
                      <a:pt x="2471" y="823"/>
                    </a:lnTo>
                    <a:lnTo>
                      <a:pt x="2456" y="841"/>
                    </a:lnTo>
                    <a:lnTo>
                      <a:pt x="2441" y="859"/>
                    </a:lnTo>
                    <a:lnTo>
                      <a:pt x="2434" y="867"/>
                    </a:lnTo>
                    <a:lnTo>
                      <a:pt x="2425" y="876"/>
                    </a:lnTo>
                    <a:lnTo>
                      <a:pt x="2416" y="884"/>
                    </a:lnTo>
                    <a:lnTo>
                      <a:pt x="2406" y="892"/>
                    </a:lnTo>
                    <a:lnTo>
                      <a:pt x="2395" y="899"/>
                    </a:lnTo>
                    <a:lnTo>
                      <a:pt x="2382" y="905"/>
                    </a:lnTo>
                    <a:lnTo>
                      <a:pt x="2368" y="912"/>
                    </a:lnTo>
                    <a:lnTo>
                      <a:pt x="2351" y="917"/>
                    </a:lnTo>
                    <a:lnTo>
                      <a:pt x="2346" y="919"/>
                    </a:lnTo>
                    <a:lnTo>
                      <a:pt x="2339" y="923"/>
                    </a:lnTo>
                    <a:lnTo>
                      <a:pt x="2332" y="928"/>
                    </a:lnTo>
                    <a:lnTo>
                      <a:pt x="2324" y="935"/>
                    </a:lnTo>
                    <a:lnTo>
                      <a:pt x="2307" y="950"/>
                    </a:lnTo>
                    <a:lnTo>
                      <a:pt x="2289" y="967"/>
                    </a:lnTo>
                    <a:lnTo>
                      <a:pt x="2271" y="984"/>
                    </a:lnTo>
                    <a:lnTo>
                      <a:pt x="2255" y="999"/>
                    </a:lnTo>
                    <a:lnTo>
                      <a:pt x="2248" y="1006"/>
                    </a:lnTo>
                    <a:lnTo>
                      <a:pt x="2242" y="1011"/>
                    </a:lnTo>
                    <a:lnTo>
                      <a:pt x="2236" y="1014"/>
                    </a:lnTo>
                    <a:lnTo>
                      <a:pt x="2232" y="1016"/>
                    </a:lnTo>
                    <a:lnTo>
                      <a:pt x="2208" y="1025"/>
                    </a:lnTo>
                    <a:lnTo>
                      <a:pt x="2186" y="1034"/>
                    </a:lnTo>
                    <a:lnTo>
                      <a:pt x="2175" y="1039"/>
                    </a:lnTo>
                    <a:lnTo>
                      <a:pt x="2165" y="1045"/>
                    </a:lnTo>
                    <a:lnTo>
                      <a:pt x="2156" y="1051"/>
                    </a:lnTo>
                    <a:lnTo>
                      <a:pt x="2147" y="1057"/>
                    </a:lnTo>
                    <a:lnTo>
                      <a:pt x="2140" y="1064"/>
                    </a:lnTo>
                    <a:lnTo>
                      <a:pt x="2133" y="1072"/>
                    </a:lnTo>
                    <a:lnTo>
                      <a:pt x="2126" y="1080"/>
                    </a:lnTo>
                    <a:lnTo>
                      <a:pt x="2122" y="1090"/>
                    </a:lnTo>
                    <a:lnTo>
                      <a:pt x="2118" y="1101"/>
                    </a:lnTo>
                    <a:lnTo>
                      <a:pt x="2114" y="1113"/>
                    </a:lnTo>
                    <a:lnTo>
                      <a:pt x="2113" y="1125"/>
                    </a:lnTo>
                    <a:lnTo>
                      <a:pt x="2112" y="1139"/>
                    </a:lnTo>
                    <a:lnTo>
                      <a:pt x="2112" y="1151"/>
                    </a:lnTo>
                    <a:lnTo>
                      <a:pt x="2112" y="1174"/>
                    </a:lnTo>
                    <a:lnTo>
                      <a:pt x="2112" y="1195"/>
                    </a:lnTo>
                    <a:lnTo>
                      <a:pt x="2112" y="1207"/>
                    </a:lnTo>
                    <a:lnTo>
                      <a:pt x="2114" y="1223"/>
                    </a:lnTo>
                    <a:lnTo>
                      <a:pt x="2118" y="1240"/>
                    </a:lnTo>
                    <a:lnTo>
                      <a:pt x="2120" y="1249"/>
                    </a:lnTo>
                    <a:lnTo>
                      <a:pt x="2121" y="1259"/>
                    </a:lnTo>
                    <a:lnTo>
                      <a:pt x="2121" y="1270"/>
                    </a:lnTo>
                    <a:lnTo>
                      <a:pt x="2119" y="1281"/>
                    </a:lnTo>
                    <a:lnTo>
                      <a:pt x="2132" y="1343"/>
                    </a:lnTo>
                    <a:lnTo>
                      <a:pt x="2126" y="1379"/>
                    </a:lnTo>
                    <a:lnTo>
                      <a:pt x="2118" y="1417"/>
                    </a:lnTo>
                    <a:lnTo>
                      <a:pt x="2112" y="1435"/>
                    </a:lnTo>
                    <a:lnTo>
                      <a:pt x="2105" y="1450"/>
                    </a:lnTo>
                    <a:lnTo>
                      <a:pt x="2103" y="1457"/>
                    </a:lnTo>
                    <a:lnTo>
                      <a:pt x="2100" y="1463"/>
                    </a:lnTo>
                    <a:lnTo>
                      <a:pt x="2096" y="1468"/>
                    </a:lnTo>
                    <a:lnTo>
                      <a:pt x="2092" y="1472"/>
                    </a:lnTo>
                    <a:lnTo>
                      <a:pt x="2059" y="1472"/>
                    </a:lnTo>
                    <a:lnTo>
                      <a:pt x="2058" y="1464"/>
                    </a:lnTo>
                    <a:lnTo>
                      <a:pt x="2057" y="1456"/>
                    </a:lnTo>
                    <a:lnTo>
                      <a:pt x="2055" y="1450"/>
                    </a:lnTo>
                    <a:lnTo>
                      <a:pt x="2053" y="1445"/>
                    </a:lnTo>
                    <a:lnTo>
                      <a:pt x="2047" y="1437"/>
                    </a:lnTo>
                    <a:lnTo>
                      <a:pt x="2040" y="1430"/>
                    </a:lnTo>
                    <a:lnTo>
                      <a:pt x="2033" y="1425"/>
                    </a:lnTo>
                    <a:lnTo>
                      <a:pt x="2029" y="1418"/>
                    </a:lnTo>
                    <a:lnTo>
                      <a:pt x="2026" y="1414"/>
                    </a:lnTo>
                    <a:lnTo>
                      <a:pt x="2025" y="1410"/>
                    </a:lnTo>
                    <a:lnTo>
                      <a:pt x="2025" y="1405"/>
                    </a:lnTo>
                    <a:lnTo>
                      <a:pt x="2026" y="1398"/>
                    </a:lnTo>
                    <a:lnTo>
                      <a:pt x="2026" y="1373"/>
                    </a:lnTo>
                    <a:lnTo>
                      <a:pt x="2022" y="1373"/>
                    </a:lnTo>
                    <a:lnTo>
                      <a:pt x="2019" y="1372"/>
                    </a:lnTo>
                    <a:lnTo>
                      <a:pt x="2015" y="1370"/>
                    </a:lnTo>
                    <a:lnTo>
                      <a:pt x="2012" y="1367"/>
                    </a:lnTo>
                    <a:lnTo>
                      <a:pt x="2007" y="1361"/>
                    </a:lnTo>
                    <a:lnTo>
                      <a:pt x="2002" y="1353"/>
                    </a:lnTo>
                    <a:lnTo>
                      <a:pt x="1998" y="1344"/>
                    </a:lnTo>
                    <a:lnTo>
                      <a:pt x="1995" y="1335"/>
                    </a:lnTo>
                    <a:lnTo>
                      <a:pt x="1993" y="1326"/>
                    </a:lnTo>
                    <a:lnTo>
                      <a:pt x="1992" y="1318"/>
                    </a:lnTo>
                    <a:lnTo>
                      <a:pt x="1992" y="1298"/>
                    </a:lnTo>
                    <a:lnTo>
                      <a:pt x="1992" y="1281"/>
                    </a:lnTo>
                    <a:lnTo>
                      <a:pt x="1992" y="1265"/>
                    </a:lnTo>
                    <a:lnTo>
                      <a:pt x="1992" y="1244"/>
                    </a:lnTo>
                    <a:lnTo>
                      <a:pt x="1991" y="1234"/>
                    </a:lnTo>
                    <a:lnTo>
                      <a:pt x="1989" y="1224"/>
                    </a:lnTo>
                    <a:lnTo>
                      <a:pt x="1985" y="1212"/>
                    </a:lnTo>
                    <a:lnTo>
                      <a:pt x="1978" y="1201"/>
                    </a:lnTo>
                    <a:lnTo>
                      <a:pt x="1974" y="1196"/>
                    </a:lnTo>
                    <a:lnTo>
                      <a:pt x="1969" y="1191"/>
                    </a:lnTo>
                    <a:lnTo>
                      <a:pt x="1964" y="1187"/>
                    </a:lnTo>
                    <a:lnTo>
                      <a:pt x="1959" y="1184"/>
                    </a:lnTo>
                    <a:lnTo>
                      <a:pt x="1953" y="1181"/>
                    </a:lnTo>
                    <a:lnTo>
                      <a:pt x="1947" y="1178"/>
                    </a:lnTo>
                    <a:lnTo>
                      <a:pt x="1940" y="1177"/>
                    </a:lnTo>
                    <a:lnTo>
                      <a:pt x="1933" y="1177"/>
                    </a:lnTo>
                    <a:lnTo>
                      <a:pt x="1918" y="1177"/>
                    </a:lnTo>
                    <a:lnTo>
                      <a:pt x="1906" y="1177"/>
                    </a:lnTo>
                    <a:lnTo>
                      <a:pt x="1897" y="1177"/>
                    </a:lnTo>
                    <a:lnTo>
                      <a:pt x="1894" y="1177"/>
                    </a:lnTo>
                    <a:lnTo>
                      <a:pt x="1880" y="1176"/>
                    </a:lnTo>
                    <a:lnTo>
                      <a:pt x="1869" y="1175"/>
                    </a:lnTo>
                    <a:lnTo>
                      <a:pt x="1857" y="1173"/>
                    </a:lnTo>
                    <a:lnTo>
                      <a:pt x="1845" y="1171"/>
                    </a:lnTo>
                    <a:lnTo>
                      <a:pt x="1832" y="1168"/>
                    </a:lnTo>
                    <a:lnTo>
                      <a:pt x="1818" y="1166"/>
                    </a:lnTo>
                    <a:lnTo>
                      <a:pt x="1804" y="1165"/>
                    </a:lnTo>
                    <a:lnTo>
                      <a:pt x="1787" y="1164"/>
                    </a:lnTo>
                    <a:lnTo>
                      <a:pt x="1773" y="1164"/>
                    </a:lnTo>
                    <a:lnTo>
                      <a:pt x="1762" y="1162"/>
                    </a:lnTo>
                    <a:lnTo>
                      <a:pt x="1753" y="1159"/>
                    </a:lnTo>
                    <a:lnTo>
                      <a:pt x="1745" y="1155"/>
                    </a:lnTo>
                    <a:lnTo>
                      <a:pt x="1738" y="1151"/>
                    </a:lnTo>
                    <a:lnTo>
                      <a:pt x="1731" y="1148"/>
                    </a:lnTo>
                    <a:lnTo>
                      <a:pt x="1722" y="1146"/>
                    </a:lnTo>
                    <a:lnTo>
                      <a:pt x="1713" y="1145"/>
                    </a:lnTo>
                    <a:lnTo>
                      <a:pt x="1688" y="1144"/>
                    </a:lnTo>
                    <a:lnTo>
                      <a:pt x="1653" y="1143"/>
                    </a:lnTo>
                    <a:lnTo>
                      <a:pt x="1644" y="1144"/>
                    </a:lnTo>
                    <a:lnTo>
                      <a:pt x="1636" y="1144"/>
                    </a:lnTo>
                    <a:lnTo>
                      <a:pt x="1628" y="1146"/>
                    </a:lnTo>
                    <a:lnTo>
                      <a:pt x="1621" y="1148"/>
                    </a:lnTo>
                    <a:lnTo>
                      <a:pt x="1616" y="1151"/>
                    </a:lnTo>
                    <a:lnTo>
                      <a:pt x="1611" y="1155"/>
                    </a:lnTo>
                    <a:lnTo>
                      <a:pt x="1608" y="1159"/>
                    </a:lnTo>
                    <a:lnTo>
                      <a:pt x="1607" y="1164"/>
                    </a:lnTo>
                    <a:lnTo>
                      <a:pt x="1608" y="1169"/>
                    </a:lnTo>
                    <a:lnTo>
                      <a:pt x="1608" y="1173"/>
                    </a:lnTo>
                    <a:lnTo>
                      <a:pt x="1610" y="1176"/>
                    </a:lnTo>
                    <a:lnTo>
                      <a:pt x="1611" y="1180"/>
                    </a:lnTo>
                    <a:lnTo>
                      <a:pt x="1616" y="1186"/>
                    </a:lnTo>
                    <a:lnTo>
                      <a:pt x="1621" y="1192"/>
                    </a:lnTo>
                    <a:lnTo>
                      <a:pt x="1627" y="1197"/>
                    </a:lnTo>
                    <a:lnTo>
                      <a:pt x="1632" y="1204"/>
                    </a:lnTo>
                    <a:lnTo>
                      <a:pt x="1638" y="1212"/>
                    </a:lnTo>
                    <a:lnTo>
                      <a:pt x="1641" y="1220"/>
                    </a:lnTo>
                    <a:lnTo>
                      <a:pt x="1628" y="1221"/>
                    </a:lnTo>
                    <a:lnTo>
                      <a:pt x="1615" y="1223"/>
                    </a:lnTo>
                    <a:lnTo>
                      <a:pt x="1601" y="1226"/>
                    </a:lnTo>
                    <a:lnTo>
                      <a:pt x="1589" y="1229"/>
                    </a:lnTo>
                    <a:lnTo>
                      <a:pt x="1577" y="1232"/>
                    </a:lnTo>
                    <a:lnTo>
                      <a:pt x="1565" y="1235"/>
                    </a:lnTo>
                    <a:lnTo>
                      <a:pt x="1555" y="1237"/>
                    </a:lnTo>
                    <a:lnTo>
                      <a:pt x="1548" y="1238"/>
                    </a:lnTo>
                    <a:lnTo>
                      <a:pt x="1544" y="1237"/>
                    </a:lnTo>
                    <a:lnTo>
                      <a:pt x="1539" y="1233"/>
                    </a:lnTo>
                    <a:lnTo>
                      <a:pt x="1533" y="1228"/>
                    </a:lnTo>
                    <a:lnTo>
                      <a:pt x="1528" y="1222"/>
                    </a:lnTo>
                    <a:lnTo>
                      <a:pt x="1516" y="1210"/>
                    </a:lnTo>
                    <a:lnTo>
                      <a:pt x="1508" y="1201"/>
                    </a:lnTo>
                    <a:lnTo>
                      <a:pt x="1474" y="1214"/>
                    </a:lnTo>
                    <a:lnTo>
                      <a:pt x="1468" y="1213"/>
                    </a:lnTo>
                    <a:lnTo>
                      <a:pt x="1461" y="1210"/>
                    </a:lnTo>
                    <a:lnTo>
                      <a:pt x="1454" y="1205"/>
                    </a:lnTo>
                    <a:lnTo>
                      <a:pt x="1448" y="1201"/>
                    </a:lnTo>
                    <a:lnTo>
                      <a:pt x="1441" y="1196"/>
                    </a:lnTo>
                    <a:lnTo>
                      <a:pt x="1436" y="1192"/>
                    </a:lnTo>
                    <a:lnTo>
                      <a:pt x="1428" y="1190"/>
                    </a:lnTo>
                    <a:lnTo>
                      <a:pt x="1421" y="1189"/>
                    </a:lnTo>
                    <a:lnTo>
                      <a:pt x="1406" y="1190"/>
                    </a:lnTo>
                    <a:lnTo>
                      <a:pt x="1390" y="1192"/>
                    </a:lnTo>
                    <a:lnTo>
                      <a:pt x="1372" y="1197"/>
                    </a:lnTo>
                    <a:lnTo>
                      <a:pt x="1354" y="1203"/>
                    </a:lnTo>
                    <a:lnTo>
                      <a:pt x="1337" y="1211"/>
                    </a:lnTo>
                    <a:lnTo>
                      <a:pt x="1318" y="1219"/>
                    </a:lnTo>
                    <a:lnTo>
                      <a:pt x="1301" y="1228"/>
                    </a:lnTo>
                    <a:lnTo>
                      <a:pt x="1283" y="1238"/>
                    </a:lnTo>
                    <a:lnTo>
                      <a:pt x="1265" y="1249"/>
                    </a:lnTo>
                    <a:lnTo>
                      <a:pt x="1248" y="1259"/>
                    </a:lnTo>
                    <a:lnTo>
                      <a:pt x="1231" y="1272"/>
                    </a:lnTo>
                    <a:lnTo>
                      <a:pt x="1217" y="1283"/>
                    </a:lnTo>
                    <a:lnTo>
                      <a:pt x="1203" y="1294"/>
                    </a:lnTo>
                    <a:lnTo>
                      <a:pt x="1190" y="1304"/>
                    </a:lnTo>
                    <a:lnTo>
                      <a:pt x="1179" y="1314"/>
                    </a:lnTo>
                    <a:lnTo>
                      <a:pt x="1169" y="1325"/>
                    </a:lnTo>
                    <a:lnTo>
                      <a:pt x="1166" y="1328"/>
                    </a:lnTo>
                    <a:lnTo>
                      <a:pt x="1163" y="1333"/>
                    </a:lnTo>
                    <a:lnTo>
                      <a:pt x="1162" y="1337"/>
                    </a:lnTo>
                    <a:lnTo>
                      <a:pt x="1161" y="1342"/>
                    </a:lnTo>
                    <a:lnTo>
                      <a:pt x="1161" y="1354"/>
                    </a:lnTo>
                    <a:lnTo>
                      <a:pt x="1161" y="1366"/>
                    </a:lnTo>
                    <a:lnTo>
                      <a:pt x="1161" y="1379"/>
                    </a:lnTo>
                    <a:lnTo>
                      <a:pt x="1160" y="1392"/>
                    </a:lnTo>
                    <a:lnTo>
                      <a:pt x="1159" y="1399"/>
                    </a:lnTo>
                    <a:lnTo>
                      <a:pt x="1157" y="1405"/>
                    </a:lnTo>
                    <a:lnTo>
                      <a:pt x="1153" y="1411"/>
                    </a:lnTo>
                    <a:lnTo>
                      <a:pt x="1149" y="1417"/>
                    </a:lnTo>
                    <a:lnTo>
                      <a:pt x="1143" y="1416"/>
                    </a:lnTo>
                    <a:lnTo>
                      <a:pt x="1136" y="1415"/>
                    </a:lnTo>
                    <a:lnTo>
                      <a:pt x="1129" y="1414"/>
                    </a:lnTo>
                    <a:lnTo>
                      <a:pt x="1124" y="1412"/>
                    </a:lnTo>
                    <a:lnTo>
                      <a:pt x="1111" y="1408"/>
                    </a:lnTo>
                    <a:lnTo>
                      <a:pt x="1100" y="1401"/>
                    </a:lnTo>
                    <a:lnTo>
                      <a:pt x="1090" y="1394"/>
                    </a:lnTo>
                    <a:lnTo>
                      <a:pt x="1082" y="1386"/>
                    </a:lnTo>
                    <a:lnTo>
                      <a:pt x="1080" y="1382"/>
                    </a:lnTo>
                    <a:lnTo>
                      <a:pt x="1078" y="1377"/>
                    </a:lnTo>
                    <a:lnTo>
                      <a:pt x="1077" y="1372"/>
                    </a:lnTo>
                    <a:lnTo>
                      <a:pt x="1076" y="1367"/>
                    </a:lnTo>
                    <a:lnTo>
                      <a:pt x="1076" y="1356"/>
                    </a:lnTo>
                    <a:lnTo>
                      <a:pt x="1074" y="1344"/>
                    </a:lnTo>
                    <a:lnTo>
                      <a:pt x="1072" y="1330"/>
                    </a:lnTo>
                    <a:lnTo>
                      <a:pt x="1070" y="1315"/>
                    </a:lnTo>
                    <a:lnTo>
                      <a:pt x="1066" y="1300"/>
                    </a:lnTo>
                    <a:lnTo>
                      <a:pt x="1061" y="1285"/>
                    </a:lnTo>
                    <a:lnTo>
                      <a:pt x="1057" y="1270"/>
                    </a:lnTo>
                    <a:lnTo>
                      <a:pt x="1051" y="1254"/>
                    </a:lnTo>
                    <a:lnTo>
                      <a:pt x="1044" y="1240"/>
                    </a:lnTo>
                    <a:lnTo>
                      <a:pt x="1037" y="1227"/>
                    </a:lnTo>
                    <a:lnTo>
                      <a:pt x="1028" y="1215"/>
                    </a:lnTo>
                    <a:lnTo>
                      <a:pt x="1020" y="1203"/>
                    </a:lnTo>
                    <a:lnTo>
                      <a:pt x="1015" y="1199"/>
                    </a:lnTo>
                    <a:lnTo>
                      <a:pt x="1010" y="1195"/>
                    </a:lnTo>
                    <a:lnTo>
                      <a:pt x="1005" y="1191"/>
                    </a:lnTo>
                    <a:lnTo>
                      <a:pt x="1000" y="1188"/>
                    </a:lnTo>
                    <a:lnTo>
                      <a:pt x="994" y="1186"/>
                    </a:lnTo>
                    <a:lnTo>
                      <a:pt x="988" y="1184"/>
                    </a:lnTo>
                    <a:lnTo>
                      <a:pt x="982" y="1183"/>
                    </a:lnTo>
                    <a:lnTo>
                      <a:pt x="977" y="1183"/>
                    </a:lnTo>
                    <a:lnTo>
                      <a:pt x="964" y="1183"/>
                    </a:lnTo>
                    <a:lnTo>
                      <a:pt x="951" y="1186"/>
                    </a:lnTo>
                    <a:lnTo>
                      <a:pt x="940" y="1190"/>
                    </a:lnTo>
                    <a:lnTo>
                      <a:pt x="931" y="1195"/>
                    </a:lnTo>
                    <a:lnTo>
                      <a:pt x="926" y="1199"/>
                    </a:lnTo>
                    <a:lnTo>
                      <a:pt x="922" y="1202"/>
                    </a:lnTo>
                    <a:lnTo>
                      <a:pt x="919" y="1206"/>
                    </a:lnTo>
                    <a:lnTo>
                      <a:pt x="915" y="1212"/>
                    </a:lnTo>
                    <a:lnTo>
                      <a:pt x="913" y="1216"/>
                    </a:lnTo>
                    <a:lnTo>
                      <a:pt x="911" y="1221"/>
                    </a:lnTo>
                    <a:lnTo>
                      <a:pt x="910" y="1227"/>
                    </a:lnTo>
                    <a:lnTo>
                      <a:pt x="910" y="1232"/>
                    </a:lnTo>
                    <a:lnTo>
                      <a:pt x="883" y="1232"/>
                    </a:lnTo>
                    <a:lnTo>
                      <a:pt x="878" y="1229"/>
                    </a:lnTo>
                    <a:lnTo>
                      <a:pt x="872" y="1225"/>
                    </a:lnTo>
                    <a:lnTo>
                      <a:pt x="867" y="1219"/>
                    </a:lnTo>
                    <a:lnTo>
                      <a:pt x="861" y="1212"/>
                    </a:lnTo>
                    <a:lnTo>
                      <a:pt x="850" y="1196"/>
                    </a:lnTo>
                    <a:lnTo>
                      <a:pt x="839" y="1179"/>
                    </a:lnTo>
                    <a:lnTo>
                      <a:pt x="830" y="1161"/>
                    </a:lnTo>
                    <a:lnTo>
                      <a:pt x="821" y="1144"/>
                    </a:lnTo>
                    <a:lnTo>
                      <a:pt x="814" y="1131"/>
                    </a:lnTo>
                    <a:lnTo>
                      <a:pt x="810" y="1121"/>
                    </a:lnTo>
                    <a:lnTo>
                      <a:pt x="805" y="1120"/>
                    </a:lnTo>
                    <a:lnTo>
                      <a:pt x="801" y="1118"/>
                    </a:lnTo>
                    <a:lnTo>
                      <a:pt x="798" y="1115"/>
                    </a:lnTo>
                    <a:lnTo>
                      <a:pt x="794" y="1111"/>
                    </a:lnTo>
                    <a:lnTo>
                      <a:pt x="789" y="1100"/>
                    </a:lnTo>
                    <a:lnTo>
                      <a:pt x="782" y="1087"/>
                    </a:lnTo>
                    <a:lnTo>
                      <a:pt x="779" y="1081"/>
                    </a:lnTo>
                    <a:lnTo>
                      <a:pt x="775" y="1075"/>
                    </a:lnTo>
                    <a:lnTo>
                      <a:pt x="770" y="1069"/>
                    </a:lnTo>
                    <a:lnTo>
                      <a:pt x="765" y="1064"/>
                    </a:lnTo>
                    <a:lnTo>
                      <a:pt x="757" y="1060"/>
                    </a:lnTo>
                    <a:lnTo>
                      <a:pt x="749" y="1056"/>
                    </a:lnTo>
                    <a:lnTo>
                      <a:pt x="741" y="1054"/>
                    </a:lnTo>
                    <a:lnTo>
                      <a:pt x="731" y="1054"/>
                    </a:lnTo>
                    <a:lnTo>
                      <a:pt x="718" y="1054"/>
                    </a:lnTo>
                    <a:lnTo>
                      <a:pt x="706" y="1055"/>
                    </a:lnTo>
                    <a:lnTo>
                      <a:pt x="696" y="1057"/>
                    </a:lnTo>
                    <a:lnTo>
                      <a:pt x="687" y="1059"/>
                    </a:lnTo>
                    <a:lnTo>
                      <a:pt x="670" y="1065"/>
                    </a:lnTo>
                    <a:lnTo>
                      <a:pt x="656" y="1072"/>
                    </a:lnTo>
                    <a:lnTo>
                      <a:pt x="642" y="1078"/>
                    </a:lnTo>
                    <a:lnTo>
                      <a:pt x="624" y="1084"/>
                    </a:lnTo>
                    <a:lnTo>
                      <a:pt x="615" y="1087"/>
                    </a:lnTo>
                    <a:lnTo>
                      <a:pt x="604" y="1088"/>
                    </a:lnTo>
                    <a:lnTo>
                      <a:pt x="591" y="1089"/>
                    </a:lnTo>
                    <a:lnTo>
                      <a:pt x="577" y="1090"/>
                    </a:lnTo>
                    <a:lnTo>
                      <a:pt x="555" y="1089"/>
                    </a:lnTo>
                    <a:lnTo>
                      <a:pt x="533" y="1086"/>
                    </a:lnTo>
                    <a:lnTo>
                      <a:pt x="514" y="1083"/>
                    </a:lnTo>
                    <a:lnTo>
                      <a:pt x="496" y="1078"/>
                    </a:lnTo>
                    <a:lnTo>
                      <a:pt x="478" y="1072"/>
                    </a:lnTo>
                    <a:lnTo>
                      <a:pt x="462" y="1065"/>
                    </a:lnTo>
                    <a:lnTo>
                      <a:pt x="445" y="1058"/>
                    </a:lnTo>
                    <a:lnTo>
                      <a:pt x="430" y="1051"/>
                    </a:lnTo>
                    <a:lnTo>
                      <a:pt x="415" y="1043"/>
                    </a:lnTo>
                    <a:lnTo>
                      <a:pt x="398" y="1035"/>
                    </a:lnTo>
                    <a:lnTo>
                      <a:pt x="383" y="1028"/>
                    </a:lnTo>
                    <a:lnTo>
                      <a:pt x="366" y="1023"/>
                    </a:lnTo>
                    <a:lnTo>
                      <a:pt x="350" y="1017"/>
                    </a:lnTo>
                    <a:lnTo>
                      <a:pt x="331" y="1014"/>
                    </a:lnTo>
                    <a:lnTo>
                      <a:pt x="312" y="1011"/>
                    </a:lnTo>
                    <a:lnTo>
                      <a:pt x="292" y="1010"/>
                    </a:lnTo>
                    <a:lnTo>
                      <a:pt x="263" y="1012"/>
                    </a:lnTo>
                    <a:lnTo>
                      <a:pt x="234" y="1015"/>
                    </a:lnTo>
                    <a:lnTo>
                      <a:pt x="220" y="1016"/>
                    </a:lnTo>
                    <a:lnTo>
                      <a:pt x="205" y="1015"/>
                    </a:lnTo>
                    <a:lnTo>
                      <a:pt x="189" y="1014"/>
                    </a:lnTo>
                    <a:lnTo>
                      <a:pt x="172" y="1010"/>
                    </a:lnTo>
                    <a:lnTo>
                      <a:pt x="173" y="998"/>
                    </a:lnTo>
                    <a:lnTo>
                      <a:pt x="175" y="988"/>
                    </a:lnTo>
                    <a:lnTo>
                      <a:pt x="175" y="982"/>
                    </a:lnTo>
                    <a:lnTo>
                      <a:pt x="175" y="979"/>
                    </a:lnTo>
                    <a:lnTo>
                      <a:pt x="174" y="975"/>
                    </a:lnTo>
                    <a:lnTo>
                      <a:pt x="172" y="973"/>
                    </a:lnTo>
                    <a:lnTo>
                      <a:pt x="141" y="952"/>
                    </a:lnTo>
                    <a:lnTo>
                      <a:pt x="107" y="931"/>
                    </a:lnTo>
                    <a:lnTo>
                      <a:pt x="97" y="925"/>
                    </a:lnTo>
                    <a:lnTo>
                      <a:pt x="88" y="920"/>
                    </a:lnTo>
                    <a:lnTo>
                      <a:pt x="79" y="916"/>
                    </a:lnTo>
                    <a:lnTo>
                      <a:pt x="69" y="912"/>
                    </a:lnTo>
                    <a:lnTo>
                      <a:pt x="59" y="909"/>
                    </a:lnTo>
                    <a:lnTo>
                      <a:pt x="48" y="907"/>
                    </a:lnTo>
                    <a:lnTo>
                      <a:pt x="37" y="906"/>
                    </a:lnTo>
                    <a:lnTo>
                      <a:pt x="26" y="905"/>
                    </a:lnTo>
                    <a:lnTo>
                      <a:pt x="27" y="899"/>
                    </a:lnTo>
                    <a:lnTo>
                      <a:pt x="28" y="893"/>
                    </a:lnTo>
                    <a:lnTo>
                      <a:pt x="30" y="888"/>
                    </a:lnTo>
                    <a:lnTo>
                      <a:pt x="32" y="883"/>
                    </a:lnTo>
                    <a:lnTo>
                      <a:pt x="37" y="874"/>
                    </a:lnTo>
                    <a:lnTo>
                      <a:pt x="39" y="868"/>
                    </a:lnTo>
                    <a:lnTo>
                      <a:pt x="39" y="848"/>
                    </a:lnTo>
                    <a:lnTo>
                      <a:pt x="36" y="826"/>
                    </a:lnTo>
                    <a:lnTo>
                      <a:pt x="32" y="801"/>
                    </a:lnTo>
                    <a:lnTo>
                      <a:pt x="29" y="777"/>
                    </a:lnTo>
                    <a:lnTo>
                      <a:pt x="24" y="752"/>
                    </a:lnTo>
                    <a:lnTo>
                      <a:pt x="19" y="729"/>
                    </a:lnTo>
                    <a:lnTo>
                      <a:pt x="16" y="707"/>
                    </a:lnTo>
                    <a:lnTo>
                      <a:pt x="13" y="690"/>
                    </a:lnTo>
                    <a:lnTo>
                      <a:pt x="17" y="687"/>
                    </a:lnTo>
                    <a:lnTo>
                      <a:pt x="25" y="680"/>
                    </a:lnTo>
                    <a:lnTo>
                      <a:pt x="28" y="675"/>
                    </a:lnTo>
                    <a:lnTo>
                      <a:pt x="29" y="669"/>
                    </a:lnTo>
                    <a:lnTo>
                      <a:pt x="30" y="666"/>
                    </a:lnTo>
                    <a:lnTo>
                      <a:pt x="29" y="662"/>
                    </a:lnTo>
                    <a:lnTo>
                      <a:pt x="28" y="658"/>
                    </a:lnTo>
                    <a:lnTo>
                      <a:pt x="26" y="653"/>
                    </a:lnTo>
                    <a:lnTo>
                      <a:pt x="21" y="658"/>
                    </a:lnTo>
                    <a:lnTo>
                      <a:pt x="16" y="663"/>
                    </a:lnTo>
                    <a:lnTo>
                      <a:pt x="12" y="669"/>
                    </a:lnTo>
                    <a:lnTo>
                      <a:pt x="6" y="677"/>
                    </a:lnTo>
                    <a:lnTo>
                      <a:pt x="4" y="672"/>
                    </a:lnTo>
                    <a:lnTo>
                      <a:pt x="3" y="667"/>
                    </a:lnTo>
                    <a:lnTo>
                      <a:pt x="2" y="660"/>
                    </a:lnTo>
                    <a:lnTo>
                      <a:pt x="1" y="653"/>
                    </a:lnTo>
                    <a:lnTo>
                      <a:pt x="0" y="639"/>
                    </a:lnTo>
                    <a:lnTo>
                      <a:pt x="0" y="628"/>
                    </a:lnTo>
                    <a:lnTo>
                      <a:pt x="0" y="604"/>
                    </a:lnTo>
                    <a:lnTo>
                      <a:pt x="2" y="581"/>
                    </a:lnTo>
                    <a:lnTo>
                      <a:pt x="3" y="570"/>
                    </a:lnTo>
                    <a:lnTo>
                      <a:pt x="5" y="558"/>
                    </a:lnTo>
                    <a:lnTo>
                      <a:pt x="8" y="545"/>
                    </a:lnTo>
                    <a:lnTo>
                      <a:pt x="13" y="529"/>
                    </a:lnTo>
                    <a:lnTo>
                      <a:pt x="26" y="514"/>
                    </a:lnTo>
                    <a:lnTo>
                      <a:pt x="38" y="499"/>
                    </a:lnTo>
                    <a:lnTo>
                      <a:pt x="50" y="482"/>
                    </a:lnTo>
                    <a:lnTo>
                      <a:pt x="61" y="467"/>
                    </a:lnTo>
                    <a:lnTo>
                      <a:pt x="81" y="434"/>
                    </a:lnTo>
                    <a:lnTo>
                      <a:pt x="101" y="401"/>
                    </a:lnTo>
                    <a:lnTo>
                      <a:pt x="119" y="368"/>
                    </a:lnTo>
                    <a:lnTo>
                      <a:pt x="141" y="336"/>
                    </a:lnTo>
                    <a:lnTo>
                      <a:pt x="152" y="321"/>
                    </a:lnTo>
                    <a:lnTo>
                      <a:pt x="164" y="305"/>
                    </a:lnTo>
                    <a:lnTo>
                      <a:pt x="177" y="291"/>
                    </a:lnTo>
                    <a:lnTo>
                      <a:pt x="193" y="277"/>
                    </a:lnTo>
                    <a:lnTo>
                      <a:pt x="198" y="271"/>
                    </a:lnTo>
                    <a:lnTo>
                      <a:pt x="204" y="265"/>
                    </a:lnTo>
                    <a:lnTo>
                      <a:pt x="208" y="257"/>
                    </a:lnTo>
                    <a:lnTo>
                      <a:pt x="213" y="250"/>
                    </a:lnTo>
                    <a:lnTo>
                      <a:pt x="219" y="234"/>
                    </a:lnTo>
                    <a:lnTo>
                      <a:pt x="227" y="218"/>
                    </a:lnTo>
                    <a:lnTo>
                      <a:pt x="233" y="200"/>
                    </a:lnTo>
                    <a:lnTo>
                      <a:pt x="242" y="184"/>
                    </a:lnTo>
                    <a:lnTo>
                      <a:pt x="247" y="176"/>
                    </a:lnTo>
                    <a:lnTo>
                      <a:pt x="252" y="169"/>
                    </a:lnTo>
                    <a:lnTo>
                      <a:pt x="259" y="161"/>
                    </a:lnTo>
                    <a:lnTo>
                      <a:pt x="265" y="154"/>
                    </a:lnTo>
                    <a:lnTo>
                      <a:pt x="266" y="131"/>
                    </a:lnTo>
                    <a:lnTo>
                      <a:pt x="270" y="109"/>
                    </a:lnTo>
                    <a:lnTo>
                      <a:pt x="274" y="89"/>
                    </a:lnTo>
                    <a:lnTo>
                      <a:pt x="278" y="73"/>
                    </a:lnTo>
                    <a:lnTo>
                      <a:pt x="299" y="74"/>
                    </a:lnTo>
                    <a:lnTo>
                      <a:pt x="326" y="77"/>
                    </a:lnTo>
                    <a:lnTo>
                      <a:pt x="349" y="79"/>
                    </a:lnTo>
                    <a:lnTo>
                      <a:pt x="359" y="80"/>
                    </a:lnTo>
                    <a:lnTo>
                      <a:pt x="357" y="91"/>
                    </a:lnTo>
                    <a:lnTo>
                      <a:pt x="355" y="102"/>
                    </a:lnTo>
                    <a:lnTo>
                      <a:pt x="352" y="112"/>
                    </a:lnTo>
                    <a:lnTo>
                      <a:pt x="349" y="121"/>
                    </a:lnTo>
                    <a:lnTo>
                      <a:pt x="344" y="130"/>
                    </a:lnTo>
                    <a:lnTo>
                      <a:pt x="341" y="138"/>
                    </a:lnTo>
                    <a:lnTo>
                      <a:pt x="339" y="146"/>
                    </a:lnTo>
                    <a:lnTo>
                      <a:pt x="339" y="154"/>
                    </a:lnTo>
                    <a:lnTo>
                      <a:pt x="343" y="153"/>
                    </a:lnTo>
                    <a:lnTo>
                      <a:pt x="348" y="150"/>
                    </a:lnTo>
                    <a:lnTo>
                      <a:pt x="352" y="147"/>
                    </a:lnTo>
                    <a:lnTo>
                      <a:pt x="356" y="144"/>
                    </a:lnTo>
                    <a:lnTo>
                      <a:pt x="364" y="137"/>
                    </a:lnTo>
                    <a:lnTo>
                      <a:pt x="371" y="129"/>
                    </a:lnTo>
                    <a:lnTo>
                      <a:pt x="376" y="120"/>
                    </a:lnTo>
                    <a:lnTo>
                      <a:pt x="381" y="110"/>
                    </a:lnTo>
                    <a:lnTo>
                      <a:pt x="385" y="99"/>
                    </a:lnTo>
                    <a:lnTo>
                      <a:pt x="388" y="87"/>
                    </a:lnTo>
                    <a:lnTo>
                      <a:pt x="394" y="66"/>
                    </a:lnTo>
                    <a:lnTo>
                      <a:pt x="396" y="48"/>
                    </a:lnTo>
                    <a:lnTo>
                      <a:pt x="398" y="35"/>
                    </a:lnTo>
                    <a:lnTo>
                      <a:pt x="398" y="30"/>
                    </a:lnTo>
                    <a:lnTo>
                      <a:pt x="1827" y="30"/>
                    </a:lnTo>
                    <a:lnTo>
                      <a:pt x="1825" y="21"/>
                    </a:lnTo>
                    <a:lnTo>
                      <a:pt x="1823" y="13"/>
                    </a:lnTo>
                    <a:lnTo>
                      <a:pt x="1821" y="5"/>
                    </a:lnTo>
                    <a:lnTo>
                      <a:pt x="1820" y="0"/>
                    </a:lnTo>
                    <a:lnTo>
                      <a:pt x="1827" y="0"/>
                    </a:lnTo>
                    <a:lnTo>
                      <a:pt x="1853" y="0"/>
                    </a:lnTo>
                    <a:lnTo>
                      <a:pt x="1854" y="11"/>
                    </a:lnTo>
                    <a:lnTo>
                      <a:pt x="1856" y="21"/>
                    </a:lnTo>
                    <a:lnTo>
                      <a:pt x="1861" y="30"/>
                    </a:lnTo>
                    <a:lnTo>
                      <a:pt x="1866" y="38"/>
                    </a:lnTo>
                    <a:lnTo>
                      <a:pt x="1873" y="46"/>
                    </a:lnTo>
                    <a:lnTo>
                      <a:pt x="1881" y="51"/>
                    </a:lnTo>
                    <a:lnTo>
                      <a:pt x="1886" y="53"/>
                    </a:lnTo>
                    <a:lnTo>
                      <a:pt x="1890" y="54"/>
                    </a:lnTo>
                    <a:lnTo>
                      <a:pt x="1895" y="55"/>
                    </a:lnTo>
                    <a:lnTo>
                      <a:pt x="1900" y="55"/>
                    </a:lnTo>
                    <a:lnTo>
                      <a:pt x="1910" y="55"/>
                    </a:lnTo>
                    <a:lnTo>
                      <a:pt x="1926" y="55"/>
                    </a:lnTo>
                    <a:lnTo>
                      <a:pt x="1935" y="56"/>
                    </a:lnTo>
                    <a:lnTo>
                      <a:pt x="1944" y="58"/>
                    </a:lnTo>
                    <a:lnTo>
                      <a:pt x="1952" y="61"/>
                    </a:lnTo>
                    <a:lnTo>
                      <a:pt x="1958" y="64"/>
                    </a:lnTo>
                    <a:lnTo>
                      <a:pt x="1965" y="68"/>
                    </a:lnTo>
                    <a:lnTo>
                      <a:pt x="1972" y="71"/>
                    </a:lnTo>
                    <a:lnTo>
                      <a:pt x="1979" y="73"/>
                    </a:lnTo>
                    <a:lnTo>
                      <a:pt x="1986" y="73"/>
                    </a:lnTo>
                    <a:lnTo>
                      <a:pt x="1992" y="72"/>
                    </a:lnTo>
                    <a:lnTo>
                      <a:pt x="1999" y="67"/>
                    </a:lnTo>
                    <a:lnTo>
                      <a:pt x="2003" y="63"/>
                    </a:lnTo>
                    <a:lnTo>
                      <a:pt x="2006" y="61"/>
                    </a:lnTo>
                    <a:lnTo>
                      <a:pt x="2015" y="69"/>
                    </a:lnTo>
                    <a:lnTo>
                      <a:pt x="2024" y="75"/>
                    </a:lnTo>
                    <a:lnTo>
                      <a:pt x="2035" y="81"/>
                    </a:lnTo>
                    <a:lnTo>
                      <a:pt x="2046" y="86"/>
                    </a:lnTo>
                    <a:lnTo>
                      <a:pt x="2038" y="93"/>
                    </a:lnTo>
                    <a:lnTo>
                      <a:pt x="2031" y="100"/>
                    </a:lnTo>
                    <a:lnTo>
                      <a:pt x="2021" y="104"/>
                    </a:lnTo>
                    <a:lnTo>
                      <a:pt x="2011" y="108"/>
                    </a:lnTo>
                    <a:lnTo>
                      <a:pt x="1989" y="114"/>
                    </a:lnTo>
                    <a:lnTo>
                      <a:pt x="1967" y="118"/>
                    </a:lnTo>
                    <a:lnTo>
                      <a:pt x="1956" y="120"/>
                    </a:lnTo>
                    <a:lnTo>
                      <a:pt x="1946" y="122"/>
                    </a:lnTo>
                    <a:lnTo>
                      <a:pt x="1937" y="125"/>
                    </a:lnTo>
                    <a:lnTo>
                      <a:pt x="1929" y="128"/>
                    </a:lnTo>
                    <a:lnTo>
                      <a:pt x="1922" y="133"/>
                    </a:lnTo>
                    <a:lnTo>
                      <a:pt x="1918" y="138"/>
                    </a:lnTo>
                    <a:lnTo>
                      <a:pt x="1916" y="141"/>
                    </a:lnTo>
                    <a:lnTo>
                      <a:pt x="1914" y="145"/>
                    </a:lnTo>
                    <a:lnTo>
                      <a:pt x="1913" y="149"/>
                    </a:lnTo>
                    <a:lnTo>
                      <a:pt x="1913" y="154"/>
                    </a:lnTo>
                    <a:lnTo>
                      <a:pt x="1926" y="155"/>
                    </a:lnTo>
                    <a:lnTo>
                      <a:pt x="1937" y="156"/>
                    </a:lnTo>
                    <a:lnTo>
                      <a:pt x="1946" y="158"/>
                    </a:lnTo>
                    <a:lnTo>
                      <a:pt x="1954" y="160"/>
                    </a:lnTo>
                    <a:lnTo>
                      <a:pt x="1962" y="162"/>
                    </a:lnTo>
                    <a:lnTo>
                      <a:pt x="1969" y="164"/>
                    </a:lnTo>
                    <a:lnTo>
                      <a:pt x="1977" y="166"/>
                    </a:lnTo>
                    <a:lnTo>
                      <a:pt x="1986" y="166"/>
                    </a:lnTo>
                    <a:lnTo>
                      <a:pt x="1996" y="165"/>
                    </a:lnTo>
                    <a:lnTo>
                      <a:pt x="2011" y="161"/>
                    </a:lnTo>
                    <a:lnTo>
                      <a:pt x="2028" y="155"/>
                    </a:lnTo>
                    <a:lnTo>
                      <a:pt x="2047" y="147"/>
                    </a:lnTo>
                    <a:lnTo>
                      <a:pt x="2067" y="140"/>
                    </a:lnTo>
                    <a:lnTo>
                      <a:pt x="2087" y="135"/>
                    </a:lnTo>
                    <a:lnTo>
                      <a:pt x="2104" y="130"/>
                    </a:lnTo>
                    <a:lnTo>
                      <a:pt x="2119" y="129"/>
                    </a:lnTo>
                    <a:lnTo>
                      <a:pt x="2109" y="140"/>
                    </a:lnTo>
                    <a:lnTo>
                      <a:pt x="2101" y="147"/>
                    </a:lnTo>
                    <a:lnTo>
                      <a:pt x="2097" y="151"/>
                    </a:lnTo>
                    <a:lnTo>
                      <a:pt x="2094" y="155"/>
                    </a:lnTo>
                    <a:lnTo>
                      <a:pt x="2093" y="160"/>
                    </a:lnTo>
                    <a:lnTo>
                      <a:pt x="2092" y="166"/>
                    </a:lnTo>
                    <a:lnTo>
                      <a:pt x="2102" y="166"/>
                    </a:lnTo>
                    <a:lnTo>
                      <a:pt x="2112" y="166"/>
                    </a:lnTo>
                    <a:lnTo>
                      <a:pt x="2121" y="167"/>
                    </a:lnTo>
                    <a:lnTo>
                      <a:pt x="2138" y="169"/>
                    </a:lnTo>
                    <a:lnTo>
                      <a:pt x="2163" y="172"/>
                    </a:lnTo>
                    <a:lnTo>
                      <a:pt x="2191" y="175"/>
                    </a:lnTo>
                    <a:lnTo>
                      <a:pt x="2221" y="179"/>
                    </a:lnTo>
                    <a:lnTo>
                      <a:pt x="2248" y="182"/>
                    </a:lnTo>
                    <a:lnTo>
                      <a:pt x="2270" y="184"/>
                    </a:lnTo>
                    <a:lnTo>
                      <a:pt x="2286" y="184"/>
                    </a:lnTo>
                    <a:lnTo>
                      <a:pt x="2284" y="193"/>
                    </a:lnTo>
                    <a:lnTo>
                      <a:pt x="2282" y="199"/>
                    </a:lnTo>
                    <a:lnTo>
                      <a:pt x="2279" y="205"/>
                    </a:lnTo>
                    <a:lnTo>
                      <a:pt x="2275" y="210"/>
                    </a:lnTo>
                    <a:lnTo>
                      <a:pt x="2269" y="212"/>
                    </a:lnTo>
                    <a:lnTo>
                      <a:pt x="2262" y="214"/>
                    </a:lnTo>
                    <a:lnTo>
                      <a:pt x="2255" y="215"/>
                    </a:lnTo>
                    <a:lnTo>
                      <a:pt x="2245" y="216"/>
                    </a:lnTo>
                    <a:lnTo>
                      <a:pt x="2238" y="215"/>
                    </a:lnTo>
                    <a:lnTo>
                      <a:pt x="2233" y="214"/>
                    </a:lnTo>
                    <a:lnTo>
                      <a:pt x="2228" y="212"/>
                    </a:lnTo>
                    <a:lnTo>
                      <a:pt x="2225" y="210"/>
                    </a:lnTo>
                    <a:lnTo>
                      <a:pt x="2222" y="206"/>
                    </a:lnTo>
                    <a:lnTo>
                      <a:pt x="2217" y="204"/>
                    </a:lnTo>
                    <a:lnTo>
                      <a:pt x="2212" y="203"/>
                    </a:lnTo>
                    <a:lnTo>
                      <a:pt x="2205" y="203"/>
                    </a:lnTo>
                    <a:lnTo>
                      <a:pt x="2194" y="203"/>
                    </a:lnTo>
                    <a:lnTo>
                      <a:pt x="2185" y="205"/>
                    </a:lnTo>
                    <a:lnTo>
                      <a:pt x="2175" y="209"/>
                    </a:lnTo>
                    <a:lnTo>
                      <a:pt x="2166" y="213"/>
                    </a:lnTo>
                    <a:lnTo>
                      <a:pt x="2149" y="223"/>
                    </a:lnTo>
                    <a:lnTo>
                      <a:pt x="2135" y="234"/>
                    </a:lnTo>
                    <a:lnTo>
                      <a:pt x="2121" y="245"/>
                    </a:lnTo>
                    <a:lnTo>
                      <a:pt x="2108" y="255"/>
                    </a:lnTo>
                    <a:lnTo>
                      <a:pt x="2100" y="258"/>
                    </a:lnTo>
                    <a:lnTo>
                      <a:pt x="2093" y="261"/>
                    </a:lnTo>
                    <a:lnTo>
                      <a:pt x="2087" y="264"/>
                    </a:lnTo>
                    <a:lnTo>
                      <a:pt x="2079" y="265"/>
                    </a:lnTo>
                    <a:lnTo>
                      <a:pt x="2073" y="266"/>
                    </a:lnTo>
                    <a:lnTo>
                      <a:pt x="2068" y="268"/>
                    </a:lnTo>
                    <a:lnTo>
                      <a:pt x="2066" y="271"/>
                    </a:lnTo>
                    <a:lnTo>
                      <a:pt x="2064" y="276"/>
                    </a:lnTo>
                    <a:lnTo>
                      <a:pt x="2063" y="285"/>
                    </a:lnTo>
                    <a:lnTo>
                      <a:pt x="2059" y="295"/>
                    </a:lnTo>
                    <a:lnTo>
                      <a:pt x="2056" y="304"/>
                    </a:lnTo>
                    <a:lnTo>
                      <a:pt x="2053" y="312"/>
                    </a:lnTo>
                    <a:lnTo>
                      <a:pt x="2048" y="321"/>
                    </a:lnTo>
                    <a:lnTo>
                      <a:pt x="2043" y="328"/>
                    </a:lnTo>
                    <a:lnTo>
                      <a:pt x="2032" y="342"/>
                    </a:lnTo>
                    <a:lnTo>
                      <a:pt x="2021" y="355"/>
                    </a:lnTo>
                    <a:lnTo>
                      <a:pt x="2015" y="362"/>
                    </a:lnTo>
                    <a:lnTo>
                      <a:pt x="2010" y="369"/>
                    </a:lnTo>
                    <a:lnTo>
                      <a:pt x="2006" y="378"/>
                    </a:lnTo>
                    <a:lnTo>
                      <a:pt x="2001" y="386"/>
                    </a:lnTo>
                    <a:lnTo>
                      <a:pt x="1998" y="394"/>
                    </a:lnTo>
                    <a:lnTo>
                      <a:pt x="1995" y="404"/>
                    </a:lnTo>
                    <a:lnTo>
                      <a:pt x="1993" y="414"/>
                    </a:lnTo>
                    <a:lnTo>
                      <a:pt x="1992" y="424"/>
                    </a:lnTo>
                    <a:lnTo>
                      <a:pt x="1993" y="432"/>
                    </a:lnTo>
                    <a:lnTo>
                      <a:pt x="1997" y="438"/>
                    </a:lnTo>
                    <a:lnTo>
                      <a:pt x="2001" y="443"/>
                    </a:lnTo>
                    <a:lnTo>
                      <a:pt x="2007" y="447"/>
                    </a:lnTo>
                    <a:lnTo>
                      <a:pt x="2012" y="451"/>
                    </a:lnTo>
                    <a:lnTo>
                      <a:pt x="2018" y="453"/>
                    </a:lnTo>
                    <a:lnTo>
                      <a:pt x="2022" y="455"/>
                    </a:lnTo>
                    <a:lnTo>
                      <a:pt x="2026" y="456"/>
                    </a:lnTo>
                    <a:lnTo>
                      <a:pt x="2032" y="455"/>
                    </a:lnTo>
                    <a:lnTo>
                      <a:pt x="2037" y="454"/>
                    </a:lnTo>
                    <a:lnTo>
                      <a:pt x="2043" y="453"/>
                    </a:lnTo>
                    <a:lnTo>
                      <a:pt x="2047" y="451"/>
                    </a:lnTo>
                    <a:lnTo>
                      <a:pt x="2052" y="448"/>
                    </a:lnTo>
                    <a:lnTo>
                      <a:pt x="2056" y="445"/>
                    </a:lnTo>
                    <a:lnTo>
                      <a:pt x="2060" y="441"/>
                    </a:lnTo>
                    <a:lnTo>
                      <a:pt x="2064" y="437"/>
                    </a:lnTo>
                    <a:lnTo>
                      <a:pt x="2070" y="427"/>
                    </a:lnTo>
                    <a:lnTo>
                      <a:pt x="2076" y="417"/>
                    </a:lnTo>
                    <a:lnTo>
                      <a:pt x="2080" y="405"/>
                    </a:lnTo>
                    <a:lnTo>
                      <a:pt x="2085" y="393"/>
                    </a:lnTo>
                    <a:lnTo>
                      <a:pt x="2092" y="368"/>
                    </a:lnTo>
                    <a:lnTo>
                      <a:pt x="2100" y="344"/>
                    </a:lnTo>
                    <a:lnTo>
                      <a:pt x="2103" y="333"/>
                    </a:lnTo>
                    <a:lnTo>
                      <a:pt x="2108" y="323"/>
                    </a:lnTo>
                    <a:lnTo>
                      <a:pt x="2113" y="314"/>
                    </a:lnTo>
                    <a:lnTo>
                      <a:pt x="2119" y="307"/>
                    </a:lnTo>
                    <a:lnTo>
                      <a:pt x="2135" y="295"/>
                    </a:lnTo>
                    <a:lnTo>
                      <a:pt x="2152" y="283"/>
                    </a:lnTo>
                    <a:lnTo>
                      <a:pt x="2169" y="273"/>
                    </a:lnTo>
                    <a:lnTo>
                      <a:pt x="2188" y="262"/>
                    </a:lnTo>
                    <a:lnTo>
                      <a:pt x="2205" y="252"/>
                    </a:lnTo>
                    <a:lnTo>
                      <a:pt x="2223" y="243"/>
                    </a:lnTo>
                    <a:lnTo>
                      <a:pt x="2238" y="233"/>
                    </a:lnTo>
                    <a:lnTo>
                      <a:pt x="2251" y="222"/>
                    </a:lnTo>
                    <a:lnTo>
                      <a:pt x="2266" y="237"/>
                    </a:lnTo>
                    <a:lnTo>
                      <a:pt x="2278" y="249"/>
                    </a:lnTo>
                    <a:lnTo>
                      <a:pt x="2283" y="255"/>
                    </a:lnTo>
                    <a:lnTo>
                      <a:pt x="2288" y="261"/>
                    </a:lnTo>
                    <a:lnTo>
                      <a:pt x="2293" y="269"/>
                    </a:lnTo>
                    <a:lnTo>
                      <a:pt x="2299" y="277"/>
                    </a:lnTo>
                    <a:lnTo>
                      <a:pt x="2289" y="284"/>
                    </a:lnTo>
                    <a:lnTo>
                      <a:pt x="2281" y="290"/>
                    </a:lnTo>
                    <a:lnTo>
                      <a:pt x="2273" y="296"/>
                    </a:lnTo>
                    <a:lnTo>
                      <a:pt x="2267" y="303"/>
                    </a:lnTo>
                    <a:lnTo>
                      <a:pt x="2260" y="310"/>
                    </a:lnTo>
                    <a:lnTo>
                      <a:pt x="2255" y="318"/>
                    </a:lnTo>
                    <a:lnTo>
                      <a:pt x="2250" y="328"/>
                    </a:lnTo>
                    <a:lnTo>
                      <a:pt x="2245" y="339"/>
                    </a:lnTo>
                    <a:lnTo>
                      <a:pt x="2259" y="338"/>
                    </a:lnTo>
                    <a:lnTo>
                      <a:pt x="2271" y="336"/>
                    </a:lnTo>
                    <a:lnTo>
                      <a:pt x="2284" y="334"/>
                    </a:lnTo>
                    <a:lnTo>
                      <a:pt x="2299" y="333"/>
                    </a:lnTo>
                    <a:lnTo>
                      <a:pt x="2299" y="347"/>
                    </a:lnTo>
                    <a:lnTo>
                      <a:pt x="2299" y="363"/>
                    </a:lnTo>
                    <a:lnTo>
                      <a:pt x="2299" y="380"/>
                    </a:lnTo>
                    <a:lnTo>
                      <a:pt x="2299" y="394"/>
                    </a:lnTo>
                    <a:lnTo>
                      <a:pt x="2293" y="399"/>
                    </a:lnTo>
                    <a:lnTo>
                      <a:pt x="2288" y="404"/>
                    </a:lnTo>
                    <a:lnTo>
                      <a:pt x="2281" y="411"/>
                    </a:lnTo>
                    <a:lnTo>
                      <a:pt x="2276" y="418"/>
                    </a:lnTo>
                    <a:lnTo>
                      <a:pt x="2250" y="426"/>
                    </a:lnTo>
                    <a:lnTo>
                      <a:pt x="2228" y="435"/>
                    </a:lnTo>
                    <a:lnTo>
                      <a:pt x="2219" y="439"/>
                    </a:lnTo>
                    <a:lnTo>
                      <a:pt x="2212" y="443"/>
                    </a:lnTo>
                    <a:lnTo>
                      <a:pt x="2206" y="446"/>
                    </a:lnTo>
                    <a:lnTo>
                      <a:pt x="2205" y="450"/>
                    </a:lnTo>
                    <a:lnTo>
                      <a:pt x="2205" y="452"/>
                    </a:lnTo>
                    <a:lnTo>
                      <a:pt x="2206" y="454"/>
                    </a:lnTo>
                    <a:lnTo>
                      <a:pt x="2209" y="456"/>
                    </a:lnTo>
                    <a:lnTo>
                      <a:pt x="2212" y="458"/>
                    </a:lnTo>
                    <a:lnTo>
                      <a:pt x="2219" y="463"/>
                    </a:lnTo>
                    <a:lnTo>
                      <a:pt x="2227" y="466"/>
                    </a:lnTo>
                    <a:lnTo>
                      <a:pt x="2236" y="469"/>
                    </a:lnTo>
                    <a:lnTo>
                      <a:pt x="2245" y="472"/>
                    </a:lnTo>
                    <a:lnTo>
                      <a:pt x="2253" y="473"/>
                    </a:lnTo>
                    <a:lnTo>
                      <a:pt x="2258" y="474"/>
                    </a:lnTo>
                    <a:lnTo>
                      <a:pt x="2265" y="473"/>
                    </a:lnTo>
                    <a:lnTo>
                      <a:pt x="2273" y="472"/>
                    </a:lnTo>
                    <a:lnTo>
                      <a:pt x="2283" y="469"/>
                    </a:lnTo>
                    <a:lnTo>
                      <a:pt x="2293" y="466"/>
                    </a:lnTo>
                    <a:lnTo>
                      <a:pt x="2317" y="457"/>
                    </a:lnTo>
                    <a:lnTo>
                      <a:pt x="2343" y="447"/>
                    </a:lnTo>
                    <a:lnTo>
                      <a:pt x="2369" y="436"/>
                    </a:lnTo>
                    <a:lnTo>
                      <a:pt x="2393" y="425"/>
                    </a:lnTo>
                    <a:lnTo>
                      <a:pt x="2415" y="415"/>
                    </a:lnTo>
                    <a:lnTo>
                      <a:pt x="2433" y="408"/>
                    </a:lnTo>
                    <a:lnTo>
                      <a:pt x="2439" y="407"/>
                    </a:lnTo>
                    <a:lnTo>
                      <a:pt x="2446" y="405"/>
                    </a:lnTo>
                    <a:lnTo>
                      <a:pt x="2452" y="403"/>
                    </a:lnTo>
                    <a:lnTo>
                      <a:pt x="2458" y="400"/>
                    </a:lnTo>
                    <a:lnTo>
                      <a:pt x="2530" y="382"/>
                    </a:lnTo>
                    <a:lnTo>
                      <a:pt x="2544" y="380"/>
                    </a:lnTo>
                    <a:lnTo>
                      <a:pt x="2557" y="378"/>
                    </a:lnTo>
                    <a:lnTo>
                      <a:pt x="2570" y="373"/>
                    </a:lnTo>
                    <a:lnTo>
                      <a:pt x="2583" y="369"/>
                    </a:lnTo>
                    <a:lnTo>
                      <a:pt x="2597" y="364"/>
                    </a:lnTo>
                    <a:lnTo>
                      <a:pt x="2611" y="357"/>
                    </a:lnTo>
                    <a:lnTo>
                      <a:pt x="2625" y="350"/>
                    </a:lnTo>
                    <a:lnTo>
                      <a:pt x="2638" y="342"/>
                    </a:lnTo>
                    <a:lnTo>
                      <a:pt x="2651" y="334"/>
                    </a:lnTo>
                    <a:lnTo>
                      <a:pt x="2664" y="324"/>
                    </a:lnTo>
                    <a:lnTo>
                      <a:pt x="2676" y="313"/>
                    </a:lnTo>
                    <a:lnTo>
                      <a:pt x="2689" y="303"/>
                    </a:lnTo>
                    <a:lnTo>
                      <a:pt x="2701" y="291"/>
                    </a:lnTo>
                    <a:lnTo>
                      <a:pt x="2710" y="279"/>
                    </a:lnTo>
                    <a:lnTo>
                      <a:pt x="2721" y="266"/>
                    </a:lnTo>
                    <a:lnTo>
                      <a:pt x="2730" y="252"/>
                    </a:lnTo>
                    <a:lnTo>
                      <a:pt x="2817" y="252"/>
                    </a:lnTo>
                    <a:lnTo>
                      <a:pt x="2850" y="248"/>
                    </a:lnTo>
                    <a:lnTo>
                      <a:pt x="2880" y="246"/>
                    </a:lnTo>
                    <a:lnTo>
                      <a:pt x="2906" y="244"/>
                    </a:lnTo>
                    <a:lnTo>
                      <a:pt x="2931" y="241"/>
                    </a:lnTo>
                    <a:lnTo>
                      <a:pt x="2942" y="239"/>
                    </a:lnTo>
                    <a:lnTo>
                      <a:pt x="2954" y="237"/>
                    </a:lnTo>
                    <a:lnTo>
                      <a:pt x="2965" y="234"/>
                    </a:lnTo>
                    <a:lnTo>
                      <a:pt x="2975" y="230"/>
                    </a:lnTo>
                    <a:lnTo>
                      <a:pt x="2986" y="225"/>
                    </a:lnTo>
                    <a:lnTo>
                      <a:pt x="2996" y="219"/>
                    </a:lnTo>
                    <a:lnTo>
                      <a:pt x="3006" y="212"/>
                    </a:lnTo>
                    <a:lnTo>
                      <a:pt x="3016" y="203"/>
                    </a:lnTo>
                    <a:lnTo>
                      <a:pt x="3028" y="190"/>
                    </a:lnTo>
                    <a:lnTo>
                      <a:pt x="3038" y="177"/>
                    </a:lnTo>
                    <a:lnTo>
                      <a:pt x="3048" y="162"/>
                    </a:lnTo>
                    <a:lnTo>
                      <a:pt x="3059" y="148"/>
                    </a:lnTo>
                    <a:lnTo>
                      <a:pt x="3064" y="142"/>
                    </a:lnTo>
                    <a:lnTo>
                      <a:pt x="3070" y="136"/>
                    </a:lnTo>
                    <a:lnTo>
                      <a:pt x="3075" y="130"/>
                    </a:lnTo>
                    <a:lnTo>
                      <a:pt x="3082" y="126"/>
                    </a:lnTo>
                    <a:lnTo>
                      <a:pt x="3089" y="122"/>
                    </a:lnTo>
                    <a:lnTo>
                      <a:pt x="3097" y="119"/>
                    </a:lnTo>
                    <a:lnTo>
                      <a:pt x="3106" y="117"/>
                    </a:lnTo>
                    <a:lnTo>
                      <a:pt x="3116" y="117"/>
                    </a:lnTo>
                    <a:lnTo>
                      <a:pt x="3136" y="118"/>
                    </a:lnTo>
                    <a:lnTo>
                      <a:pt x="3153" y="119"/>
                    </a:lnTo>
                    <a:lnTo>
                      <a:pt x="3160" y="120"/>
                    </a:lnTo>
                    <a:lnTo>
                      <a:pt x="3165" y="119"/>
                    </a:lnTo>
                    <a:lnTo>
                      <a:pt x="3171" y="119"/>
                    </a:lnTo>
                    <a:lnTo>
                      <a:pt x="3175" y="117"/>
                    </a:lnTo>
                    <a:lnTo>
                      <a:pt x="3175" y="125"/>
                    </a:lnTo>
                    <a:lnTo>
                      <a:pt x="3172" y="134"/>
                    </a:lnTo>
                    <a:lnTo>
                      <a:pt x="3168" y="144"/>
                    </a:lnTo>
                    <a:lnTo>
                      <a:pt x="3164" y="156"/>
                    </a:lnTo>
                    <a:lnTo>
                      <a:pt x="3160" y="165"/>
                    </a:lnTo>
                    <a:lnTo>
                      <a:pt x="3155" y="174"/>
                    </a:lnTo>
                    <a:lnTo>
                      <a:pt x="3152" y="181"/>
                    </a:lnTo>
                    <a:lnTo>
                      <a:pt x="3149" y="184"/>
                    </a:lnTo>
                    <a:lnTo>
                      <a:pt x="3149" y="252"/>
                    </a:lnTo>
                    <a:lnTo>
                      <a:pt x="3155" y="25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82" name="Freeform 7"/>
              <p:cNvSpPr>
                <a:spLocks/>
              </p:cNvSpPr>
              <p:nvPr/>
            </p:nvSpPr>
            <p:spPr bwMode="auto">
              <a:xfrm>
                <a:off x="1567566" y="3179211"/>
                <a:ext cx="223334" cy="388657"/>
              </a:xfrm>
              <a:custGeom>
                <a:avLst/>
                <a:gdLst>
                  <a:gd name="T0" fmla="*/ 47309206 w 784"/>
                  <a:gd name="T1" fmla="*/ 32884586 h 1128"/>
                  <a:gd name="T2" fmla="*/ 44550290 w 784"/>
                  <a:gd name="T3" fmla="*/ 35021510 h 1128"/>
                  <a:gd name="T4" fmla="*/ 39275734 w 784"/>
                  <a:gd name="T5" fmla="*/ 45943530 h 1128"/>
                  <a:gd name="T6" fmla="*/ 37733761 w 784"/>
                  <a:gd name="T7" fmla="*/ 54253830 h 1128"/>
                  <a:gd name="T8" fmla="*/ 39032174 w 784"/>
                  <a:gd name="T9" fmla="*/ 61970463 h 1128"/>
                  <a:gd name="T10" fmla="*/ 43008317 w 784"/>
                  <a:gd name="T11" fmla="*/ 70161891 h 1128"/>
                  <a:gd name="T12" fmla="*/ 46984745 w 784"/>
                  <a:gd name="T13" fmla="*/ 73129880 h 1128"/>
                  <a:gd name="T14" fmla="*/ 50717328 w 784"/>
                  <a:gd name="T15" fmla="*/ 71230354 h 1128"/>
                  <a:gd name="T16" fmla="*/ 53070881 w 784"/>
                  <a:gd name="T17" fmla="*/ 77522600 h 1128"/>
                  <a:gd name="T18" fmla="*/ 54531383 w 784"/>
                  <a:gd name="T19" fmla="*/ 81083911 h 1128"/>
                  <a:gd name="T20" fmla="*/ 57939505 w 784"/>
                  <a:gd name="T21" fmla="*/ 81559051 h 1128"/>
                  <a:gd name="T22" fmla="*/ 60779892 w 784"/>
                  <a:gd name="T23" fmla="*/ 84527040 h 1128"/>
                  <a:gd name="T24" fmla="*/ 62483954 w 784"/>
                  <a:gd name="T25" fmla="*/ 89750480 h 1128"/>
                  <a:gd name="T26" fmla="*/ 61753560 w 784"/>
                  <a:gd name="T27" fmla="*/ 93786931 h 1128"/>
                  <a:gd name="T28" fmla="*/ 61672374 w 784"/>
                  <a:gd name="T29" fmla="*/ 97941909 h 1128"/>
                  <a:gd name="T30" fmla="*/ 62646326 w 784"/>
                  <a:gd name="T31" fmla="*/ 104708951 h 1128"/>
                  <a:gd name="T32" fmla="*/ 61510286 w 784"/>
                  <a:gd name="T33" fmla="*/ 110644584 h 1128"/>
                  <a:gd name="T34" fmla="*/ 62483954 w 784"/>
                  <a:gd name="T35" fmla="*/ 118005293 h 1128"/>
                  <a:gd name="T36" fmla="*/ 61915933 w 784"/>
                  <a:gd name="T37" fmla="*/ 125128259 h 1128"/>
                  <a:gd name="T38" fmla="*/ 56073356 w 784"/>
                  <a:gd name="T39" fmla="*/ 133201161 h 1128"/>
                  <a:gd name="T40" fmla="*/ 52583762 w 784"/>
                  <a:gd name="T41" fmla="*/ 130945365 h 1128"/>
                  <a:gd name="T42" fmla="*/ 48851179 w 784"/>
                  <a:gd name="T43" fmla="*/ 125365657 h 1128"/>
                  <a:gd name="T44" fmla="*/ 37571388 w 784"/>
                  <a:gd name="T45" fmla="*/ 118480088 h 1128"/>
                  <a:gd name="T46" fmla="*/ 34488011 w 784"/>
                  <a:gd name="T47" fmla="*/ 114799906 h 1128"/>
                  <a:gd name="T48" fmla="*/ 26859902 w 784"/>
                  <a:gd name="T49" fmla="*/ 106133337 h 1128"/>
                  <a:gd name="T50" fmla="*/ 25805047 w 784"/>
                  <a:gd name="T51" fmla="*/ 102927951 h 1128"/>
                  <a:gd name="T52" fmla="*/ 26616627 w 784"/>
                  <a:gd name="T53" fmla="*/ 96754920 h 1128"/>
                  <a:gd name="T54" fmla="*/ 23532966 w 784"/>
                  <a:gd name="T55" fmla="*/ 92362200 h 1128"/>
                  <a:gd name="T56" fmla="*/ 21017325 w 784"/>
                  <a:gd name="T57" fmla="*/ 88444620 h 1128"/>
                  <a:gd name="T58" fmla="*/ 19718911 w 784"/>
                  <a:gd name="T59" fmla="*/ 81796449 h 1128"/>
                  <a:gd name="T60" fmla="*/ 12415547 w 784"/>
                  <a:gd name="T61" fmla="*/ 62920398 h 1128"/>
                  <a:gd name="T62" fmla="*/ 9737818 w 784"/>
                  <a:gd name="T63" fmla="*/ 57815485 h 1128"/>
                  <a:gd name="T64" fmla="*/ 7303364 w 784"/>
                  <a:gd name="T65" fmla="*/ 51285841 h 1128"/>
                  <a:gd name="T66" fmla="*/ 1785248 w 784"/>
                  <a:gd name="T67" fmla="*/ 47130863 h 1128"/>
                  <a:gd name="T68" fmla="*/ 0 w 784"/>
                  <a:gd name="T69" fmla="*/ 43094412 h 1128"/>
                  <a:gd name="T70" fmla="*/ 1054854 w 784"/>
                  <a:gd name="T71" fmla="*/ 32766059 h 1128"/>
                  <a:gd name="T72" fmla="*/ 2272082 w 784"/>
                  <a:gd name="T73" fmla="*/ 29204404 h 1128"/>
                  <a:gd name="T74" fmla="*/ 5842577 w 784"/>
                  <a:gd name="T75" fmla="*/ 26355286 h 1128"/>
                  <a:gd name="T76" fmla="*/ 7709011 w 784"/>
                  <a:gd name="T77" fmla="*/ 32291264 h 1128"/>
                  <a:gd name="T78" fmla="*/ 12821480 w 784"/>
                  <a:gd name="T79" fmla="*/ 36446241 h 1128"/>
                  <a:gd name="T80" fmla="*/ 14931188 w 784"/>
                  <a:gd name="T81" fmla="*/ 32172392 h 1128"/>
                  <a:gd name="T82" fmla="*/ 16310788 w 784"/>
                  <a:gd name="T83" fmla="*/ 26711555 h 1128"/>
                  <a:gd name="T84" fmla="*/ 21909806 w 784"/>
                  <a:gd name="T85" fmla="*/ 20181911 h 1128"/>
                  <a:gd name="T86" fmla="*/ 27914756 w 784"/>
                  <a:gd name="T87" fmla="*/ 14245933 h 1128"/>
                  <a:gd name="T88" fmla="*/ 28969895 w 784"/>
                  <a:gd name="T89" fmla="*/ 8310300 h 1128"/>
                  <a:gd name="T90" fmla="*/ 28158315 w 784"/>
                  <a:gd name="T91" fmla="*/ 593667 h 1128"/>
                  <a:gd name="T92" fmla="*/ 34244452 w 784"/>
                  <a:gd name="T93" fmla="*/ 6291902 h 1128"/>
                  <a:gd name="T94" fmla="*/ 37896134 w 784"/>
                  <a:gd name="T95" fmla="*/ 12702675 h 1128"/>
                  <a:gd name="T96" fmla="*/ 41060981 w 784"/>
                  <a:gd name="T97" fmla="*/ 18282384 h 1128"/>
                  <a:gd name="T98" fmla="*/ 45523958 w 784"/>
                  <a:gd name="T99" fmla="*/ 18638653 h 1128"/>
                  <a:gd name="T100" fmla="*/ 50068406 w 784"/>
                  <a:gd name="T101" fmla="*/ 17689062 h 1128"/>
                  <a:gd name="T102" fmla="*/ 51934556 w 784"/>
                  <a:gd name="T103" fmla="*/ 18519782 h 1128"/>
                  <a:gd name="T104" fmla="*/ 53070881 w 784"/>
                  <a:gd name="T105" fmla="*/ 22912502 h 1128"/>
                  <a:gd name="T106" fmla="*/ 50879701 w 784"/>
                  <a:gd name="T107" fmla="*/ 24930555 h 1128"/>
                  <a:gd name="T108" fmla="*/ 50879701 w 784"/>
                  <a:gd name="T109" fmla="*/ 28492210 h 11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84" h="1128">
                    <a:moveTo>
                      <a:pt x="644" y="259"/>
                    </a:moveTo>
                    <a:lnTo>
                      <a:pt x="632" y="265"/>
                    </a:lnTo>
                    <a:lnTo>
                      <a:pt x="621" y="270"/>
                    </a:lnTo>
                    <a:lnTo>
                      <a:pt x="611" y="273"/>
                    </a:lnTo>
                    <a:lnTo>
                      <a:pt x="602" y="275"/>
                    </a:lnTo>
                    <a:lnTo>
                      <a:pt x="583" y="277"/>
                    </a:lnTo>
                    <a:lnTo>
                      <a:pt x="564" y="278"/>
                    </a:lnTo>
                    <a:lnTo>
                      <a:pt x="560" y="278"/>
                    </a:lnTo>
                    <a:lnTo>
                      <a:pt x="557" y="280"/>
                    </a:lnTo>
                    <a:lnTo>
                      <a:pt x="554" y="284"/>
                    </a:lnTo>
                    <a:lnTo>
                      <a:pt x="552" y="287"/>
                    </a:lnTo>
                    <a:lnTo>
                      <a:pt x="549" y="295"/>
                    </a:lnTo>
                    <a:lnTo>
                      <a:pt x="545" y="302"/>
                    </a:lnTo>
                    <a:lnTo>
                      <a:pt x="529" y="318"/>
                    </a:lnTo>
                    <a:lnTo>
                      <a:pt x="515" y="335"/>
                    </a:lnTo>
                    <a:lnTo>
                      <a:pt x="502" y="354"/>
                    </a:lnTo>
                    <a:lnTo>
                      <a:pt x="490" y="376"/>
                    </a:lnTo>
                    <a:lnTo>
                      <a:pt x="484" y="387"/>
                    </a:lnTo>
                    <a:lnTo>
                      <a:pt x="480" y="398"/>
                    </a:lnTo>
                    <a:lnTo>
                      <a:pt x="475" y="410"/>
                    </a:lnTo>
                    <a:lnTo>
                      <a:pt x="471" y="422"/>
                    </a:lnTo>
                    <a:lnTo>
                      <a:pt x="469" y="434"/>
                    </a:lnTo>
                    <a:lnTo>
                      <a:pt x="467" y="445"/>
                    </a:lnTo>
                    <a:lnTo>
                      <a:pt x="465" y="457"/>
                    </a:lnTo>
                    <a:lnTo>
                      <a:pt x="464" y="468"/>
                    </a:lnTo>
                    <a:lnTo>
                      <a:pt x="465" y="478"/>
                    </a:lnTo>
                    <a:lnTo>
                      <a:pt x="468" y="488"/>
                    </a:lnTo>
                    <a:lnTo>
                      <a:pt x="471" y="498"/>
                    </a:lnTo>
                    <a:lnTo>
                      <a:pt x="475" y="510"/>
                    </a:lnTo>
                    <a:lnTo>
                      <a:pt x="481" y="522"/>
                    </a:lnTo>
                    <a:lnTo>
                      <a:pt x="486" y="535"/>
                    </a:lnTo>
                    <a:lnTo>
                      <a:pt x="494" y="547"/>
                    </a:lnTo>
                    <a:lnTo>
                      <a:pt x="502" y="559"/>
                    </a:lnTo>
                    <a:lnTo>
                      <a:pt x="510" y="570"/>
                    </a:lnTo>
                    <a:lnTo>
                      <a:pt x="520" y="581"/>
                    </a:lnTo>
                    <a:lnTo>
                      <a:pt x="530" y="591"/>
                    </a:lnTo>
                    <a:lnTo>
                      <a:pt x="540" y="600"/>
                    </a:lnTo>
                    <a:lnTo>
                      <a:pt x="551" y="607"/>
                    </a:lnTo>
                    <a:lnTo>
                      <a:pt x="562" y="612"/>
                    </a:lnTo>
                    <a:lnTo>
                      <a:pt x="568" y="614"/>
                    </a:lnTo>
                    <a:lnTo>
                      <a:pt x="573" y="615"/>
                    </a:lnTo>
                    <a:lnTo>
                      <a:pt x="579" y="616"/>
                    </a:lnTo>
                    <a:lnTo>
                      <a:pt x="584" y="616"/>
                    </a:lnTo>
                    <a:lnTo>
                      <a:pt x="594" y="615"/>
                    </a:lnTo>
                    <a:lnTo>
                      <a:pt x="602" y="613"/>
                    </a:lnTo>
                    <a:lnTo>
                      <a:pt x="610" y="609"/>
                    </a:lnTo>
                    <a:lnTo>
                      <a:pt x="617" y="604"/>
                    </a:lnTo>
                    <a:lnTo>
                      <a:pt x="625" y="600"/>
                    </a:lnTo>
                    <a:lnTo>
                      <a:pt x="632" y="596"/>
                    </a:lnTo>
                    <a:lnTo>
                      <a:pt x="641" y="593"/>
                    </a:lnTo>
                    <a:lnTo>
                      <a:pt x="651" y="592"/>
                    </a:lnTo>
                    <a:lnTo>
                      <a:pt x="653" y="614"/>
                    </a:lnTo>
                    <a:lnTo>
                      <a:pt x="654" y="645"/>
                    </a:lnTo>
                    <a:lnTo>
                      <a:pt x="654" y="653"/>
                    </a:lnTo>
                    <a:lnTo>
                      <a:pt x="655" y="660"/>
                    </a:lnTo>
                    <a:lnTo>
                      <a:pt x="658" y="667"/>
                    </a:lnTo>
                    <a:lnTo>
                      <a:pt x="660" y="672"/>
                    </a:lnTo>
                    <a:lnTo>
                      <a:pt x="663" y="677"/>
                    </a:lnTo>
                    <a:lnTo>
                      <a:pt x="666" y="681"/>
                    </a:lnTo>
                    <a:lnTo>
                      <a:pt x="672" y="683"/>
                    </a:lnTo>
                    <a:lnTo>
                      <a:pt x="677" y="684"/>
                    </a:lnTo>
                    <a:lnTo>
                      <a:pt x="687" y="684"/>
                    </a:lnTo>
                    <a:lnTo>
                      <a:pt x="697" y="684"/>
                    </a:lnTo>
                    <a:lnTo>
                      <a:pt x="703" y="684"/>
                    </a:lnTo>
                    <a:lnTo>
                      <a:pt x="708" y="685"/>
                    </a:lnTo>
                    <a:lnTo>
                      <a:pt x="714" y="687"/>
                    </a:lnTo>
                    <a:lnTo>
                      <a:pt x="720" y="689"/>
                    </a:lnTo>
                    <a:lnTo>
                      <a:pt x="726" y="692"/>
                    </a:lnTo>
                    <a:lnTo>
                      <a:pt x="732" y="696"/>
                    </a:lnTo>
                    <a:lnTo>
                      <a:pt x="738" y="701"/>
                    </a:lnTo>
                    <a:lnTo>
                      <a:pt x="743" y="706"/>
                    </a:lnTo>
                    <a:lnTo>
                      <a:pt x="749" y="712"/>
                    </a:lnTo>
                    <a:lnTo>
                      <a:pt x="754" y="717"/>
                    </a:lnTo>
                    <a:lnTo>
                      <a:pt x="759" y="724"/>
                    </a:lnTo>
                    <a:lnTo>
                      <a:pt x="763" y="731"/>
                    </a:lnTo>
                    <a:lnTo>
                      <a:pt x="765" y="738"/>
                    </a:lnTo>
                    <a:lnTo>
                      <a:pt x="769" y="746"/>
                    </a:lnTo>
                    <a:lnTo>
                      <a:pt x="770" y="756"/>
                    </a:lnTo>
                    <a:lnTo>
                      <a:pt x="771" y="765"/>
                    </a:lnTo>
                    <a:lnTo>
                      <a:pt x="770" y="773"/>
                    </a:lnTo>
                    <a:lnTo>
                      <a:pt x="769" y="779"/>
                    </a:lnTo>
                    <a:lnTo>
                      <a:pt x="766" y="784"/>
                    </a:lnTo>
                    <a:lnTo>
                      <a:pt x="764" y="787"/>
                    </a:lnTo>
                    <a:lnTo>
                      <a:pt x="761" y="790"/>
                    </a:lnTo>
                    <a:lnTo>
                      <a:pt x="759" y="794"/>
                    </a:lnTo>
                    <a:lnTo>
                      <a:pt x="758" y="797"/>
                    </a:lnTo>
                    <a:lnTo>
                      <a:pt x="758" y="801"/>
                    </a:lnTo>
                    <a:lnTo>
                      <a:pt x="758" y="809"/>
                    </a:lnTo>
                    <a:lnTo>
                      <a:pt x="759" y="818"/>
                    </a:lnTo>
                    <a:lnTo>
                      <a:pt x="760" y="825"/>
                    </a:lnTo>
                    <a:lnTo>
                      <a:pt x="761" y="831"/>
                    </a:lnTo>
                    <a:lnTo>
                      <a:pt x="765" y="844"/>
                    </a:lnTo>
                    <a:lnTo>
                      <a:pt x="771" y="856"/>
                    </a:lnTo>
                    <a:lnTo>
                      <a:pt x="774" y="866"/>
                    </a:lnTo>
                    <a:lnTo>
                      <a:pt x="777" y="875"/>
                    </a:lnTo>
                    <a:lnTo>
                      <a:pt x="772" y="882"/>
                    </a:lnTo>
                    <a:lnTo>
                      <a:pt x="769" y="889"/>
                    </a:lnTo>
                    <a:lnTo>
                      <a:pt x="765" y="897"/>
                    </a:lnTo>
                    <a:lnTo>
                      <a:pt x="762" y="904"/>
                    </a:lnTo>
                    <a:lnTo>
                      <a:pt x="760" y="912"/>
                    </a:lnTo>
                    <a:lnTo>
                      <a:pt x="759" y="922"/>
                    </a:lnTo>
                    <a:lnTo>
                      <a:pt x="758" y="932"/>
                    </a:lnTo>
                    <a:lnTo>
                      <a:pt x="758" y="943"/>
                    </a:lnTo>
                    <a:lnTo>
                      <a:pt x="758" y="956"/>
                    </a:lnTo>
                    <a:lnTo>
                      <a:pt x="760" y="967"/>
                    </a:lnTo>
                    <a:lnTo>
                      <a:pt x="762" y="978"/>
                    </a:lnTo>
                    <a:lnTo>
                      <a:pt x="765" y="986"/>
                    </a:lnTo>
                    <a:lnTo>
                      <a:pt x="770" y="994"/>
                    </a:lnTo>
                    <a:lnTo>
                      <a:pt x="774" y="1000"/>
                    </a:lnTo>
                    <a:lnTo>
                      <a:pt x="778" y="1006"/>
                    </a:lnTo>
                    <a:lnTo>
                      <a:pt x="784" y="1011"/>
                    </a:lnTo>
                    <a:lnTo>
                      <a:pt x="775" y="1026"/>
                    </a:lnTo>
                    <a:lnTo>
                      <a:pt x="769" y="1041"/>
                    </a:lnTo>
                    <a:lnTo>
                      <a:pt x="763" y="1054"/>
                    </a:lnTo>
                    <a:lnTo>
                      <a:pt x="759" y="1067"/>
                    </a:lnTo>
                    <a:lnTo>
                      <a:pt x="753" y="1080"/>
                    </a:lnTo>
                    <a:lnTo>
                      <a:pt x="747" y="1095"/>
                    </a:lnTo>
                    <a:lnTo>
                      <a:pt x="737" y="1110"/>
                    </a:lnTo>
                    <a:lnTo>
                      <a:pt x="723" y="1128"/>
                    </a:lnTo>
                    <a:lnTo>
                      <a:pt x="691" y="1122"/>
                    </a:lnTo>
                    <a:lnTo>
                      <a:pt x="681" y="1121"/>
                    </a:lnTo>
                    <a:lnTo>
                      <a:pt x="673" y="1119"/>
                    </a:lnTo>
                    <a:lnTo>
                      <a:pt x="665" y="1116"/>
                    </a:lnTo>
                    <a:lnTo>
                      <a:pt x="659" y="1113"/>
                    </a:lnTo>
                    <a:lnTo>
                      <a:pt x="653" y="1108"/>
                    </a:lnTo>
                    <a:lnTo>
                      <a:pt x="648" y="1103"/>
                    </a:lnTo>
                    <a:lnTo>
                      <a:pt x="642" y="1098"/>
                    </a:lnTo>
                    <a:lnTo>
                      <a:pt x="638" y="1092"/>
                    </a:lnTo>
                    <a:lnTo>
                      <a:pt x="627" y="1079"/>
                    </a:lnTo>
                    <a:lnTo>
                      <a:pt x="616" y="1067"/>
                    </a:lnTo>
                    <a:lnTo>
                      <a:pt x="609" y="1061"/>
                    </a:lnTo>
                    <a:lnTo>
                      <a:pt x="602" y="1056"/>
                    </a:lnTo>
                    <a:lnTo>
                      <a:pt x="594" y="1052"/>
                    </a:lnTo>
                    <a:lnTo>
                      <a:pt x="584" y="1048"/>
                    </a:lnTo>
                    <a:lnTo>
                      <a:pt x="554" y="1038"/>
                    </a:lnTo>
                    <a:lnTo>
                      <a:pt x="507" y="1018"/>
                    </a:lnTo>
                    <a:lnTo>
                      <a:pt x="483" y="1008"/>
                    </a:lnTo>
                    <a:lnTo>
                      <a:pt x="463" y="998"/>
                    </a:lnTo>
                    <a:lnTo>
                      <a:pt x="456" y="993"/>
                    </a:lnTo>
                    <a:lnTo>
                      <a:pt x="450" y="988"/>
                    </a:lnTo>
                    <a:lnTo>
                      <a:pt x="446" y="984"/>
                    </a:lnTo>
                    <a:lnTo>
                      <a:pt x="445" y="980"/>
                    </a:lnTo>
                    <a:lnTo>
                      <a:pt x="436" y="975"/>
                    </a:lnTo>
                    <a:lnTo>
                      <a:pt x="425" y="967"/>
                    </a:lnTo>
                    <a:lnTo>
                      <a:pt x="413" y="956"/>
                    </a:lnTo>
                    <a:lnTo>
                      <a:pt x="398" y="944"/>
                    </a:lnTo>
                    <a:lnTo>
                      <a:pt x="383" y="931"/>
                    </a:lnTo>
                    <a:lnTo>
                      <a:pt x="367" y="916"/>
                    </a:lnTo>
                    <a:lnTo>
                      <a:pt x="349" y="904"/>
                    </a:lnTo>
                    <a:lnTo>
                      <a:pt x="331" y="894"/>
                    </a:lnTo>
                    <a:lnTo>
                      <a:pt x="326" y="890"/>
                    </a:lnTo>
                    <a:lnTo>
                      <a:pt x="323" y="886"/>
                    </a:lnTo>
                    <a:lnTo>
                      <a:pt x="319" y="882"/>
                    </a:lnTo>
                    <a:lnTo>
                      <a:pt x="318" y="877"/>
                    </a:lnTo>
                    <a:lnTo>
                      <a:pt x="318" y="872"/>
                    </a:lnTo>
                    <a:lnTo>
                      <a:pt x="318" y="867"/>
                    </a:lnTo>
                    <a:lnTo>
                      <a:pt x="319" y="860"/>
                    </a:lnTo>
                    <a:lnTo>
                      <a:pt x="321" y="854"/>
                    </a:lnTo>
                    <a:lnTo>
                      <a:pt x="324" y="842"/>
                    </a:lnTo>
                    <a:lnTo>
                      <a:pt x="327" y="829"/>
                    </a:lnTo>
                    <a:lnTo>
                      <a:pt x="328" y="822"/>
                    </a:lnTo>
                    <a:lnTo>
                      <a:pt x="328" y="815"/>
                    </a:lnTo>
                    <a:lnTo>
                      <a:pt x="327" y="808"/>
                    </a:lnTo>
                    <a:lnTo>
                      <a:pt x="325" y="801"/>
                    </a:lnTo>
                    <a:lnTo>
                      <a:pt x="318" y="795"/>
                    </a:lnTo>
                    <a:lnTo>
                      <a:pt x="310" y="789"/>
                    </a:lnTo>
                    <a:lnTo>
                      <a:pt x="300" y="784"/>
                    </a:lnTo>
                    <a:lnTo>
                      <a:pt x="290" y="778"/>
                    </a:lnTo>
                    <a:lnTo>
                      <a:pt x="279" y="772"/>
                    </a:lnTo>
                    <a:lnTo>
                      <a:pt x="270" y="765"/>
                    </a:lnTo>
                    <a:lnTo>
                      <a:pt x="266" y="761"/>
                    </a:lnTo>
                    <a:lnTo>
                      <a:pt x="263" y="757"/>
                    </a:lnTo>
                    <a:lnTo>
                      <a:pt x="260" y="751"/>
                    </a:lnTo>
                    <a:lnTo>
                      <a:pt x="259" y="745"/>
                    </a:lnTo>
                    <a:lnTo>
                      <a:pt x="255" y="735"/>
                    </a:lnTo>
                    <a:lnTo>
                      <a:pt x="251" y="725"/>
                    </a:lnTo>
                    <a:lnTo>
                      <a:pt x="249" y="716"/>
                    </a:lnTo>
                    <a:lnTo>
                      <a:pt x="248" y="707"/>
                    </a:lnTo>
                    <a:lnTo>
                      <a:pt x="246" y="697"/>
                    </a:lnTo>
                    <a:lnTo>
                      <a:pt x="243" y="689"/>
                    </a:lnTo>
                    <a:lnTo>
                      <a:pt x="238" y="681"/>
                    </a:lnTo>
                    <a:lnTo>
                      <a:pt x="232" y="672"/>
                    </a:lnTo>
                    <a:lnTo>
                      <a:pt x="211" y="635"/>
                    </a:lnTo>
                    <a:lnTo>
                      <a:pt x="192" y="603"/>
                    </a:lnTo>
                    <a:lnTo>
                      <a:pt x="174" y="570"/>
                    </a:lnTo>
                    <a:lnTo>
                      <a:pt x="153" y="530"/>
                    </a:lnTo>
                    <a:lnTo>
                      <a:pt x="146" y="521"/>
                    </a:lnTo>
                    <a:lnTo>
                      <a:pt x="138" y="513"/>
                    </a:lnTo>
                    <a:lnTo>
                      <a:pt x="134" y="508"/>
                    </a:lnTo>
                    <a:lnTo>
                      <a:pt x="129" y="502"/>
                    </a:lnTo>
                    <a:lnTo>
                      <a:pt x="124" y="496"/>
                    </a:lnTo>
                    <a:lnTo>
                      <a:pt x="120" y="487"/>
                    </a:lnTo>
                    <a:lnTo>
                      <a:pt x="116" y="478"/>
                    </a:lnTo>
                    <a:lnTo>
                      <a:pt x="113" y="467"/>
                    </a:lnTo>
                    <a:lnTo>
                      <a:pt x="109" y="458"/>
                    </a:lnTo>
                    <a:lnTo>
                      <a:pt x="103" y="448"/>
                    </a:lnTo>
                    <a:lnTo>
                      <a:pt x="98" y="440"/>
                    </a:lnTo>
                    <a:lnTo>
                      <a:pt x="90" y="432"/>
                    </a:lnTo>
                    <a:lnTo>
                      <a:pt x="82" y="425"/>
                    </a:lnTo>
                    <a:lnTo>
                      <a:pt x="72" y="419"/>
                    </a:lnTo>
                    <a:lnTo>
                      <a:pt x="52" y="411"/>
                    </a:lnTo>
                    <a:lnTo>
                      <a:pt x="31" y="403"/>
                    </a:lnTo>
                    <a:lnTo>
                      <a:pt x="26" y="400"/>
                    </a:lnTo>
                    <a:lnTo>
                      <a:pt x="22" y="397"/>
                    </a:lnTo>
                    <a:lnTo>
                      <a:pt x="17" y="393"/>
                    </a:lnTo>
                    <a:lnTo>
                      <a:pt x="13" y="389"/>
                    </a:lnTo>
                    <a:lnTo>
                      <a:pt x="9" y="384"/>
                    </a:lnTo>
                    <a:lnTo>
                      <a:pt x="5" y="378"/>
                    </a:lnTo>
                    <a:lnTo>
                      <a:pt x="2" y="372"/>
                    </a:lnTo>
                    <a:lnTo>
                      <a:pt x="0" y="363"/>
                    </a:lnTo>
                    <a:lnTo>
                      <a:pt x="20" y="345"/>
                    </a:lnTo>
                    <a:lnTo>
                      <a:pt x="15" y="331"/>
                    </a:lnTo>
                    <a:lnTo>
                      <a:pt x="14" y="317"/>
                    </a:lnTo>
                    <a:lnTo>
                      <a:pt x="13" y="301"/>
                    </a:lnTo>
                    <a:lnTo>
                      <a:pt x="13" y="284"/>
                    </a:lnTo>
                    <a:lnTo>
                      <a:pt x="13" y="276"/>
                    </a:lnTo>
                    <a:lnTo>
                      <a:pt x="14" y="270"/>
                    </a:lnTo>
                    <a:lnTo>
                      <a:pt x="16" y="264"/>
                    </a:lnTo>
                    <a:lnTo>
                      <a:pt x="19" y="259"/>
                    </a:lnTo>
                    <a:lnTo>
                      <a:pt x="21" y="254"/>
                    </a:lnTo>
                    <a:lnTo>
                      <a:pt x="24" y="249"/>
                    </a:lnTo>
                    <a:lnTo>
                      <a:pt x="28" y="246"/>
                    </a:lnTo>
                    <a:lnTo>
                      <a:pt x="32" y="243"/>
                    </a:lnTo>
                    <a:lnTo>
                      <a:pt x="41" y="237"/>
                    </a:lnTo>
                    <a:lnTo>
                      <a:pt x="49" y="231"/>
                    </a:lnTo>
                    <a:lnTo>
                      <a:pt x="58" y="224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9" y="228"/>
                    </a:lnTo>
                    <a:lnTo>
                      <a:pt x="83" y="235"/>
                    </a:lnTo>
                    <a:lnTo>
                      <a:pt x="86" y="240"/>
                    </a:lnTo>
                    <a:lnTo>
                      <a:pt x="86" y="252"/>
                    </a:lnTo>
                    <a:lnTo>
                      <a:pt x="86" y="265"/>
                    </a:lnTo>
                    <a:lnTo>
                      <a:pt x="95" y="272"/>
                    </a:lnTo>
                    <a:lnTo>
                      <a:pt x="116" y="287"/>
                    </a:lnTo>
                    <a:lnTo>
                      <a:pt x="128" y="294"/>
                    </a:lnTo>
                    <a:lnTo>
                      <a:pt x="139" y="301"/>
                    </a:lnTo>
                    <a:lnTo>
                      <a:pt x="148" y="306"/>
                    </a:lnTo>
                    <a:lnTo>
                      <a:pt x="153" y="308"/>
                    </a:lnTo>
                    <a:lnTo>
                      <a:pt x="158" y="307"/>
                    </a:lnTo>
                    <a:lnTo>
                      <a:pt x="164" y="303"/>
                    </a:lnTo>
                    <a:lnTo>
                      <a:pt x="169" y="298"/>
                    </a:lnTo>
                    <a:lnTo>
                      <a:pt x="174" y="291"/>
                    </a:lnTo>
                    <a:lnTo>
                      <a:pt x="179" y="284"/>
                    </a:lnTo>
                    <a:lnTo>
                      <a:pt x="182" y="277"/>
                    </a:lnTo>
                    <a:lnTo>
                      <a:pt x="184" y="271"/>
                    </a:lnTo>
                    <a:lnTo>
                      <a:pt x="185" y="265"/>
                    </a:lnTo>
                    <a:lnTo>
                      <a:pt x="187" y="259"/>
                    </a:lnTo>
                    <a:lnTo>
                      <a:pt x="188" y="251"/>
                    </a:lnTo>
                    <a:lnTo>
                      <a:pt x="190" y="244"/>
                    </a:lnTo>
                    <a:lnTo>
                      <a:pt x="193" y="238"/>
                    </a:lnTo>
                    <a:lnTo>
                      <a:pt x="201" y="225"/>
                    </a:lnTo>
                    <a:lnTo>
                      <a:pt x="212" y="213"/>
                    </a:lnTo>
                    <a:lnTo>
                      <a:pt x="222" y="202"/>
                    </a:lnTo>
                    <a:lnTo>
                      <a:pt x="234" y="192"/>
                    </a:lnTo>
                    <a:lnTo>
                      <a:pt x="244" y="184"/>
                    </a:lnTo>
                    <a:lnTo>
                      <a:pt x="252" y="179"/>
                    </a:lnTo>
                    <a:lnTo>
                      <a:pt x="270" y="170"/>
                    </a:lnTo>
                    <a:lnTo>
                      <a:pt x="289" y="160"/>
                    </a:lnTo>
                    <a:lnTo>
                      <a:pt x="306" y="150"/>
                    </a:lnTo>
                    <a:lnTo>
                      <a:pt x="323" y="138"/>
                    </a:lnTo>
                    <a:lnTo>
                      <a:pt x="330" y="133"/>
                    </a:lnTo>
                    <a:lnTo>
                      <a:pt x="337" y="126"/>
                    </a:lnTo>
                    <a:lnTo>
                      <a:pt x="344" y="120"/>
                    </a:lnTo>
                    <a:lnTo>
                      <a:pt x="348" y="113"/>
                    </a:lnTo>
                    <a:lnTo>
                      <a:pt x="352" y="106"/>
                    </a:lnTo>
                    <a:lnTo>
                      <a:pt x="356" y="98"/>
                    </a:lnTo>
                    <a:lnTo>
                      <a:pt x="358" y="90"/>
                    </a:lnTo>
                    <a:lnTo>
                      <a:pt x="358" y="80"/>
                    </a:lnTo>
                    <a:lnTo>
                      <a:pt x="357" y="70"/>
                    </a:lnTo>
                    <a:lnTo>
                      <a:pt x="355" y="58"/>
                    </a:lnTo>
                    <a:lnTo>
                      <a:pt x="350" y="46"/>
                    </a:lnTo>
                    <a:lnTo>
                      <a:pt x="345" y="34"/>
                    </a:lnTo>
                    <a:lnTo>
                      <a:pt x="336" y="12"/>
                    </a:lnTo>
                    <a:lnTo>
                      <a:pt x="331" y="0"/>
                    </a:lnTo>
                    <a:lnTo>
                      <a:pt x="347" y="5"/>
                    </a:lnTo>
                    <a:lnTo>
                      <a:pt x="360" y="11"/>
                    </a:lnTo>
                    <a:lnTo>
                      <a:pt x="374" y="18"/>
                    </a:lnTo>
                    <a:lnTo>
                      <a:pt x="386" y="26"/>
                    </a:lnTo>
                    <a:lnTo>
                      <a:pt x="398" y="35"/>
                    </a:lnTo>
                    <a:lnTo>
                      <a:pt x="411" y="44"/>
                    </a:lnTo>
                    <a:lnTo>
                      <a:pt x="422" y="53"/>
                    </a:lnTo>
                    <a:lnTo>
                      <a:pt x="431" y="62"/>
                    </a:lnTo>
                    <a:lnTo>
                      <a:pt x="438" y="68"/>
                    </a:lnTo>
                    <a:lnTo>
                      <a:pt x="445" y="75"/>
                    </a:lnTo>
                    <a:lnTo>
                      <a:pt x="451" y="82"/>
                    </a:lnTo>
                    <a:lnTo>
                      <a:pt x="457" y="91"/>
                    </a:lnTo>
                    <a:lnTo>
                      <a:pt x="467" y="107"/>
                    </a:lnTo>
                    <a:lnTo>
                      <a:pt x="476" y="123"/>
                    </a:lnTo>
                    <a:lnTo>
                      <a:pt x="481" y="130"/>
                    </a:lnTo>
                    <a:lnTo>
                      <a:pt x="486" y="137"/>
                    </a:lnTo>
                    <a:lnTo>
                      <a:pt x="493" y="144"/>
                    </a:lnTo>
                    <a:lnTo>
                      <a:pt x="498" y="150"/>
                    </a:lnTo>
                    <a:lnTo>
                      <a:pt x="506" y="154"/>
                    </a:lnTo>
                    <a:lnTo>
                      <a:pt x="513" y="158"/>
                    </a:lnTo>
                    <a:lnTo>
                      <a:pt x="521" y="160"/>
                    </a:lnTo>
                    <a:lnTo>
                      <a:pt x="531" y="161"/>
                    </a:lnTo>
                    <a:lnTo>
                      <a:pt x="541" y="160"/>
                    </a:lnTo>
                    <a:lnTo>
                      <a:pt x="551" y="159"/>
                    </a:lnTo>
                    <a:lnTo>
                      <a:pt x="561" y="157"/>
                    </a:lnTo>
                    <a:lnTo>
                      <a:pt x="571" y="155"/>
                    </a:lnTo>
                    <a:lnTo>
                      <a:pt x="581" y="152"/>
                    </a:lnTo>
                    <a:lnTo>
                      <a:pt x="591" y="150"/>
                    </a:lnTo>
                    <a:lnTo>
                      <a:pt x="601" y="149"/>
                    </a:lnTo>
                    <a:lnTo>
                      <a:pt x="610" y="148"/>
                    </a:lnTo>
                    <a:lnTo>
                      <a:pt x="617" y="149"/>
                    </a:lnTo>
                    <a:lnTo>
                      <a:pt x="624" y="151"/>
                    </a:lnTo>
                    <a:lnTo>
                      <a:pt x="628" y="151"/>
                    </a:lnTo>
                    <a:lnTo>
                      <a:pt x="631" y="151"/>
                    </a:lnTo>
                    <a:lnTo>
                      <a:pt x="635" y="150"/>
                    </a:lnTo>
                    <a:lnTo>
                      <a:pt x="638" y="148"/>
                    </a:lnTo>
                    <a:lnTo>
                      <a:pt x="640" y="156"/>
                    </a:lnTo>
                    <a:lnTo>
                      <a:pt x="648" y="167"/>
                    </a:lnTo>
                    <a:lnTo>
                      <a:pt x="654" y="177"/>
                    </a:lnTo>
                    <a:lnTo>
                      <a:pt x="658" y="185"/>
                    </a:lnTo>
                    <a:lnTo>
                      <a:pt x="657" y="188"/>
                    </a:lnTo>
                    <a:lnTo>
                      <a:pt x="655" y="191"/>
                    </a:lnTo>
                    <a:lnTo>
                      <a:pt x="654" y="193"/>
                    </a:lnTo>
                    <a:lnTo>
                      <a:pt x="652" y="195"/>
                    </a:lnTo>
                    <a:lnTo>
                      <a:pt x="647" y="200"/>
                    </a:lnTo>
                    <a:lnTo>
                      <a:pt x="641" y="203"/>
                    </a:lnTo>
                    <a:lnTo>
                      <a:pt x="635" y="206"/>
                    </a:lnTo>
                    <a:lnTo>
                      <a:pt x="629" y="209"/>
                    </a:lnTo>
                    <a:lnTo>
                      <a:pt x="627" y="210"/>
                    </a:lnTo>
                    <a:lnTo>
                      <a:pt x="626" y="212"/>
                    </a:lnTo>
                    <a:lnTo>
                      <a:pt x="625" y="214"/>
                    </a:lnTo>
                    <a:lnTo>
                      <a:pt x="624" y="216"/>
                    </a:lnTo>
                    <a:lnTo>
                      <a:pt x="625" y="226"/>
                    </a:lnTo>
                    <a:lnTo>
                      <a:pt x="626" y="234"/>
                    </a:lnTo>
                    <a:lnTo>
                      <a:pt x="627" y="240"/>
                    </a:lnTo>
                    <a:lnTo>
                      <a:pt x="629" y="244"/>
                    </a:lnTo>
                    <a:lnTo>
                      <a:pt x="636" y="251"/>
                    </a:lnTo>
                    <a:lnTo>
                      <a:pt x="644" y="25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83" name="Freeform 8"/>
              <p:cNvSpPr>
                <a:spLocks/>
              </p:cNvSpPr>
              <p:nvPr/>
            </p:nvSpPr>
            <p:spPr bwMode="auto">
              <a:xfrm>
                <a:off x="1764810" y="3550107"/>
                <a:ext cx="172196" cy="743881"/>
              </a:xfrm>
              <a:custGeom>
                <a:avLst/>
                <a:gdLst>
                  <a:gd name="T0" fmla="*/ 34659196 w 598"/>
                  <a:gd name="T1" fmla="*/ 240143263 h 2158"/>
                  <a:gd name="T2" fmla="*/ 28357629 w 598"/>
                  <a:gd name="T3" fmla="*/ 232300799 h 2158"/>
                  <a:gd name="T4" fmla="*/ 28108837 w 598"/>
                  <a:gd name="T5" fmla="*/ 224933689 h 2158"/>
                  <a:gd name="T6" fmla="*/ 28606420 w 598"/>
                  <a:gd name="T7" fmla="*/ 218992637 h 2158"/>
                  <a:gd name="T8" fmla="*/ 30015951 w 598"/>
                  <a:gd name="T9" fmla="*/ 212813737 h 2158"/>
                  <a:gd name="T10" fmla="*/ 29352507 w 598"/>
                  <a:gd name="T11" fmla="*/ 206753761 h 2158"/>
                  <a:gd name="T12" fmla="*/ 27528324 w 598"/>
                  <a:gd name="T13" fmla="*/ 199980583 h 2158"/>
                  <a:gd name="T14" fmla="*/ 25123915 w 598"/>
                  <a:gd name="T15" fmla="*/ 187860632 h 2158"/>
                  <a:gd name="T16" fmla="*/ 18739129 w 598"/>
                  <a:gd name="T17" fmla="*/ 173482839 h 2158"/>
                  <a:gd name="T18" fmla="*/ 17080807 w 598"/>
                  <a:gd name="T19" fmla="*/ 164095736 h 2158"/>
                  <a:gd name="T20" fmla="*/ 17993042 w 598"/>
                  <a:gd name="T21" fmla="*/ 154352205 h 2158"/>
                  <a:gd name="T22" fmla="*/ 17246668 w 598"/>
                  <a:gd name="T23" fmla="*/ 146747590 h 2158"/>
                  <a:gd name="T24" fmla="*/ 15339554 w 598"/>
                  <a:gd name="T25" fmla="*/ 138429774 h 2158"/>
                  <a:gd name="T26" fmla="*/ 17495459 w 598"/>
                  <a:gd name="T27" fmla="*/ 133439428 h 2158"/>
                  <a:gd name="T28" fmla="*/ 16168859 w 598"/>
                  <a:gd name="T29" fmla="*/ 128567663 h 2158"/>
                  <a:gd name="T30" fmla="*/ 17495459 w 598"/>
                  <a:gd name="T31" fmla="*/ 121794485 h 2158"/>
                  <a:gd name="T32" fmla="*/ 17412529 w 598"/>
                  <a:gd name="T33" fmla="*/ 117992350 h 2158"/>
                  <a:gd name="T34" fmla="*/ 15505415 w 598"/>
                  <a:gd name="T35" fmla="*/ 110149886 h 2158"/>
                  <a:gd name="T36" fmla="*/ 11276822 w 598"/>
                  <a:gd name="T37" fmla="*/ 101238137 h 2158"/>
                  <a:gd name="T38" fmla="*/ 11110961 w 598"/>
                  <a:gd name="T39" fmla="*/ 81513225 h 2158"/>
                  <a:gd name="T40" fmla="*/ 15173693 w 598"/>
                  <a:gd name="T41" fmla="*/ 69393273 h 2158"/>
                  <a:gd name="T42" fmla="*/ 15671276 w 598"/>
                  <a:gd name="T43" fmla="*/ 62026163 h 2158"/>
                  <a:gd name="T44" fmla="*/ 13266867 w 598"/>
                  <a:gd name="T45" fmla="*/ 54540128 h 2158"/>
                  <a:gd name="T46" fmla="*/ 15090762 w 598"/>
                  <a:gd name="T47" fmla="*/ 48242648 h 2158"/>
                  <a:gd name="T48" fmla="*/ 18987920 w 598"/>
                  <a:gd name="T49" fmla="*/ 41113041 h 2158"/>
                  <a:gd name="T50" fmla="*/ 16583511 w 598"/>
                  <a:gd name="T51" fmla="*/ 36597704 h 2158"/>
                  <a:gd name="T52" fmla="*/ 12271701 w 598"/>
                  <a:gd name="T53" fmla="*/ 26378820 h 2158"/>
                  <a:gd name="T54" fmla="*/ 10696309 w 598"/>
                  <a:gd name="T55" fmla="*/ 14853146 h 2158"/>
                  <a:gd name="T56" fmla="*/ 7545525 w 598"/>
                  <a:gd name="T57" fmla="*/ 4396413 h 2158"/>
                  <a:gd name="T58" fmla="*/ 0 w 598"/>
                  <a:gd name="T59" fmla="*/ 5228194 h 2158"/>
                  <a:gd name="T60" fmla="*/ 2570558 w 598"/>
                  <a:gd name="T61" fmla="*/ 23764895 h 2158"/>
                  <a:gd name="T62" fmla="*/ 3482506 w 598"/>
                  <a:gd name="T63" fmla="*/ 36122351 h 2158"/>
                  <a:gd name="T64" fmla="*/ 2238836 w 598"/>
                  <a:gd name="T65" fmla="*/ 44440168 h 2158"/>
                  <a:gd name="T66" fmla="*/ 4311811 w 598"/>
                  <a:gd name="T67" fmla="*/ 62263667 h 2158"/>
                  <a:gd name="T68" fmla="*/ 3814228 w 598"/>
                  <a:gd name="T69" fmla="*/ 77116813 h 2158"/>
                  <a:gd name="T70" fmla="*/ 2984923 w 598"/>
                  <a:gd name="T71" fmla="*/ 85315705 h 2158"/>
                  <a:gd name="T72" fmla="*/ 4311811 w 598"/>
                  <a:gd name="T73" fmla="*/ 91137832 h 2158"/>
                  <a:gd name="T74" fmla="*/ 5306689 w 598"/>
                  <a:gd name="T75" fmla="*/ 103495633 h 2158"/>
                  <a:gd name="T76" fmla="*/ 6716220 w 598"/>
                  <a:gd name="T77" fmla="*/ 108486323 h 2158"/>
                  <a:gd name="T78" fmla="*/ 6053064 w 598"/>
                  <a:gd name="T79" fmla="*/ 124170905 h 2158"/>
                  <a:gd name="T80" fmla="*/ 5223759 w 598"/>
                  <a:gd name="T81" fmla="*/ 136885135 h 2158"/>
                  <a:gd name="T82" fmla="*/ 3316645 w 598"/>
                  <a:gd name="T83" fmla="*/ 141162967 h 2158"/>
                  <a:gd name="T84" fmla="*/ 4974967 w 598"/>
                  <a:gd name="T85" fmla="*/ 149480440 h 2158"/>
                  <a:gd name="T86" fmla="*/ 8789195 w 598"/>
                  <a:gd name="T87" fmla="*/ 159580744 h 2158"/>
                  <a:gd name="T88" fmla="*/ 7711386 w 598"/>
                  <a:gd name="T89" fmla="*/ 165878224 h 2158"/>
                  <a:gd name="T90" fmla="*/ 8789195 w 598"/>
                  <a:gd name="T91" fmla="*/ 172176049 h 2158"/>
                  <a:gd name="T92" fmla="*/ 13598301 w 598"/>
                  <a:gd name="T93" fmla="*/ 174314621 h 2158"/>
                  <a:gd name="T94" fmla="*/ 17329598 w 598"/>
                  <a:gd name="T95" fmla="*/ 192613817 h 2158"/>
                  <a:gd name="T96" fmla="*/ 18822059 w 598"/>
                  <a:gd name="T97" fmla="*/ 203070206 h 2158"/>
                  <a:gd name="T98" fmla="*/ 12520492 w 598"/>
                  <a:gd name="T99" fmla="*/ 207823047 h 2158"/>
                  <a:gd name="T100" fmla="*/ 17163737 w 598"/>
                  <a:gd name="T101" fmla="*/ 211031249 h 2158"/>
                  <a:gd name="T102" fmla="*/ 20729173 w 598"/>
                  <a:gd name="T103" fmla="*/ 216259788 h 2158"/>
                  <a:gd name="T104" fmla="*/ 22802148 w 598"/>
                  <a:gd name="T105" fmla="*/ 222319764 h 2158"/>
                  <a:gd name="T106" fmla="*/ 25538567 w 598"/>
                  <a:gd name="T107" fmla="*/ 233013657 h 2158"/>
                  <a:gd name="T108" fmla="*/ 29767160 w 598"/>
                  <a:gd name="T109" fmla="*/ 239192557 h 2158"/>
                  <a:gd name="T110" fmla="*/ 32586509 w 598"/>
                  <a:gd name="T111" fmla="*/ 243351465 h 2158"/>
                  <a:gd name="T112" fmla="*/ 35156779 w 598"/>
                  <a:gd name="T113" fmla="*/ 246440743 h 2158"/>
                  <a:gd name="T114" fmla="*/ 38556355 w 598"/>
                  <a:gd name="T115" fmla="*/ 250718576 h 2158"/>
                  <a:gd name="T116" fmla="*/ 43034026 w 598"/>
                  <a:gd name="T117" fmla="*/ 254283207 h 2158"/>
                  <a:gd name="T118" fmla="*/ 44609418 w 598"/>
                  <a:gd name="T119" fmla="*/ 255590342 h 2158"/>
                  <a:gd name="T120" fmla="*/ 48589507 w 598"/>
                  <a:gd name="T121" fmla="*/ 249292517 h 2158"/>
                  <a:gd name="T122" fmla="*/ 49003872 w 598"/>
                  <a:gd name="T123" fmla="*/ 246084315 h 21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98" h="2158">
                    <a:moveTo>
                      <a:pt x="491" y="2046"/>
                    </a:moveTo>
                    <a:lnTo>
                      <a:pt x="480" y="2045"/>
                    </a:lnTo>
                    <a:lnTo>
                      <a:pt x="469" y="2043"/>
                    </a:lnTo>
                    <a:lnTo>
                      <a:pt x="456" y="2039"/>
                    </a:lnTo>
                    <a:lnTo>
                      <a:pt x="444" y="2034"/>
                    </a:lnTo>
                    <a:lnTo>
                      <a:pt x="431" y="2028"/>
                    </a:lnTo>
                    <a:lnTo>
                      <a:pt x="418" y="2021"/>
                    </a:lnTo>
                    <a:lnTo>
                      <a:pt x="405" y="2013"/>
                    </a:lnTo>
                    <a:lnTo>
                      <a:pt x="392" y="2003"/>
                    </a:lnTo>
                    <a:lnTo>
                      <a:pt x="379" y="1994"/>
                    </a:lnTo>
                    <a:lnTo>
                      <a:pt x="368" y="1985"/>
                    </a:lnTo>
                    <a:lnTo>
                      <a:pt x="357" y="1976"/>
                    </a:lnTo>
                    <a:lnTo>
                      <a:pt x="349" y="1966"/>
                    </a:lnTo>
                    <a:lnTo>
                      <a:pt x="342" y="1955"/>
                    </a:lnTo>
                    <a:lnTo>
                      <a:pt x="337" y="1946"/>
                    </a:lnTo>
                    <a:lnTo>
                      <a:pt x="333" y="1937"/>
                    </a:lnTo>
                    <a:lnTo>
                      <a:pt x="332" y="1929"/>
                    </a:lnTo>
                    <a:lnTo>
                      <a:pt x="332" y="1919"/>
                    </a:lnTo>
                    <a:lnTo>
                      <a:pt x="333" y="1909"/>
                    </a:lnTo>
                    <a:lnTo>
                      <a:pt x="336" y="1900"/>
                    </a:lnTo>
                    <a:lnTo>
                      <a:pt x="339" y="1893"/>
                    </a:lnTo>
                    <a:lnTo>
                      <a:pt x="341" y="1887"/>
                    </a:lnTo>
                    <a:lnTo>
                      <a:pt x="343" y="1880"/>
                    </a:lnTo>
                    <a:lnTo>
                      <a:pt x="344" y="1874"/>
                    </a:lnTo>
                    <a:lnTo>
                      <a:pt x="345" y="1868"/>
                    </a:lnTo>
                    <a:lnTo>
                      <a:pt x="345" y="1863"/>
                    </a:lnTo>
                    <a:lnTo>
                      <a:pt x="345" y="1855"/>
                    </a:lnTo>
                    <a:lnTo>
                      <a:pt x="345" y="1843"/>
                    </a:lnTo>
                    <a:lnTo>
                      <a:pt x="345" y="1824"/>
                    </a:lnTo>
                    <a:lnTo>
                      <a:pt x="345" y="1818"/>
                    </a:lnTo>
                    <a:lnTo>
                      <a:pt x="348" y="1812"/>
                    </a:lnTo>
                    <a:lnTo>
                      <a:pt x="351" y="1807"/>
                    </a:lnTo>
                    <a:lnTo>
                      <a:pt x="355" y="1802"/>
                    </a:lnTo>
                    <a:lnTo>
                      <a:pt x="359" y="1797"/>
                    </a:lnTo>
                    <a:lnTo>
                      <a:pt x="362" y="1791"/>
                    </a:lnTo>
                    <a:lnTo>
                      <a:pt x="364" y="1783"/>
                    </a:lnTo>
                    <a:lnTo>
                      <a:pt x="365" y="1775"/>
                    </a:lnTo>
                    <a:lnTo>
                      <a:pt x="364" y="1768"/>
                    </a:lnTo>
                    <a:lnTo>
                      <a:pt x="363" y="1762"/>
                    </a:lnTo>
                    <a:lnTo>
                      <a:pt x="362" y="1756"/>
                    </a:lnTo>
                    <a:lnTo>
                      <a:pt x="360" y="1750"/>
                    </a:lnTo>
                    <a:lnTo>
                      <a:pt x="354" y="1740"/>
                    </a:lnTo>
                    <a:lnTo>
                      <a:pt x="349" y="1728"/>
                    </a:lnTo>
                    <a:lnTo>
                      <a:pt x="342" y="1718"/>
                    </a:lnTo>
                    <a:lnTo>
                      <a:pt x="337" y="1707"/>
                    </a:lnTo>
                    <a:lnTo>
                      <a:pt x="334" y="1702"/>
                    </a:lnTo>
                    <a:lnTo>
                      <a:pt x="333" y="1696"/>
                    </a:lnTo>
                    <a:lnTo>
                      <a:pt x="332" y="1690"/>
                    </a:lnTo>
                    <a:lnTo>
                      <a:pt x="332" y="1683"/>
                    </a:lnTo>
                    <a:lnTo>
                      <a:pt x="331" y="1670"/>
                    </a:lnTo>
                    <a:lnTo>
                      <a:pt x="330" y="1659"/>
                    </a:lnTo>
                    <a:lnTo>
                      <a:pt x="329" y="1648"/>
                    </a:lnTo>
                    <a:lnTo>
                      <a:pt x="327" y="1638"/>
                    </a:lnTo>
                    <a:lnTo>
                      <a:pt x="320" y="1617"/>
                    </a:lnTo>
                    <a:lnTo>
                      <a:pt x="312" y="1599"/>
                    </a:lnTo>
                    <a:lnTo>
                      <a:pt x="303" y="1581"/>
                    </a:lnTo>
                    <a:lnTo>
                      <a:pt x="292" y="1563"/>
                    </a:lnTo>
                    <a:lnTo>
                      <a:pt x="281" y="1547"/>
                    </a:lnTo>
                    <a:lnTo>
                      <a:pt x="269" y="1530"/>
                    </a:lnTo>
                    <a:lnTo>
                      <a:pt x="256" y="1514"/>
                    </a:lnTo>
                    <a:lnTo>
                      <a:pt x="245" y="1496"/>
                    </a:lnTo>
                    <a:lnTo>
                      <a:pt x="235" y="1478"/>
                    </a:lnTo>
                    <a:lnTo>
                      <a:pt x="226" y="1460"/>
                    </a:lnTo>
                    <a:lnTo>
                      <a:pt x="221" y="1449"/>
                    </a:lnTo>
                    <a:lnTo>
                      <a:pt x="217" y="1439"/>
                    </a:lnTo>
                    <a:lnTo>
                      <a:pt x="214" y="1428"/>
                    </a:lnTo>
                    <a:lnTo>
                      <a:pt x="210" y="1417"/>
                    </a:lnTo>
                    <a:lnTo>
                      <a:pt x="208" y="1406"/>
                    </a:lnTo>
                    <a:lnTo>
                      <a:pt x="207" y="1393"/>
                    </a:lnTo>
                    <a:lnTo>
                      <a:pt x="206" y="1381"/>
                    </a:lnTo>
                    <a:lnTo>
                      <a:pt x="206" y="1368"/>
                    </a:lnTo>
                    <a:lnTo>
                      <a:pt x="206" y="1355"/>
                    </a:lnTo>
                    <a:lnTo>
                      <a:pt x="207" y="1342"/>
                    </a:lnTo>
                    <a:lnTo>
                      <a:pt x="209" y="1331"/>
                    </a:lnTo>
                    <a:lnTo>
                      <a:pt x="213" y="1320"/>
                    </a:lnTo>
                    <a:lnTo>
                      <a:pt x="215" y="1309"/>
                    </a:lnTo>
                    <a:lnTo>
                      <a:pt x="217" y="1299"/>
                    </a:lnTo>
                    <a:lnTo>
                      <a:pt x="218" y="1287"/>
                    </a:lnTo>
                    <a:lnTo>
                      <a:pt x="219" y="1276"/>
                    </a:lnTo>
                    <a:lnTo>
                      <a:pt x="218" y="1268"/>
                    </a:lnTo>
                    <a:lnTo>
                      <a:pt x="217" y="1261"/>
                    </a:lnTo>
                    <a:lnTo>
                      <a:pt x="216" y="1254"/>
                    </a:lnTo>
                    <a:lnTo>
                      <a:pt x="214" y="1248"/>
                    </a:lnTo>
                    <a:lnTo>
                      <a:pt x="208" y="1235"/>
                    </a:lnTo>
                    <a:lnTo>
                      <a:pt x="203" y="1223"/>
                    </a:lnTo>
                    <a:lnTo>
                      <a:pt x="196" y="1210"/>
                    </a:lnTo>
                    <a:lnTo>
                      <a:pt x="191" y="1197"/>
                    </a:lnTo>
                    <a:lnTo>
                      <a:pt x="188" y="1190"/>
                    </a:lnTo>
                    <a:lnTo>
                      <a:pt x="187" y="1183"/>
                    </a:lnTo>
                    <a:lnTo>
                      <a:pt x="186" y="1174"/>
                    </a:lnTo>
                    <a:lnTo>
                      <a:pt x="185" y="1165"/>
                    </a:lnTo>
                    <a:lnTo>
                      <a:pt x="186" y="1158"/>
                    </a:lnTo>
                    <a:lnTo>
                      <a:pt x="189" y="1152"/>
                    </a:lnTo>
                    <a:lnTo>
                      <a:pt x="194" y="1146"/>
                    </a:lnTo>
                    <a:lnTo>
                      <a:pt x="199" y="1141"/>
                    </a:lnTo>
                    <a:lnTo>
                      <a:pt x="204" y="1135"/>
                    </a:lnTo>
                    <a:lnTo>
                      <a:pt x="208" y="1129"/>
                    </a:lnTo>
                    <a:lnTo>
                      <a:pt x="211" y="1123"/>
                    </a:lnTo>
                    <a:lnTo>
                      <a:pt x="213" y="1115"/>
                    </a:lnTo>
                    <a:lnTo>
                      <a:pt x="211" y="1109"/>
                    </a:lnTo>
                    <a:lnTo>
                      <a:pt x="209" y="1103"/>
                    </a:lnTo>
                    <a:lnTo>
                      <a:pt x="206" y="1097"/>
                    </a:lnTo>
                    <a:lnTo>
                      <a:pt x="203" y="1092"/>
                    </a:lnTo>
                    <a:lnTo>
                      <a:pt x="198" y="1087"/>
                    </a:lnTo>
                    <a:lnTo>
                      <a:pt x="195" y="1082"/>
                    </a:lnTo>
                    <a:lnTo>
                      <a:pt x="193" y="1078"/>
                    </a:lnTo>
                    <a:lnTo>
                      <a:pt x="192" y="1073"/>
                    </a:lnTo>
                    <a:lnTo>
                      <a:pt x="195" y="1064"/>
                    </a:lnTo>
                    <a:lnTo>
                      <a:pt x="203" y="1049"/>
                    </a:lnTo>
                    <a:lnTo>
                      <a:pt x="206" y="1041"/>
                    </a:lnTo>
                    <a:lnTo>
                      <a:pt x="209" y="1033"/>
                    </a:lnTo>
                    <a:lnTo>
                      <a:pt x="211" y="1025"/>
                    </a:lnTo>
                    <a:lnTo>
                      <a:pt x="213" y="1018"/>
                    </a:lnTo>
                    <a:lnTo>
                      <a:pt x="203" y="1018"/>
                    </a:lnTo>
                    <a:lnTo>
                      <a:pt x="192" y="1018"/>
                    </a:lnTo>
                    <a:lnTo>
                      <a:pt x="198" y="1012"/>
                    </a:lnTo>
                    <a:lnTo>
                      <a:pt x="205" y="1003"/>
                    </a:lnTo>
                    <a:lnTo>
                      <a:pt x="207" y="998"/>
                    </a:lnTo>
                    <a:lnTo>
                      <a:pt x="210" y="993"/>
                    </a:lnTo>
                    <a:lnTo>
                      <a:pt x="211" y="987"/>
                    </a:lnTo>
                    <a:lnTo>
                      <a:pt x="213" y="980"/>
                    </a:lnTo>
                    <a:lnTo>
                      <a:pt x="211" y="970"/>
                    </a:lnTo>
                    <a:lnTo>
                      <a:pt x="208" y="961"/>
                    </a:lnTo>
                    <a:lnTo>
                      <a:pt x="205" y="951"/>
                    </a:lnTo>
                    <a:lnTo>
                      <a:pt x="199" y="943"/>
                    </a:lnTo>
                    <a:lnTo>
                      <a:pt x="187" y="927"/>
                    </a:lnTo>
                    <a:lnTo>
                      <a:pt x="172" y="910"/>
                    </a:lnTo>
                    <a:lnTo>
                      <a:pt x="165" y="902"/>
                    </a:lnTo>
                    <a:lnTo>
                      <a:pt x="158" y="892"/>
                    </a:lnTo>
                    <a:lnTo>
                      <a:pt x="151" y="883"/>
                    </a:lnTo>
                    <a:lnTo>
                      <a:pt x="144" y="874"/>
                    </a:lnTo>
                    <a:lnTo>
                      <a:pt x="140" y="863"/>
                    </a:lnTo>
                    <a:lnTo>
                      <a:pt x="136" y="852"/>
                    </a:lnTo>
                    <a:lnTo>
                      <a:pt x="134" y="839"/>
                    </a:lnTo>
                    <a:lnTo>
                      <a:pt x="132" y="826"/>
                    </a:lnTo>
                    <a:lnTo>
                      <a:pt x="132" y="794"/>
                    </a:lnTo>
                    <a:lnTo>
                      <a:pt x="132" y="766"/>
                    </a:lnTo>
                    <a:lnTo>
                      <a:pt x="132" y="736"/>
                    </a:lnTo>
                    <a:lnTo>
                      <a:pt x="132" y="697"/>
                    </a:lnTo>
                    <a:lnTo>
                      <a:pt x="134" y="686"/>
                    </a:lnTo>
                    <a:lnTo>
                      <a:pt x="135" y="675"/>
                    </a:lnTo>
                    <a:lnTo>
                      <a:pt x="138" y="665"/>
                    </a:lnTo>
                    <a:lnTo>
                      <a:pt x="141" y="655"/>
                    </a:lnTo>
                    <a:lnTo>
                      <a:pt x="151" y="637"/>
                    </a:lnTo>
                    <a:lnTo>
                      <a:pt x="162" y="619"/>
                    </a:lnTo>
                    <a:lnTo>
                      <a:pt x="173" y="602"/>
                    </a:lnTo>
                    <a:lnTo>
                      <a:pt x="183" y="584"/>
                    </a:lnTo>
                    <a:lnTo>
                      <a:pt x="186" y="575"/>
                    </a:lnTo>
                    <a:lnTo>
                      <a:pt x="189" y="564"/>
                    </a:lnTo>
                    <a:lnTo>
                      <a:pt x="192" y="554"/>
                    </a:lnTo>
                    <a:lnTo>
                      <a:pt x="192" y="543"/>
                    </a:lnTo>
                    <a:lnTo>
                      <a:pt x="192" y="535"/>
                    </a:lnTo>
                    <a:lnTo>
                      <a:pt x="191" y="528"/>
                    </a:lnTo>
                    <a:lnTo>
                      <a:pt x="189" y="522"/>
                    </a:lnTo>
                    <a:lnTo>
                      <a:pt x="187" y="516"/>
                    </a:lnTo>
                    <a:lnTo>
                      <a:pt x="182" y="504"/>
                    </a:lnTo>
                    <a:lnTo>
                      <a:pt x="175" y="493"/>
                    </a:lnTo>
                    <a:lnTo>
                      <a:pt x="170" y="483"/>
                    </a:lnTo>
                    <a:lnTo>
                      <a:pt x="164" y="472"/>
                    </a:lnTo>
                    <a:lnTo>
                      <a:pt x="162" y="466"/>
                    </a:lnTo>
                    <a:lnTo>
                      <a:pt x="160" y="459"/>
                    </a:lnTo>
                    <a:lnTo>
                      <a:pt x="160" y="451"/>
                    </a:lnTo>
                    <a:lnTo>
                      <a:pt x="159" y="444"/>
                    </a:lnTo>
                    <a:lnTo>
                      <a:pt x="160" y="436"/>
                    </a:lnTo>
                    <a:lnTo>
                      <a:pt x="162" y="429"/>
                    </a:lnTo>
                    <a:lnTo>
                      <a:pt x="165" y="423"/>
                    </a:lnTo>
                    <a:lnTo>
                      <a:pt x="171" y="417"/>
                    </a:lnTo>
                    <a:lnTo>
                      <a:pt x="182" y="406"/>
                    </a:lnTo>
                    <a:lnTo>
                      <a:pt x="195" y="394"/>
                    </a:lnTo>
                    <a:lnTo>
                      <a:pt x="203" y="388"/>
                    </a:lnTo>
                    <a:lnTo>
                      <a:pt x="209" y="381"/>
                    </a:lnTo>
                    <a:lnTo>
                      <a:pt x="215" y="374"/>
                    </a:lnTo>
                    <a:lnTo>
                      <a:pt x="220" y="365"/>
                    </a:lnTo>
                    <a:lnTo>
                      <a:pt x="226" y="356"/>
                    </a:lnTo>
                    <a:lnTo>
                      <a:pt x="229" y="346"/>
                    </a:lnTo>
                    <a:lnTo>
                      <a:pt x="231" y="334"/>
                    </a:lnTo>
                    <a:lnTo>
                      <a:pt x="232" y="321"/>
                    </a:lnTo>
                    <a:lnTo>
                      <a:pt x="227" y="320"/>
                    </a:lnTo>
                    <a:lnTo>
                      <a:pt x="221" y="319"/>
                    </a:lnTo>
                    <a:lnTo>
                      <a:pt x="216" y="318"/>
                    </a:lnTo>
                    <a:lnTo>
                      <a:pt x="210" y="315"/>
                    </a:lnTo>
                    <a:lnTo>
                      <a:pt x="200" y="308"/>
                    </a:lnTo>
                    <a:lnTo>
                      <a:pt x="192" y="300"/>
                    </a:lnTo>
                    <a:lnTo>
                      <a:pt x="183" y="289"/>
                    </a:lnTo>
                    <a:lnTo>
                      <a:pt x="174" y="276"/>
                    </a:lnTo>
                    <a:lnTo>
                      <a:pt x="166" y="264"/>
                    </a:lnTo>
                    <a:lnTo>
                      <a:pt x="160" y="250"/>
                    </a:lnTo>
                    <a:lnTo>
                      <a:pt x="153" y="237"/>
                    </a:lnTo>
                    <a:lnTo>
                      <a:pt x="148" y="222"/>
                    </a:lnTo>
                    <a:lnTo>
                      <a:pt x="143" y="209"/>
                    </a:lnTo>
                    <a:lnTo>
                      <a:pt x="140" y="196"/>
                    </a:lnTo>
                    <a:lnTo>
                      <a:pt x="135" y="174"/>
                    </a:lnTo>
                    <a:lnTo>
                      <a:pt x="132" y="160"/>
                    </a:lnTo>
                    <a:lnTo>
                      <a:pt x="132" y="148"/>
                    </a:lnTo>
                    <a:lnTo>
                      <a:pt x="131" y="137"/>
                    </a:lnTo>
                    <a:lnTo>
                      <a:pt x="129" y="125"/>
                    </a:lnTo>
                    <a:lnTo>
                      <a:pt x="128" y="114"/>
                    </a:lnTo>
                    <a:lnTo>
                      <a:pt x="125" y="103"/>
                    </a:lnTo>
                    <a:lnTo>
                      <a:pt x="121" y="93"/>
                    </a:lnTo>
                    <a:lnTo>
                      <a:pt x="118" y="84"/>
                    </a:lnTo>
                    <a:lnTo>
                      <a:pt x="114" y="74"/>
                    </a:lnTo>
                    <a:lnTo>
                      <a:pt x="103" y="55"/>
                    </a:lnTo>
                    <a:lnTo>
                      <a:pt x="91" y="37"/>
                    </a:lnTo>
                    <a:lnTo>
                      <a:pt x="75" y="19"/>
                    </a:lnTo>
                    <a:lnTo>
                      <a:pt x="59" y="0"/>
                    </a:lnTo>
                    <a:lnTo>
                      <a:pt x="54" y="14"/>
                    </a:lnTo>
                    <a:lnTo>
                      <a:pt x="49" y="25"/>
                    </a:lnTo>
                    <a:lnTo>
                      <a:pt x="41" y="37"/>
                    </a:lnTo>
                    <a:lnTo>
                      <a:pt x="32" y="50"/>
                    </a:lnTo>
                    <a:lnTo>
                      <a:pt x="0" y="44"/>
                    </a:lnTo>
                    <a:lnTo>
                      <a:pt x="0" y="62"/>
                    </a:lnTo>
                    <a:lnTo>
                      <a:pt x="2" y="81"/>
                    </a:lnTo>
                    <a:lnTo>
                      <a:pt x="4" y="98"/>
                    </a:lnTo>
                    <a:lnTo>
                      <a:pt x="7" y="114"/>
                    </a:lnTo>
                    <a:lnTo>
                      <a:pt x="14" y="145"/>
                    </a:lnTo>
                    <a:lnTo>
                      <a:pt x="23" y="173"/>
                    </a:lnTo>
                    <a:lnTo>
                      <a:pt x="31" y="200"/>
                    </a:lnTo>
                    <a:lnTo>
                      <a:pt x="39" y="227"/>
                    </a:lnTo>
                    <a:lnTo>
                      <a:pt x="41" y="241"/>
                    </a:lnTo>
                    <a:lnTo>
                      <a:pt x="45" y="255"/>
                    </a:lnTo>
                    <a:lnTo>
                      <a:pt x="46" y="269"/>
                    </a:lnTo>
                    <a:lnTo>
                      <a:pt x="46" y="283"/>
                    </a:lnTo>
                    <a:lnTo>
                      <a:pt x="46" y="295"/>
                    </a:lnTo>
                    <a:lnTo>
                      <a:pt x="42" y="304"/>
                    </a:lnTo>
                    <a:lnTo>
                      <a:pt x="40" y="313"/>
                    </a:lnTo>
                    <a:lnTo>
                      <a:pt x="36" y="320"/>
                    </a:lnTo>
                    <a:lnTo>
                      <a:pt x="32" y="327"/>
                    </a:lnTo>
                    <a:lnTo>
                      <a:pt x="29" y="335"/>
                    </a:lnTo>
                    <a:lnTo>
                      <a:pt x="27" y="342"/>
                    </a:lnTo>
                    <a:lnTo>
                      <a:pt x="26" y="352"/>
                    </a:lnTo>
                    <a:lnTo>
                      <a:pt x="27" y="374"/>
                    </a:lnTo>
                    <a:lnTo>
                      <a:pt x="30" y="395"/>
                    </a:lnTo>
                    <a:lnTo>
                      <a:pt x="35" y="416"/>
                    </a:lnTo>
                    <a:lnTo>
                      <a:pt x="39" y="435"/>
                    </a:lnTo>
                    <a:lnTo>
                      <a:pt x="45" y="457"/>
                    </a:lnTo>
                    <a:lnTo>
                      <a:pt x="49" y="477"/>
                    </a:lnTo>
                    <a:lnTo>
                      <a:pt x="51" y="500"/>
                    </a:lnTo>
                    <a:lnTo>
                      <a:pt x="52" y="524"/>
                    </a:lnTo>
                    <a:lnTo>
                      <a:pt x="51" y="553"/>
                    </a:lnTo>
                    <a:lnTo>
                      <a:pt x="49" y="572"/>
                    </a:lnTo>
                    <a:lnTo>
                      <a:pt x="47" y="588"/>
                    </a:lnTo>
                    <a:lnTo>
                      <a:pt x="46" y="610"/>
                    </a:lnTo>
                    <a:lnTo>
                      <a:pt x="46" y="622"/>
                    </a:lnTo>
                    <a:lnTo>
                      <a:pt x="46" y="635"/>
                    </a:lnTo>
                    <a:lnTo>
                      <a:pt x="46" y="649"/>
                    </a:lnTo>
                    <a:lnTo>
                      <a:pt x="46" y="660"/>
                    </a:lnTo>
                    <a:lnTo>
                      <a:pt x="41" y="666"/>
                    </a:lnTo>
                    <a:lnTo>
                      <a:pt x="37" y="675"/>
                    </a:lnTo>
                    <a:lnTo>
                      <a:pt x="34" y="687"/>
                    </a:lnTo>
                    <a:lnTo>
                      <a:pt x="32" y="697"/>
                    </a:lnTo>
                    <a:lnTo>
                      <a:pt x="34" y="709"/>
                    </a:lnTo>
                    <a:lnTo>
                      <a:pt x="36" y="718"/>
                    </a:lnTo>
                    <a:lnTo>
                      <a:pt x="39" y="725"/>
                    </a:lnTo>
                    <a:lnTo>
                      <a:pt x="42" y="731"/>
                    </a:lnTo>
                    <a:lnTo>
                      <a:pt x="47" y="737"/>
                    </a:lnTo>
                    <a:lnTo>
                      <a:pt x="50" y="741"/>
                    </a:lnTo>
                    <a:lnTo>
                      <a:pt x="52" y="746"/>
                    </a:lnTo>
                    <a:lnTo>
                      <a:pt x="52" y="752"/>
                    </a:lnTo>
                    <a:lnTo>
                      <a:pt x="52" y="767"/>
                    </a:lnTo>
                    <a:lnTo>
                      <a:pt x="52" y="782"/>
                    </a:lnTo>
                    <a:lnTo>
                      <a:pt x="52" y="797"/>
                    </a:lnTo>
                    <a:lnTo>
                      <a:pt x="52" y="808"/>
                    </a:lnTo>
                    <a:lnTo>
                      <a:pt x="53" y="822"/>
                    </a:lnTo>
                    <a:lnTo>
                      <a:pt x="58" y="847"/>
                    </a:lnTo>
                    <a:lnTo>
                      <a:pt x="60" y="860"/>
                    </a:lnTo>
                    <a:lnTo>
                      <a:pt x="64" y="871"/>
                    </a:lnTo>
                    <a:lnTo>
                      <a:pt x="65" y="875"/>
                    </a:lnTo>
                    <a:lnTo>
                      <a:pt x="68" y="879"/>
                    </a:lnTo>
                    <a:lnTo>
                      <a:pt x="70" y="881"/>
                    </a:lnTo>
                    <a:lnTo>
                      <a:pt x="73" y="881"/>
                    </a:lnTo>
                    <a:lnTo>
                      <a:pt x="76" y="894"/>
                    </a:lnTo>
                    <a:lnTo>
                      <a:pt x="80" y="905"/>
                    </a:lnTo>
                    <a:lnTo>
                      <a:pt x="81" y="913"/>
                    </a:lnTo>
                    <a:lnTo>
                      <a:pt x="81" y="921"/>
                    </a:lnTo>
                    <a:lnTo>
                      <a:pt x="80" y="936"/>
                    </a:lnTo>
                    <a:lnTo>
                      <a:pt x="80" y="956"/>
                    </a:lnTo>
                    <a:lnTo>
                      <a:pt x="79" y="980"/>
                    </a:lnTo>
                    <a:lnTo>
                      <a:pt x="78" y="1002"/>
                    </a:lnTo>
                    <a:lnTo>
                      <a:pt x="75" y="1024"/>
                    </a:lnTo>
                    <a:lnTo>
                      <a:pt x="73" y="1045"/>
                    </a:lnTo>
                    <a:lnTo>
                      <a:pt x="70" y="1065"/>
                    </a:lnTo>
                    <a:lnTo>
                      <a:pt x="68" y="1087"/>
                    </a:lnTo>
                    <a:lnTo>
                      <a:pt x="67" y="1110"/>
                    </a:lnTo>
                    <a:lnTo>
                      <a:pt x="67" y="1135"/>
                    </a:lnTo>
                    <a:lnTo>
                      <a:pt x="65" y="1141"/>
                    </a:lnTo>
                    <a:lnTo>
                      <a:pt x="64" y="1147"/>
                    </a:lnTo>
                    <a:lnTo>
                      <a:pt x="63" y="1152"/>
                    </a:lnTo>
                    <a:lnTo>
                      <a:pt x="62" y="1156"/>
                    </a:lnTo>
                    <a:lnTo>
                      <a:pt x="58" y="1163"/>
                    </a:lnTo>
                    <a:lnTo>
                      <a:pt x="52" y="1169"/>
                    </a:lnTo>
                    <a:lnTo>
                      <a:pt x="48" y="1175"/>
                    </a:lnTo>
                    <a:lnTo>
                      <a:pt x="43" y="1181"/>
                    </a:lnTo>
                    <a:lnTo>
                      <a:pt x="41" y="1185"/>
                    </a:lnTo>
                    <a:lnTo>
                      <a:pt x="40" y="1188"/>
                    </a:lnTo>
                    <a:lnTo>
                      <a:pt x="40" y="1192"/>
                    </a:lnTo>
                    <a:lnTo>
                      <a:pt x="39" y="1196"/>
                    </a:lnTo>
                    <a:lnTo>
                      <a:pt x="40" y="1205"/>
                    </a:lnTo>
                    <a:lnTo>
                      <a:pt x="42" y="1215"/>
                    </a:lnTo>
                    <a:lnTo>
                      <a:pt x="46" y="1225"/>
                    </a:lnTo>
                    <a:lnTo>
                      <a:pt x="50" y="1237"/>
                    </a:lnTo>
                    <a:lnTo>
                      <a:pt x="60" y="1258"/>
                    </a:lnTo>
                    <a:lnTo>
                      <a:pt x="73" y="1279"/>
                    </a:lnTo>
                    <a:lnTo>
                      <a:pt x="85" y="1299"/>
                    </a:lnTo>
                    <a:lnTo>
                      <a:pt x="95" y="1317"/>
                    </a:lnTo>
                    <a:lnTo>
                      <a:pt x="99" y="1325"/>
                    </a:lnTo>
                    <a:lnTo>
                      <a:pt x="103" y="1332"/>
                    </a:lnTo>
                    <a:lnTo>
                      <a:pt x="105" y="1338"/>
                    </a:lnTo>
                    <a:lnTo>
                      <a:pt x="106" y="1343"/>
                    </a:lnTo>
                    <a:lnTo>
                      <a:pt x="105" y="1351"/>
                    </a:lnTo>
                    <a:lnTo>
                      <a:pt x="104" y="1358"/>
                    </a:lnTo>
                    <a:lnTo>
                      <a:pt x="102" y="1365"/>
                    </a:lnTo>
                    <a:lnTo>
                      <a:pt x="99" y="1372"/>
                    </a:lnTo>
                    <a:lnTo>
                      <a:pt x="97" y="1380"/>
                    </a:lnTo>
                    <a:lnTo>
                      <a:pt x="95" y="1388"/>
                    </a:lnTo>
                    <a:lnTo>
                      <a:pt x="93" y="1396"/>
                    </a:lnTo>
                    <a:lnTo>
                      <a:pt x="93" y="1406"/>
                    </a:lnTo>
                    <a:lnTo>
                      <a:pt x="93" y="1415"/>
                    </a:lnTo>
                    <a:lnTo>
                      <a:pt x="94" y="1424"/>
                    </a:lnTo>
                    <a:lnTo>
                      <a:pt x="96" y="1432"/>
                    </a:lnTo>
                    <a:lnTo>
                      <a:pt x="98" y="1438"/>
                    </a:lnTo>
                    <a:lnTo>
                      <a:pt x="102" y="1444"/>
                    </a:lnTo>
                    <a:lnTo>
                      <a:pt x="106" y="1449"/>
                    </a:lnTo>
                    <a:lnTo>
                      <a:pt x="112" y="1453"/>
                    </a:lnTo>
                    <a:lnTo>
                      <a:pt x="117" y="1457"/>
                    </a:lnTo>
                    <a:lnTo>
                      <a:pt x="123" y="1460"/>
                    </a:lnTo>
                    <a:lnTo>
                      <a:pt x="130" y="1463"/>
                    </a:lnTo>
                    <a:lnTo>
                      <a:pt x="138" y="1464"/>
                    </a:lnTo>
                    <a:lnTo>
                      <a:pt x="146" y="1465"/>
                    </a:lnTo>
                    <a:lnTo>
                      <a:pt x="164" y="1467"/>
                    </a:lnTo>
                    <a:lnTo>
                      <a:pt x="185" y="1467"/>
                    </a:lnTo>
                    <a:lnTo>
                      <a:pt x="191" y="1501"/>
                    </a:lnTo>
                    <a:lnTo>
                      <a:pt x="195" y="1531"/>
                    </a:lnTo>
                    <a:lnTo>
                      <a:pt x="197" y="1559"/>
                    </a:lnTo>
                    <a:lnTo>
                      <a:pt x="199" y="1590"/>
                    </a:lnTo>
                    <a:lnTo>
                      <a:pt x="202" y="1602"/>
                    </a:lnTo>
                    <a:lnTo>
                      <a:pt x="209" y="1621"/>
                    </a:lnTo>
                    <a:lnTo>
                      <a:pt x="216" y="1643"/>
                    </a:lnTo>
                    <a:lnTo>
                      <a:pt x="219" y="1658"/>
                    </a:lnTo>
                    <a:lnTo>
                      <a:pt x="219" y="1668"/>
                    </a:lnTo>
                    <a:lnTo>
                      <a:pt x="220" y="1679"/>
                    </a:lnTo>
                    <a:lnTo>
                      <a:pt x="221" y="1687"/>
                    </a:lnTo>
                    <a:lnTo>
                      <a:pt x="222" y="1694"/>
                    </a:lnTo>
                    <a:lnTo>
                      <a:pt x="227" y="1709"/>
                    </a:lnTo>
                    <a:lnTo>
                      <a:pt x="232" y="1725"/>
                    </a:lnTo>
                    <a:lnTo>
                      <a:pt x="202" y="1732"/>
                    </a:lnTo>
                    <a:lnTo>
                      <a:pt x="173" y="1739"/>
                    </a:lnTo>
                    <a:lnTo>
                      <a:pt x="166" y="1740"/>
                    </a:lnTo>
                    <a:lnTo>
                      <a:pt x="161" y="1743"/>
                    </a:lnTo>
                    <a:lnTo>
                      <a:pt x="155" y="1745"/>
                    </a:lnTo>
                    <a:lnTo>
                      <a:pt x="151" y="1749"/>
                    </a:lnTo>
                    <a:lnTo>
                      <a:pt x="147" y="1752"/>
                    </a:lnTo>
                    <a:lnTo>
                      <a:pt x="143" y="1757"/>
                    </a:lnTo>
                    <a:lnTo>
                      <a:pt x="141" y="1762"/>
                    </a:lnTo>
                    <a:lnTo>
                      <a:pt x="139" y="1769"/>
                    </a:lnTo>
                    <a:lnTo>
                      <a:pt x="164" y="1770"/>
                    </a:lnTo>
                    <a:lnTo>
                      <a:pt x="193" y="1773"/>
                    </a:lnTo>
                    <a:lnTo>
                      <a:pt x="207" y="1776"/>
                    </a:lnTo>
                    <a:lnTo>
                      <a:pt x="218" y="1779"/>
                    </a:lnTo>
                    <a:lnTo>
                      <a:pt x="224" y="1781"/>
                    </a:lnTo>
                    <a:lnTo>
                      <a:pt x="227" y="1783"/>
                    </a:lnTo>
                    <a:lnTo>
                      <a:pt x="230" y="1785"/>
                    </a:lnTo>
                    <a:lnTo>
                      <a:pt x="232" y="1787"/>
                    </a:lnTo>
                    <a:lnTo>
                      <a:pt x="243" y="1807"/>
                    </a:lnTo>
                    <a:lnTo>
                      <a:pt x="250" y="1820"/>
                    </a:lnTo>
                    <a:lnTo>
                      <a:pt x="253" y="1825"/>
                    </a:lnTo>
                    <a:lnTo>
                      <a:pt x="258" y="1828"/>
                    </a:lnTo>
                    <a:lnTo>
                      <a:pt x="263" y="1830"/>
                    </a:lnTo>
                    <a:lnTo>
                      <a:pt x="272" y="1830"/>
                    </a:lnTo>
                    <a:lnTo>
                      <a:pt x="272" y="1843"/>
                    </a:lnTo>
                    <a:lnTo>
                      <a:pt x="273" y="1857"/>
                    </a:lnTo>
                    <a:lnTo>
                      <a:pt x="275" y="1871"/>
                    </a:lnTo>
                    <a:lnTo>
                      <a:pt x="278" y="1884"/>
                    </a:lnTo>
                    <a:lnTo>
                      <a:pt x="282" y="1898"/>
                    </a:lnTo>
                    <a:lnTo>
                      <a:pt x="285" y="1912"/>
                    </a:lnTo>
                    <a:lnTo>
                      <a:pt x="289" y="1925"/>
                    </a:lnTo>
                    <a:lnTo>
                      <a:pt x="295" y="1937"/>
                    </a:lnTo>
                    <a:lnTo>
                      <a:pt x="301" y="1949"/>
                    </a:lnTo>
                    <a:lnTo>
                      <a:pt x="308" y="1961"/>
                    </a:lnTo>
                    <a:lnTo>
                      <a:pt x="315" y="1971"/>
                    </a:lnTo>
                    <a:lnTo>
                      <a:pt x="322" y="1980"/>
                    </a:lnTo>
                    <a:lnTo>
                      <a:pt x="330" y="1988"/>
                    </a:lnTo>
                    <a:lnTo>
                      <a:pt x="339" y="1995"/>
                    </a:lnTo>
                    <a:lnTo>
                      <a:pt x="349" y="2000"/>
                    </a:lnTo>
                    <a:lnTo>
                      <a:pt x="359" y="2003"/>
                    </a:lnTo>
                    <a:lnTo>
                      <a:pt x="359" y="2013"/>
                    </a:lnTo>
                    <a:lnTo>
                      <a:pt x="361" y="2021"/>
                    </a:lnTo>
                    <a:lnTo>
                      <a:pt x="364" y="2028"/>
                    </a:lnTo>
                    <a:lnTo>
                      <a:pt x="368" y="2034"/>
                    </a:lnTo>
                    <a:lnTo>
                      <a:pt x="374" y="2038"/>
                    </a:lnTo>
                    <a:lnTo>
                      <a:pt x="379" y="2042"/>
                    </a:lnTo>
                    <a:lnTo>
                      <a:pt x="386" y="2046"/>
                    </a:lnTo>
                    <a:lnTo>
                      <a:pt x="393" y="2048"/>
                    </a:lnTo>
                    <a:lnTo>
                      <a:pt x="407" y="2053"/>
                    </a:lnTo>
                    <a:lnTo>
                      <a:pt x="420" y="2057"/>
                    </a:lnTo>
                    <a:lnTo>
                      <a:pt x="426" y="2060"/>
                    </a:lnTo>
                    <a:lnTo>
                      <a:pt x="431" y="2063"/>
                    </a:lnTo>
                    <a:lnTo>
                      <a:pt x="435" y="2066"/>
                    </a:lnTo>
                    <a:lnTo>
                      <a:pt x="438" y="2071"/>
                    </a:lnTo>
                    <a:lnTo>
                      <a:pt x="424" y="2074"/>
                    </a:lnTo>
                    <a:lnTo>
                      <a:pt x="411" y="2077"/>
                    </a:lnTo>
                    <a:lnTo>
                      <a:pt x="415" y="2084"/>
                    </a:lnTo>
                    <a:lnTo>
                      <a:pt x="421" y="2091"/>
                    </a:lnTo>
                    <a:lnTo>
                      <a:pt x="429" y="2097"/>
                    </a:lnTo>
                    <a:lnTo>
                      <a:pt x="440" y="2102"/>
                    </a:lnTo>
                    <a:lnTo>
                      <a:pt x="452" y="2107"/>
                    </a:lnTo>
                    <a:lnTo>
                      <a:pt x="465" y="2110"/>
                    </a:lnTo>
                    <a:lnTo>
                      <a:pt x="480" y="2113"/>
                    </a:lnTo>
                    <a:lnTo>
                      <a:pt x="498" y="2114"/>
                    </a:lnTo>
                    <a:lnTo>
                      <a:pt x="502" y="2117"/>
                    </a:lnTo>
                    <a:lnTo>
                      <a:pt x="507" y="2121"/>
                    </a:lnTo>
                    <a:lnTo>
                      <a:pt x="510" y="2127"/>
                    </a:lnTo>
                    <a:lnTo>
                      <a:pt x="513" y="2131"/>
                    </a:lnTo>
                    <a:lnTo>
                      <a:pt x="519" y="2140"/>
                    </a:lnTo>
                    <a:lnTo>
                      <a:pt x="522" y="2149"/>
                    </a:lnTo>
                    <a:lnTo>
                      <a:pt x="527" y="2155"/>
                    </a:lnTo>
                    <a:lnTo>
                      <a:pt x="530" y="2158"/>
                    </a:lnTo>
                    <a:lnTo>
                      <a:pt x="531" y="2158"/>
                    </a:lnTo>
                    <a:lnTo>
                      <a:pt x="533" y="2157"/>
                    </a:lnTo>
                    <a:lnTo>
                      <a:pt x="535" y="2155"/>
                    </a:lnTo>
                    <a:lnTo>
                      <a:pt x="538" y="2151"/>
                    </a:lnTo>
                    <a:lnTo>
                      <a:pt x="543" y="2137"/>
                    </a:lnTo>
                    <a:lnTo>
                      <a:pt x="547" y="2125"/>
                    </a:lnTo>
                    <a:lnTo>
                      <a:pt x="554" y="2116"/>
                    </a:lnTo>
                    <a:lnTo>
                      <a:pt x="561" y="2109"/>
                    </a:lnTo>
                    <a:lnTo>
                      <a:pt x="567" y="2104"/>
                    </a:lnTo>
                    <a:lnTo>
                      <a:pt x="576" y="2101"/>
                    </a:lnTo>
                    <a:lnTo>
                      <a:pt x="586" y="2098"/>
                    </a:lnTo>
                    <a:lnTo>
                      <a:pt x="598" y="2095"/>
                    </a:lnTo>
                    <a:lnTo>
                      <a:pt x="592" y="2087"/>
                    </a:lnTo>
                    <a:lnTo>
                      <a:pt x="589" y="2081"/>
                    </a:lnTo>
                    <a:lnTo>
                      <a:pt x="588" y="2078"/>
                    </a:lnTo>
                    <a:lnTo>
                      <a:pt x="588" y="2076"/>
                    </a:lnTo>
                    <a:lnTo>
                      <a:pt x="589" y="2074"/>
                    </a:lnTo>
                    <a:lnTo>
                      <a:pt x="591" y="2071"/>
                    </a:lnTo>
                    <a:lnTo>
                      <a:pt x="491" y="204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84" name="Freeform 9"/>
              <p:cNvSpPr>
                <a:spLocks/>
              </p:cNvSpPr>
              <p:nvPr/>
            </p:nvSpPr>
            <p:spPr bwMode="auto">
              <a:xfrm>
                <a:off x="1701763" y="3078508"/>
                <a:ext cx="635439" cy="792136"/>
              </a:xfrm>
              <a:custGeom>
                <a:avLst/>
                <a:gdLst>
                  <a:gd name="T0" fmla="*/ 440 w 2226"/>
                  <a:gd name="T1" fmla="*/ 896 h 2292"/>
                  <a:gd name="T2" fmla="*/ 505 w 2226"/>
                  <a:gd name="T3" fmla="*/ 985 h 2292"/>
                  <a:gd name="T4" fmla="*/ 572 w 2226"/>
                  <a:gd name="T5" fmla="*/ 1054 h 2292"/>
                  <a:gd name="T6" fmla="*/ 716 w 2226"/>
                  <a:gd name="T7" fmla="*/ 1098 h 2292"/>
                  <a:gd name="T8" fmla="*/ 798 w 2226"/>
                  <a:gd name="T9" fmla="*/ 1204 h 2292"/>
                  <a:gd name="T10" fmla="*/ 846 w 2226"/>
                  <a:gd name="T11" fmla="*/ 1292 h 2292"/>
                  <a:gd name="T12" fmla="*/ 939 w 2226"/>
                  <a:gd name="T13" fmla="*/ 1355 h 2292"/>
                  <a:gd name="T14" fmla="*/ 957 w 2226"/>
                  <a:gd name="T15" fmla="*/ 1466 h 2292"/>
                  <a:gd name="T16" fmla="*/ 976 w 2226"/>
                  <a:gd name="T17" fmla="*/ 1541 h 2292"/>
                  <a:gd name="T18" fmla="*/ 992 w 2226"/>
                  <a:gd name="T19" fmla="*/ 1632 h 2292"/>
                  <a:gd name="T20" fmla="*/ 1131 w 2226"/>
                  <a:gd name="T21" fmla="*/ 1698 h 2292"/>
                  <a:gd name="T22" fmla="*/ 1193 w 2226"/>
                  <a:gd name="T23" fmla="*/ 1805 h 2292"/>
                  <a:gd name="T24" fmla="*/ 1243 w 2226"/>
                  <a:gd name="T25" fmla="*/ 1864 h 2292"/>
                  <a:gd name="T26" fmla="*/ 1183 w 2226"/>
                  <a:gd name="T27" fmla="*/ 2003 h 2292"/>
                  <a:gd name="T28" fmla="*/ 1084 w 2226"/>
                  <a:gd name="T29" fmla="*/ 2128 h 2292"/>
                  <a:gd name="T30" fmla="*/ 1180 w 2226"/>
                  <a:gd name="T31" fmla="*/ 2161 h 2292"/>
                  <a:gd name="T32" fmla="*/ 1296 w 2226"/>
                  <a:gd name="T33" fmla="*/ 2234 h 2292"/>
                  <a:gd name="T34" fmla="*/ 1419 w 2226"/>
                  <a:gd name="T35" fmla="*/ 2198 h 2292"/>
                  <a:gd name="T36" fmla="*/ 1518 w 2226"/>
                  <a:gd name="T37" fmla="*/ 2036 h 2292"/>
                  <a:gd name="T38" fmla="*/ 1512 w 2226"/>
                  <a:gd name="T39" fmla="*/ 1918 h 2292"/>
                  <a:gd name="T40" fmla="*/ 1561 w 2226"/>
                  <a:gd name="T41" fmla="*/ 1793 h 2292"/>
                  <a:gd name="T42" fmla="*/ 1706 w 2226"/>
                  <a:gd name="T43" fmla="*/ 1727 h 2292"/>
                  <a:gd name="T44" fmla="*/ 1798 w 2226"/>
                  <a:gd name="T45" fmla="*/ 1681 h 2292"/>
                  <a:gd name="T46" fmla="*/ 1897 w 2226"/>
                  <a:gd name="T47" fmla="*/ 1641 h 2292"/>
                  <a:gd name="T48" fmla="*/ 1982 w 2226"/>
                  <a:gd name="T49" fmla="*/ 1400 h 2292"/>
                  <a:gd name="T50" fmla="*/ 2014 w 2226"/>
                  <a:gd name="T51" fmla="*/ 1288 h 2292"/>
                  <a:gd name="T52" fmla="*/ 2002 w 2226"/>
                  <a:gd name="T53" fmla="*/ 1090 h 2292"/>
                  <a:gd name="T54" fmla="*/ 2073 w 2226"/>
                  <a:gd name="T55" fmla="*/ 1009 h 2292"/>
                  <a:gd name="T56" fmla="*/ 2190 w 2226"/>
                  <a:gd name="T57" fmla="*/ 877 h 2292"/>
                  <a:gd name="T58" fmla="*/ 2222 w 2226"/>
                  <a:gd name="T59" fmla="*/ 732 h 2292"/>
                  <a:gd name="T60" fmla="*/ 2157 w 2226"/>
                  <a:gd name="T61" fmla="*/ 599 h 2292"/>
                  <a:gd name="T62" fmla="*/ 2059 w 2226"/>
                  <a:gd name="T63" fmla="*/ 563 h 2292"/>
                  <a:gd name="T64" fmla="*/ 1921 w 2226"/>
                  <a:gd name="T65" fmla="*/ 462 h 2292"/>
                  <a:gd name="T66" fmla="*/ 1742 w 2226"/>
                  <a:gd name="T67" fmla="*/ 450 h 2292"/>
                  <a:gd name="T68" fmla="*/ 1670 w 2226"/>
                  <a:gd name="T69" fmla="*/ 447 h 2292"/>
                  <a:gd name="T70" fmla="*/ 1636 w 2226"/>
                  <a:gd name="T71" fmla="*/ 394 h 2292"/>
                  <a:gd name="T72" fmla="*/ 1512 w 2226"/>
                  <a:gd name="T73" fmla="*/ 348 h 2292"/>
                  <a:gd name="T74" fmla="*/ 1411 w 2226"/>
                  <a:gd name="T75" fmla="*/ 409 h 2292"/>
                  <a:gd name="T76" fmla="*/ 1338 w 2226"/>
                  <a:gd name="T77" fmla="*/ 405 h 2292"/>
                  <a:gd name="T78" fmla="*/ 1247 w 2226"/>
                  <a:gd name="T79" fmla="*/ 384 h 2292"/>
                  <a:gd name="T80" fmla="*/ 1317 w 2226"/>
                  <a:gd name="T81" fmla="*/ 268 h 2292"/>
                  <a:gd name="T82" fmla="*/ 1338 w 2226"/>
                  <a:gd name="T83" fmla="*/ 184 h 2292"/>
                  <a:gd name="T84" fmla="*/ 1291 w 2226"/>
                  <a:gd name="T85" fmla="*/ 68 h 2292"/>
                  <a:gd name="T86" fmla="*/ 1124 w 2226"/>
                  <a:gd name="T87" fmla="*/ 135 h 2292"/>
                  <a:gd name="T88" fmla="*/ 1003 w 2226"/>
                  <a:gd name="T89" fmla="*/ 170 h 2292"/>
                  <a:gd name="T90" fmla="*/ 960 w 2226"/>
                  <a:gd name="T91" fmla="*/ 187 h 2292"/>
                  <a:gd name="T92" fmla="*/ 812 w 2226"/>
                  <a:gd name="T93" fmla="*/ 176 h 2292"/>
                  <a:gd name="T94" fmla="*/ 811 w 2226"/>
                  <a:gd name="T95" fmla="*/ 67 h 2292"/>
                  <a:gd name="T96" fmla="*/ 745 w 2226"/>
                  <a:gd name="T97" fmla="*/ 0 h 2292"/>
                  <a:gd name="T98" fmla="*/ 700 w 2226"/>
                  <a:gd name="T99" fmla="*/ 31 h 2292"/>
                  <a:gd name="T100" fmla="*/ 589 w 2226"/>
                  <a:gd name="T101" fmla="*/ 70 h 2292"/>
                  <a:gd name="T102" fmla="*/ 560 w 2226"/>
                  <a:gd name="T103" fmla="*/ 198 h 2292"/>
                  <a:gd name="T104" fmla="*/ 453 w 2226"/>
                  <a:gd name="T105" fmla="*/ 258 h 2292"/>
                  <a:gd name="T106" fmla="*/ 286 w 2226"/>
                  <a:gd name="T107" fmla="*/ 197 h 2292"/>
                  <a:gd name="T108" fmla="*/ 253 w 2226"/>
                  <a:gd name="T109" fmla="*/ 240 h 2292"/>
                  <a:gd name="T110" fmla="*/ 198 w 2226"/>
                  <a:gd name="T111" fmla="*/ 311 h 2292"/>
                  <a:gd name="T112" fmla="*/ 246 w 2226"/>
                  <a:gd name="T113" fmla="*/ 388 h 2292"/>
                  <a:gd name="T114" fmla="*/ 194 w 2226"/>
                  <a:gd name="T115" fmla="*/ 560 h 2292"/>
                  <a:gd name="T116" fmla="*/ 100 w 2226"/>
                  <a:gd name="T117" fmla="*/ 567 h 2292"/>
                  <a:gd name="T118" fmla="*/ 16 w 2226"/>
                  <a:gd name="T119" fmla="*/ 687 h 2292"/>
                  <a:gd name="T120" fmla="*/ 22 w 2226"/>
                  <a:gd name="T121" fmla="*/ 824 h 2292"/>
                  <a:gd name="T122" fmla="*/ 120 w 2226"/>
                  <a:gd name="T123" fmla="*/ 905 h 2292"/>
                  <a:gd name="T124" fmla="*/ 191 w 2226"/>
                  <a:gd name="T125" fmla="*/ 949 h 2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26" h="2292">
                    <a:moveTo>
                      <a:pt x="233" y="973"/>
                    </a:moveTo>
                    <a:lnTo>
                      <a:pt x="313" y="967"/>
                    </a:lnTo>
                    <a:lnTo>
                      <a:pt x="323" y="963"/>
                    </a:lnTo>
                    <a:lnTo>
                      <a:pt x="332" y="959"/>
                    </a:lnTo>
                    <a:lnTo>
                      <a:pt x="342" y="953"/>
                    </a:lnTo>
                    <a:lnTo>
                      <a:pt x="351" y="948"/>
                    </a:lnTo>
                    <a:lnTo>
                      <a:pt x="368" y="936"/>
                    </a:lnTo>
                    <a:lnTo>
                      <a:pt x="386" y="923"/>
                    </a:lnTo>
                    <a:lnTo>
                      <a:pt x="403" y="911"/>
                    </a:lnTo>
                    <a:lnTo>
                      <a:pt x="421" y="902"/>
                    </a:lnTo>
                    <a:lnTo>
                      <a:pt x="431" y="898"/>
                    </a:lnTo>
                    <a:lnTo>
                      <a:pt x="440" y="896"/>
                    </a:lnTo>
                    <a:lnTo>
                      <a:pt x="449" y="894"/>
                    </a:lnTo>
                    <a:lnTo>
                      <a:pt x="459" y="893"/>
                    </a:lnTo>
                    <a:lnTo>
                      <a:pt x="467" y="894"/>
                    </a:lnTo>
                    <a:lnTo>
                      <a:pt x="474" y="896"/>
                    </a:lnTo>
                    <a:lnTo>
                      <a:pt x="480" y="899"/>
                    </a:lnTo>
                    <a:lnTo>
                      <a:pt x="485" y="902"/>
                    </a:lnTo>
                    <a:lnTo>
                      <a:pt x="489" y="907"/>
                    </a:lnTo>
                    <a:lnTo>
                      <a:pt x="492" y="912"/>
                    </a:lnTo>
                    <a:lnTo>
                      <a:pt x="496" y="918"/>
                    </a:lnTo>
                    <a:lnTo>
                      <a:pt x="498" y="925"/>
                    </a:lnTo>
                    <a:lnTo>
                      <a:pt x="502" y="956"/>
                    </a:lnTo>
                    <a:lnTo>
                      <a:pt x="505" y="985"/>
                    </a:lnTo>
                    <a:lnTo>
                      <a:pt x="509" y="994"/>
                    </a:lnTo>
                    <a:lnTo>
                      <a:pt x="512" y="1001"/>
                    </a:lnTo>
                    <a:lnTo>
                      <a:pt x="515" y="1008"/>
                    </a:lnTo>
                    <a:lnTo>
                      <a:pt x="520" y="1015"/>
                    </a:lnTo>
                    <a:lnTo>
                      <a:pt x="525" y="1022"/>
                    </a:lnTo>
                    <a:lnTo>
                      <a:pt x="531" y="1028"/>
                    </a:lnTo>
                    <a:lnTo>
                      <a:pt x="536" y="1033"/>
                    </a:lnTo>
                    <a:lnTo>
                      <a:pt x="543" y="1038"/>
                    </a:lnTo>
                    <a:lnTo>
                      <a:pt x="549" y="1044"/>
                    </a:lnTo>
                    <a:lnTo>
                      <a:pt x="557" y="1048"/>
                    </a:lnTo>
                    <a:lnTo>
                      <a:pt x="564" y="1051"/>
                    </a:lnTo>
                    <a:lnTo>
                      <a:pt x="572" y="1054"/>
                    </a:lnTo>
                    <a:lnTo>
                      <a:pt x="580" y="1057"/>
                    </a:lnTo>
                    <a:lnTo>
                      <a:pt x="588" y="1058"/>
                    </a:lnTo>
                    <a:lnTo>
                      <a:pt x="597" y="1059"/>
                    </a:lnTo>
                    <a:lnTo>
                      <a:pt x="605" y="1060"/>
                    </a:lnTo>
                    <a:lnTo>
                      <a:pt x="614" y="1060"/>
                    </a:lnTo>
                    <a:lnTo>
                      <a:pt x="625" y="1063"/>
                    </a:lnTo>
                    <a:lnTo>
                      <a:pt x="638" y="1066"/>
                    </a:lnTo>
                    <a:lnTo>
                      <a:pt x="653" y="1071"/>
                    </a:lnTo>
                    <a:lnTo>
                      <a:pt x="668" y="1076"/>
                    </a:lnTo>
                    <a:lnTo>
                      <a:pt x="683" y="1083"/>
                    </a:lnTo>
                    <a:lnTo>
                      <a:pt x="700" y="1090"/>
                    </a:lnTo>
                    <a:lnTo>
                      <a:pt x="716" y="1098"/>
                    </a:lnTo>
                    <a:lnTo>
                      <a:pt x="733" y="1108"/>
                    </a:lnTo>
                    <a:lnTo>
                      <a:pt x="747" y="1116"/>
                    </a:lnTo>
                    <a:lnTo>
                      <a:pt x="761" y="1126"/>
                    </a:lnTo>
                    <a:lnTo>
                      <a:pt x="773" y="1135"/>
                    </a:lnTo>
                    <a:lnTo>
                      <a:pt x="783" y="1144"/>
                    </a:lnTo>
                    <a:lnTo>
                      <a:pt x="791" y="1153"/>
                    </a:lnTo>
                    <a:lnTo>
                      <a:pt x="794" y="1158"/>
                    </a:lnTo>
                    <a:lnTo>
                      <a:pt x="796" y="1162"/>
                    </a:lnTo>
                    <a:lnTo>
                      <a:pt x="798" y="1167"/>
                    </a:lnTo>
                    <a:lnTo>
                      <a:pt x="798" y="1171"/>
                    </a:lnTo>
                    <a:lnTo>
                      <a:pt x="798" y="1190"/>
                    </a:lnTo>
                    <a:lnTo>
                      <a:pt x="798" y="1204"/>
                    </a:lnTo>
                    <a:lnTo>
                      <a:pt x="798" y="1214"/>
                    </a:lnTo>
                    <a:lnTo>
                      <a:pt x="798" y="1220"/>
                    </a:lnTo>
                    <a:lnTo>
                      <a:pt x="799" y="1229"/>
                    </a:lnTo>
                    <a:lnTo>
                      <a:pt x="803" y="1242"/>
                    </a:lnTo>
                    <a:lnTo>
                      <a:pt x="806" y="1249"/>
                    </a:lnTo>
                    <a:lnTo>
                      <a:pt x="810" y="1256"/>
                    </a:lnTo>
                    <a:lnTo>
                      <a:pt x="814" y="1263"/>
                    </a:lnTo>
                    <a:lnTo>
                      <a:pt x="818" y="1271"/>
                    </a:lnTo>
                    <a:lnTo>
                      <a:pt x="824" y="1277"/>
                    </a:lnTo>
                    <a:lnTo>
                      <a:pt x="830" y="1283"/>
                    </a:lnTo>
                    <a:lnTo>
                      <a:pt x="838" y="1288"/>
                    </a:lnTo>
                    <a:lnTo>
                      <a:pt x="846" y="1292"/>
                    </a:lnTo>
                    <a:lnTo>
                      <a:pt x="854" y="1295"/>
                    </a:lnTo>
                    <a:lnTo>
                      <a:pt x="863" y="1296"/>
                    </a:lnTo>
                    <a:lnTo>
                      <a:pt x="873" y="1296"/>
                    </a:lnTo>
                    <a:lnTo>
                      <a:pt x="884" y="1294"/>
                    </a:lnTo>
                    <a:lnTo>
                      <a:pt x="917" y="1294"/>
                    </a:lnTo>
                    <a:lnTo>
                      <a:pt x="918" y="1306"/>
                    </a:lnTo>
                    <a:lnTo>
                      <a:pt x="919" y="1317"/>
                    </a:lnTo>
                    <a:lnTo>
                      <a:pt x="923" y="1328"/>
                    </a:lnTo>
                    <a:lnTo>
                      <a:pt x="926" y="1336"/>
                    </a:lnTo>
                    <a:lnTo>
                      <a:pt x="929" y="1343"/>
                    </a:lnTo>
                    <a:lnTo>
                      <a:pt x="935" y="1349"/>
                    </a:lnTo>
                    <a:lnTo>
                      <a:pt x="939" y="1355"/>
                    </a:lnTo>
                    <a:lnTo>
                      <a:pt x="944" y="1360"/>
                    </a:lnTo>
                    <a:lnTo>
                      <a:pt x="953" y="1371"/>
                    </a:lnTo>
                    <a:lnTo>
                      <a:pt x="962" y="1385"/>
                    </a:lnTo>
                    <a:lnTo>
                      <a:pt x="965" y="1392"/>
                    </a:lnTo>
                    <a:lnTo>
                      <a:pt x="969" y="1401"/>
                    </a:lnTo>
                    <a:lnTo>
                      <a:pt x="970" y="1411"/>
                    </a:lnTo>
                    <a:lnTo>
                      <a:pt x="971" y="1423"/>
                    </a:lnTo>
                    <a:lnTo>
                      <a:pt x="970" y="1434"/>
                    </a:lnTo>
                    <a:lnTo>
                      <a:pt x="968" y="1443"/>
                    </a:lnTo>
                    <a:lnTo>
                      <a:pt x="964" y="1452"/>
                    </a:lnTo>
                    <a:lnTo>
                      <a:pt x="961" y="1459"/>
                    </a:lnTo>
                    <a:lnTo>
                      <a:pt x="957" y="1466"/>
                    </a:lnTo>
                    <a:lnTo>
                      <a:pt x="953" y="1474"/>
                    </a:lnTo>
                    <a:lnTo>
                      <a:pt x="951" y="1482"/>
                    </a:lnTo>
                    <a:lnTo>
                      <a:pt x="951" y="1491"/>
                    </a:lnTo>
                    <a:lnTo>
                      <a:pt x="951" y="1498"/>
                    </a:lnTo>
                    <a:lnTo>
                      <a:pt x="952" y="1503"/>
                    </a:lnTo>
                    <a:lnTo>
                      <a:pt x="953" y="1509"/>
                    </a:lnTo>
                    <a:lnTo>
                      <a:pt x="955" y="1513"/>
                    </a:lnTo>
                    <a:lnTo>
                      <a:pt x="959" y="1521"/>
                    </a:lnTo>
                    <a:lnTo>
                      <a:pt x="964" y="1527"/>
                    </a:lnTo>
                    <a:lnTo>
                      <a:pt x="969" y="1533"/>
                    </a:lnTo>
                    <a:lnTo>
                      <a:pt x="973" y="1537"/>
                    </a:lnTo>
                    <a:lnTo>
                      <a:pt x="976" y="1541"/>
                    </a:lnTo>
                    <a:lnTo>
                      <a:pt x="978" y="1547"/>
                    </a:lnTo>
                    <a:lnTo>
                      <a:pt x="979" y="1555"/>
                    </a:lnTo>
                    <a:lnTo>
                      <a:pt x="979" y="1564"/>
                    </a:lnTo>
                    <a:lnTo>
                      <a:pt x="979" y="1572"/>
                    </a:lnTo>
                    <a:lnTo>
                      <a:pt x="978" y="1580"/>
                    </a:lnTo>
                    <a:lnTo>
                      <a:pt x="976" y="1588"/>
                    </a:lnTo>
                    <a:lnTo>
                      <a:pt x="975" y="1596"/>
                    </a:lnTo>
                    <a:lnTo>
                      <a:pt x="975" y="1605"/>
                    </a:lnTo>
                    <a:lnTo>
                      <a:pt x="978" y="1614"/>
                    </a:lnTo>
                    <a:lnTo>
                      <a:pt x="981" y="1621"/>
                    </a:lnTo>
                    <a:lnTo>
                      <a:pt x="985" y="1627"/>
                    </a:lnTo>
                    <a:lnTo>
                      <a:pt x="992" y="1632"/>
                    </a:lnTo>
                    <a:lnTo>
                      <a:pt x="998" y="1637"/>
                    </a:lnTo>
                    <a:lnTo>
                      <a:pt x="1016" y="1645"/>
                    </a:lnTo>
                    <a:lnTo>
                      <a:pt x="1036" y="1653"/>
                    </a:lnTo>
                    <a:lnTo>
                      <a:pt x="1057" y="1661"/>
                    </a:lnTo>
                    <a:lnTo>
                      <a:pt x="1077" y="1669"/>
                    </a:lnTo>
                    <a:lnTo>
                      <a:pt x="1086" y="1673"/>
                    </a:lnTo>
                    <a:lnTo>
                      <a:pt x="1095" y="1678"/>
                    </a:lnTo>
                    <a:lnTo>
                      <a:pt x="1104" y="1682"/>
                    </a:lnTo>
                    <a:lnTo>
                      <a:pt x="1110" y="1688"/>
                    </a:lnTo>
                    <a:lnTo>
                      <a:pt x="1116" y="1692"/>
                    </a:lnTo>
                    <a:lnTo>
                      <a:pt x="1124" y="1695"/>
                    </a:lnTo>
                    <a:lnTo>
                      <a:pt x="1131" y="1698"/>
                    </a:lnTo>
                    <a:lnTo>
                      <a:pt x="1140" y="1700"/>
                    </a:lnTo>
                    <a:lnTo>
                      <a:pt x="1149" y="1702"/>
                    </a:lnTo>
                    <a:lnTo>
                      <a:pt x="1157" y="1705"/>
                    </a:lnTo>
                    <a:lnTo>
                      <a:pt x="1164" y="1708"/>
                    </a:lnTo>
                    <a:lnTo>
                      <a:pt x="1170" y="1713"/>
                    </a:lnTo>
                    <a:lnTo>
                      <a:pt x="1176" y="1721"/>
                    </a:lnTo>
                    <a:lnTo>
                      <a:pt x="1181" y="1729"/>
                    </a:lnTo>
                    <a:lnTo>
                      <a:pt x="1185" y="1739"/>
                    </a:lnTo>
                    <a:lnTo>
                      <a:pt x="1187" y="1749"/>
                    </a:lnTo>
                    <a:lnTo>
                      <a:pt x="1189" y="1772"/>
                    </a:lnTo>
                    <a:lnTo>
                      <a:pt x="1192" y="1794"/>
                    </a:lnTo>
                    <a:lnTo>
                      <a:pt x="1193" y="1805"/>
                    </a:lnTo>
                    <a:lnTo>
                      <a:pt x="1195" y="1815"/>
                    </a:lnTo>
                    <a:lnTo>
                      <a:pt x="1198" y="1825"/>
                    </a:lnTo>
                    <a:lnTo>
                      <a:pt x="1204" y="1832"/>
                    </a:lnTo>
                    <a:lnTo>
                      <a:pt x="1207" y="1836"/>
                    </a:lnTo>
                    <a:lnTo>
                      <a:pt x="1210" y="1839"/>
                    </a:lnTo>
                    <a:lnTo>
                      <a:pt x="1214" y="1842"/>
                    </a:lnTo>
                    <a:lnTo>
                      <a:pt x="1219" y="1844"/>
                    </a:lnTo>
                    <a:lnTo>
                      <a:pt x="1224" y="1846"/>
                    </a:lnTo>
                    <a:lnTo>
                      <a:pt x="1229" y="1847"/>
                    </a:lnTo>
                    <a:lnTo>
                      <a:pt x="1236" y="1848"/>
                    </a:lnTo>
                    <a:lnTo>
                      <a:pt x="1243" y="1848"/>
                    </a:lnTo>
                    <a:lnTo>
                      <a:pt x="1243" y="1864"/>
                    </a:lnTo>
                    <a:lnTo>
                      <a:pt x="1243" y="1879"/>
                    </a:lnTo>
                    <a:lnTo>
                      <a:pt x="1243" y="1891"/>
                    </a:lnTo>
                    <a:lnTo>
                      <a:pt x="1243" y="1904"/>
                    </a:lnTo>
                    <a:lnTo>
                      <a:pt x="1243" y="1921"/>
                    </a:lnTo>
                    <a:lnTo>
                      <a:pt x="1243" y="1942"/>
                    </a:lnTo>
                    <a:lnTo>
                      <a:pt x="1243" y="1961"/>
                    </a:lnTo>
                    <a:lnTo>
                      <a:pt x="1243" y="1971"/>
                    </a:lnTo>
                    <a:lnTo>
                      <a:pt x="1232" y="1974"/>
                    </a:lnTo>
                    <a:lnTo>
                      <a:pt x="1221" y="1979"/>
                    </a:lnTo>
                    <a:lnTo>
                      <a:pt x="1208" y="1985"/>
                    </a:lnTo>
                    <a:lnTo>
                      <a:pt x="1196" y="1994"/>
                    </a:lnTo>
                    <a:lnTo>
                      <a:pt x="1183" y="2003"/>
                    </a:lnTo>
                    <a:lnTo>
                      <a:pt x="1170" y="2013"/>
                    </a:lnTo>
                    <a:lnTo>
                      <a:pt x="1157" y="2023"/>
                    </a:lnTo>
                    <a:lnTo>
                      <a:pt x="1143" y="2034"/>
                    </a:lnTo>
                    <a:lnTo>
                      <a:pt x="1131" y="2047"/>
                    </a:lnTo>
                    <a:lnTo>
                      <a:pt x="1120" y="2059"/>
                    </a:lnTo>
                    <a:lnTo>
                      <a:pt x="1109" y="2070"/>
                    </a:lnTo>
                    <a:lnTo>
                      <a:pt x="1101" y="2082"/>
                    </a:lnTo>
                    <a:lnTo>
                      <a:pt x="1094" y="2094"/>
                    </a:lnTo>
                    <a:lnTo>
                      <a:pt x="1088" y="2106"/>
                    </a:lnTo>
                    <a:lnTo>
                      <a:pt x="1085" y="2116"/>
                    </a:lnTo>
                    <a:lnTo>
                      <a:pt x="1084" y="2125"/>
                    </a:lnTo>
                    <a:lnTo>
                      <a:pt x="1084" y="2128"/>
                    </a:lnTo>
                    <a:lnTo>
                      <a:pt x="1086" y="2130"/>
                    </a:lnTo>
                    <a:lnTo>
                      <a:pt x="1088" y="2132"/>
                    </a:lnTo>
                    <a:lnTo>
                      <a:pt x="1092" y="2133"/>
                    </a:lnTo>
                    <a:lnTo>
                      <a:pt x="1101" y="2137"/>
                    </a:lnTo>
                    <a:lnTo>
                      <a:pt x="1110" y="2139"/>
                    </a:lnTo>
                    <a:lnTo>
                      <a:pt x="1131" y="2142"/>
                    </a:lnTo>
                    <a:lnTo>
                      <a:pt x="1143" y="2144"/>
                    </a:lnTo>
                    <a:lnTo>
                      <a:pt x="1151" y="2145"/>
                    </a:lnTo>
                    <a:lnTo>
                      <a:pt x="1158" y="2147"/>
                    </a:lnTo>
                    <a:lnTo>
                      <a:pt x="1163" y="2150"/>
                    </a:lnTo>
                    <a:lnTo>
                      <a:pt x="1169" y="2153"/>
                    </a:lnTo>
                    <a:lnTo>
                      <a:pt x="1180" y="2161"/>
                    </a:lnTo>
                    <a:lnTo>
                      <a:pt x="1189" y="2170"/>
                    </a:lnTo>
                    <a:lnTo>
                      <a:pt x="1200" y="2178"/>
                    </a:lnTo>
                    <a:lnTo>
                      <a:pt x="1210" y="2186"/>
                    </a:lnTo>
                    <a:lnTo>
                      <a:pt x="1216" y="2190"/>
                    </a:lnTo>
                    <a:lnTo>
                      <a:pt x="1222" y="2193"/>
                    </a:lnTo>
                    <a:lnTo>
                      <a:pt x="1229" y="2197"/>
                    </a:lnTo>
                    <a:lnTo>
                      <a:pt x="1237" y="2199"/>
                    </a:lnTo>
                    <a:lnTo>
                      <a:pt x="1248" y="2203"/>
                    </a:lnTo>
                    <a:lnTo>
                      <a:pt x="1258" y="2208"/>
                    </a:lnTo>
                    <a:lnTo>
                      <a:pt x="1267" y="2214"/>
                    </a:lnTo>
                    <a:lnTo>
                      <a:pt x="1277" y="2220"/>
                    </a:lnTo>
                    <a:lnTo>
                      <a:pt x="1296" y="2234"/>
                    </a:lnTo>
                    <a:lnTo>
                      <a:pt x="1312" y="2248"/>
                    </a:lnTo>
                    <a:lnTo>
                      <a:pt x="1327" y="2262"/>
                    </a:lnTo>
                    <a:lnTo>
                      <a:pt x="1340" y="2275"/>
                    </a:lnTo>
                    <a:lnTo>
                      <a:pt x="1352" y="2285"/>
                    </a:lnTo>
                    <a:lnTo>
                      <a:pt x="1363" y="2292"/>
                    </a:lnTo>
                    <a:lnTo>
                      <a:pt x="1370" y="2276"/>
                    </a:lnTo>
                    <a:lnTo>
                      <a:pt x="1377" y="2261"/>
                    </a:lnTo>
                    <a:lnTo>
                      <a:pt x="1385" y="2248"/>
                    </a:lnTo>
                    <a:lnTo>
                      <a:pt x="1394" y="2235"/>
                    </a:lnTo>
                    <a:lnTo>
                      <a:pt x="1401" y="2223"/>
                    </a:lnTo>
                    <a:lnTo>
                      <a:pt x="1410" y="2210"/>
                    </a:lnTo>
                    <a:lnTo>
                      <a:pt x="1419" y="2198"/>
                    </a:lnTo>
                    <a:lnTo>
                      <a:pt x="1429" y="2187"/>
                    </a:lnTo>
                    <a:lnTo>
                      <a:pt x="1439" y="2160"/>
                    </a:lnTo>
                    <a:lnTo>
                      <a:pt x="1449" y="2138"/>
                    </a:lnTo>
                    <a:lnTo>
                      <a:pt x="1459" y="2116"/>
                    </a:lnTo>
                    <a:lnTo>
                      <a:pt x="1468" y="2088"/>
                    </a:lnTo>
                    <a:lnTo>
                      <a:pt x="1472" y="2082"/>
                    </a:lnTo>
                    <a:lnTo>
                      <a:pt x="1476" y="2076"/>
                    </a:lnTo>
                    <a:lnTo>
                      <a:pt x="1480" y="2070"/>
                    </a:lnTo>
                    <a:lnTo>
                      <a:pt x="1485" y="2065"/>
                    </a:lnTo>
                    <a:lnTo>
                      <a:pt x="1496" y="2055"/>
                    </a:lnTo>
                    <a:lnTo>
                      <a:pt x="1507" y="2046"/>
                    </a:lnTo>
                    <a:lnTo>
                      <a:pt x="1518" y="2036"/>
                    </a:lnTo>
                    <a:lnTo>
                      <a:pt x="1527" y="2026"/>
                    </a:lnTo>
                    <a:lnTo>
                      <a:pt x="1530" y="2021"/>
                    </a:lnTo>
                    <a:lnTo>
                      <a:pt x="1533" y="2015"/>
                    </a:lnTo>
                    <a:lnTo>
                      <a:pt x="1534" y="2009"/>
                    </a:lnTo>
                    <a:lnTo>
                      <a:pt x="1535" y="2002"/>
                    </a:lnTo>
                    <a:lnTo>
                      <a:pt x="1535" y="1993"/>
                    </a:lnTo>
                    <a:lnTo>
                      <a:pt x="1534" y="1984"/>
                    </a:lnTo>
                    <a:lnTo>
                      <a:pt x="1532" y="1975"/>
                    </a:lnTo>
                    <a:lnTo>
                      <a:pt x="1530" y="1966"/>
                    </a:lnTo>
                    <a:lnTo>
                      <a:pt x="1524" y="1950"/>
                    </a:lnTo>
                    <a:lnTo>
                      <a:pt x="1519" y="1934"/>
                    </a:lnTo>
                    <a:lnTo>
                      <a:pt x="1512" y="1918"/>
                    </a:lnTo>
                    <a:lnTo>
                      <a:pt x="1507" y="1904"/>
                    </a:lnTo>
                    <a:lnTo>
                      <a:pt x="1504" y="1891"/>
                    </a:lnTo>
                    <a:lnTo>
                      <a:pt x="1502" y="1879"/>
                    </a:lnTo>
                    <a:lnTo>
                      <a:pt x="1502" y="1873"/>
                    </a:lnTo>
                    <a:lnTo>
                      <a:pt x="1504" y="1867"/>
                    </a:lnTo>
                    <a:lnTo>
                      <a:pt x="1506" y="1861"/>
                    </a:lnTo>
                    <a:lnTo>
                      <a:pt x="1508" y="1855"/>
                    </a:lnTo>
                    <a:lnTo>
                      <a:pt x="1514" y="1843"/>
                    </a:lnTo>
                    <a:lnTo>
                      <a:pt x="1523" y="1830"/>
                    </a:lnTo>
                    <a:lnTo>
                      <a:pt x="1534" y="1817"/>
                    </a:lnTo>
                    <a:lnTo>
                      <a:pt x="1547" y="1805"/>
                    </a:lnTo>
                    <a:lnTo>
                      <a:pt x="1561" y="1793"/>
                    </a:lnTo>
                    <a:lnTo>
                      <a:pt x="1576" y="1782"/>
                    </a:lnTo>
                    <a:lnTo>
                      <a:pt x="1591" y="1772"/>
                    </a:lnTo>
                    <a:lnTo>
                      <a:pt x="1608" y="1761"/>
                    </a:lnTo>
                    <a:lnTo>
                      <a:pt x="1623" y="1753"/>
                    </a:lnTo>
                    <a:lnTo>
                      <a:pt x="1640" y="1745"/>
                    </a:lnTo>
                    <a:lnTo>
                      <a:pt x="1655" y="1739"/>
                    </a:lnTo>
                    <a:lnTo>
                      <a:pt x="1669" y="1735"/>
                    </a:lnTo>
                    <a:lnTo>
                      <a:pt x="1682" y="1732"/>
                    </a:lnTo>
                    <a:lnTo>
                      <a:pt x="1695" y="1731"/>
                    </a:lnTo>
                    <a:lnTo>
                      <a:pt x="1699" y="1731"/>
                    </a:lnTo>
                    <a:lnTo>
                      <a:pt x="1702" y="1729"/>
                    </a:lnTo>
                    <a:lnTo>
                      <a:pt x="1706" y="1727"/>
                    </a:lnTo>
                    <a:lnTo>
                      <a:pt x="1709" y="1725"/>
                    </a:lnTo>
                    <a:lnTo>
                      <a:pt x="1717" y="1718"/>
                    </a:lnTo>
                    <a:lnTo>
                      <a:pt x="1724" y="1709"/>
                    </a:lnTo>
                    <a:lnTo>
                      <a:pt x="1733" y="1701"/>
                    </a:lnTo>
                    <a:lnTo>
                      <a:pt x="1743" y="1694"/>
                    </a:lnTo>
                    <a:lnTo>
                      <a:pt x="1748" y="1692"/>
                    </a:lnTo>
                    <a:lnTo>
                      <a:pt x="1754" y="1690"/>
                    </a:lnTo>
                    <a:lnTo>
                      <a:pt x="1760" y="1688"/>
                    </a:lnTo>
                    <a:lnTo>
                      <a:pt x="1768" y="1688"/>
                    </a:lnTo>
                    <a:lnTo>
                      <a:pt x="1779" y="1684"/>
                    </a:lnTo>
                    <a:lnTo>
                      <a:pt x="1789" y="1682"/>
                    </a:lnTo>
                    <a:lnTo>
                      <a:pt x="1798" y="1681"/>
                    </a:lnTo>
                    <a:lnTo>
                      <a:pt x="1807" y="1680"/>
                    </a:lnTo>
                    <a:lnTo>
                      <a:pt x="1820" y="1681"/>
                    </a:lnTo>
                    <a:lnTo>
                      <a:pt x="1834" y="1682"/>
                    </a:lnTo>
                    <a:lnTo>
                      <a:pt x="1854" y="1681"/>
                    </a:lnTo>
                    <a:lnTo>
                      <a:pt x="1868" y="1679"/>
                    </a:lnTo>
                    <a:lnTo>
                      <a:pt x="1874" y="1678"/>
                    </a:lnTo>
                    <a:lnTo>
                      <a:pt x="1878" y="1676"/>
                    </a:lnTo>
                    <a:lnTo>
                      <a:pt x="1882" y="1673"/>
                    </a:lnTo>
                    <a:lnTo>
                      <a:pt x="1885" y="1670"/>
                    </a:lnTo>
                    <a:lnTo>
                      <a:pt x="1890" y="1663"/>
                    </a:lnTo>
                    <a:lnTo>
                      <a:pt x="1893" y="1653"/>
                    </a:lnTo>
                    <a:lnTo>
                      <a:pt x="1897" y="1641"/>
                    </a:lnTo>
                    <a:lnTo>
                      <a:pt x="1901" y="1626"/>
                    </a:lnTo>
                    <a:lnTo>
                      <a:pt x="1927" y="1571"/>
                    </a:lnTo>
                    <a:lnTo>
                      <a:pt x="1939" y="1553"/>
                    </a:lnTo>
                    <a:lnTo>
                      <a:pt x="1949" y="1535"/>
                    </a:lnTo>
                    <a:lnTo>
                      <a:pt x="1959" y="1518"/>
                    </a:lnTo>
                    <a:lnTo>
                      <a:pt x="1967" y="1500"/>
                    </a:lnTo>
                    <a:lnTo>
                      <a:pt x="1972" y="1480"/>
                    </a:lnTo>
                    <a:lnTo>
                      <a:pt x="1977" y="1460"/>
                    </a:lnTo>
                    <a:lnTo>
                      <a:pt x="1980" y="1437"/>
                    </a:lnTo>
                    <a:lnTo>
                      <a:pt x="1980" y="1411"/>
                    </a:lnTo>
                    <a:lnTo>
                      <a:pt x="1981" y="1405"/>
                    </a:lnTo>
                    <a:lnTo>
                      <a:pt x="1982" y="1400"/>
                    </a:lnTo>
                    <a:lnTo>
                      <a:pt x="1983" y="1395"/>
                    </a:lnTo>
                    <a:lnTo>
                      <a:pt x="1986" y="1391"/>
                    </a:lnTo>
                    <a:lnTo>
                      <a:pt x="1991" y="1382"/>
                    </a:lnTo>
                    <a:lnTo>
                      <a:pt x="1997" y="1372"/>
                    </a:lnTo>
                    <a:lnTo>
                      <a:pt x="2003" y="1364"/>
                    </a:lnTo>
                    <a:lnTo>
                      <a:pt x="2009" y="1354"/>
                    </a:lnTo>
                    <a:lnTo>
                      <a:pt x="2011" y="1349"/>
                    </a:lnTo>
                    <a:lnTo>
                      <a:pt x="2012" y="1343"/>
                    </a:lnTo>
                    <a:lnTo>
                      <a:pt x="2013" y="1337"/>
                    </a:lnTo>
                    <a:lnTo>
                      <a:pt x="2014" y="1331"/>
                    </a:lnTo>
                    <a:lnTo>
                      <a:pt x="2014" y="1307"/>
                    </a:lnTo>
                    <a:lnTo>
                      <a:pt x="2014" y="1288"/>
                    </a:lnTo>
                    <a:lnTo>
                      <a:pt x="2014" y="1271"/>
                    </a:lnTo>
                    <a:lnTo>
                      <a:pt x="2014" y="1250"/>
                    </a:lnTo>
                    <a:lnTo>
                      <a:pt x="2011" y="1223"/>
                    </a:lnTo>
                    <a:lnTo>
                      <a:pt x="2004" y="1185"/>
                    </a:lnTo>
                    <a:lnTo>
                      <a:pt x="2000" y="1165"/>
                    </a:lnTo>
                    <a:lnTo>
                      <a:pt x="1997" y="1145"/>
                    </a:lnTo>
                    <a:lnTo>
                      <a:pt x="1994" y="1129"/>
                    </a:lnTo>
                    <a:lnTo>
                      <a:pt x="1993" y="1115"/>
                    </a:lnTo>
                    <a:lnTo>
                      <a:pt x="1994" y="1108"/>
                    </a:lnTo>
                    <a:lnTo>
                      <a:pt x="1997" y="1102"/>
                    </a:lnTo>
                    <a:lnTo>
                      <a:pt x="1999" y="1096"/>
                    </a:lnTo>
                    <a:lnTo>
                      <a:pt x="2002" y="1090"/>
                    </a:lnTo>
                    <a:lnTo>
                      <a:pt x="2006" y="1085"/>
                    </a:lnTo>
                    <a:lnTo>
                      <a:pt x="2012" y="1081"/>
                    </a:lnTo>
                    <a:lnTo>
                      <a:pt x="2017" y="1077"/>
                    </a:lnTo>
                    <a:lnTo>
                      <a:pt x="2023" y="1073"/>
                    </a:lnTo>
                    <a:lnTo>
                      <a:pt x="2035" y="1067"/>
                    </a:lnTo>
                    <a:lnTo>
                      <a:pt x="2047" y="1063"/>
                    </a:lnTo>
                    <a:lnTo>
                      <a:pt x="2058" y="1060"/>
                    </a:lnTo>
                    <a:lnTo>
                      <a:pt x="2067" y="1060"/>
                    </a:lnTo>
                    <a:lnTo>
                      <a:pt x="2067" y="1046"/>
                    </a:lnTo>
                    <a:lnTo>
                      <a:pt x="2069" y="1032"/>
                    </a:lnTo>
                    <a:lnTo>
                      <a:pt x="2071" y="1020"/>
                    </a:lnTo>
                    <a:lnTo>
                      <a:pt x="2073" y="1009"/>
                    </a:lnTo>
                    <a:lnTo>
                      <a:pt x="2078" y="999"/>
                    </a:lnTo>
                    <a:lnTo>
                      <a:pt x="2081" y="990"/>
                    </a:lnTo>
                    <a:lnTo>
                      <a:pt x="2087" y="980"/>
                    </a:lnTo>
                    <a:lnTo>
                      <a:pt x="2092" y="972"/>
                    </a:lnTo>
                    <a:lnTo>
                      <a:pt x="2104" y="956"/>
                    </a:lnTo>
                    <a:lnTo>
                      <a:pt x="2117" y="943"/>
                    </a:lnTo>
                    <a:lnTo>
                      <a:pt x="2132" y="929"/>
                    </a:lnTo>
                    <a:lnTo>
                      <a:pt x="2147" y="917"/>
                    </a:lnTo>
                    <a:lnTo>
                      <a:pt x="2161" y="904"/>
                    </a:lnTo>
                    <a:lnTo>
                      <a:pt x="2175" y="891"/>
                    </a:lnTo>
                    <a:lnTo>
                      <a:pt x="2183" y="885"/>
                    </a:lnTo>
                    <a:lnTo>
                      <a:pt x="2190" y="877"/>
                    </a:lnTo>
                    <a:lnTo>
                      <a:pt x="2195" y="869"/>
                    </a:lnTo>
                    <a:lnTo>
                      <a:pt x="2202" y="861"/>
                    </a:lnTo>
                    <a:lnTo>
                      <a:pt x="2206" y="852"/>
                    </a:lnTo>
                    <a:lnTo>
                      <a:pt x="2212" y="843"/>
                    </a:lnTo>
                    <a:lnTo>
                      <a:pt x="2216" y="833"/>
                    </a:lnTo>
                    <a:lnTo>
                      <a:pt x="2219" y="822"/>
                    </a:lnTo>
                    <a:lnTo>
                      <a:pt x="2223" y="810"/>
                    </a:lnTo>
                    <a:lnTo>
                      <a:pt x="2225" y="798"/>
                    </a:lnTo>
                    <a:lnTo>
                      <a:pt x="2226" y="784"/>
                    </a:lnTo>
                    <a:lnTo>
                      <a:pt x="2226" y="770"/>
                    </a:lnTo>
                    <a:lnTo>
                      <a:pt x="2225" y="752"/>
                    </a:lnTo>
                    <a:lnTo>
                      <a:pt x="2222" y="732"/>
                    </a:lnTo>
                    <a:lnTo>
                      <a:pt x="2217" y="711"/>
                    </a:lnTo>
                    <a:lnTo>
                      <a:pt x="2212" y="689"/>
                    </a:lnTo>
                    <a:lnTo>
                      <a:pt x="2205" y="668"/>
                    </a:lnTo>
                    <a:lnTo>
                      <a:pt x="2199" y="649"/>
                    </a:lnTo>
                    <a:lnTo>
                      <a:pt x="2192" y="633"/>
                    </a:lnTo>
                    <a:lnTo>
                      <a:pt x="2186" y="622"/>
                    </a:lnTo>
                    <a:lnTo>
                      <a:pt x="2182" y="614"/>
                    </a:lnTo>
                    <a:lnTo>
                      <a:pt x="2178" y="608"/>
                    </a:lnTo>
                    <a:lnTo>
                      <a:pt x="2173" y="604"/>
                    </a:lnTo>
                    <a:lnTo>
                      <a:pt x="2168" y="601"/>
                    </a:lnTo>
                    <a:lnTo>
                      <a:pt x="2163" y="600"/>
                    </a:lnTo>
                    <a:lnTo>
                      <a:pt x="2157" y="599"/>
                    </a:lnTo>
                    <a:lnTo>
                      <a:pt x="2151" y="600"/>
                    </a:lnTo>
                    <a:lnTo>
                      <a:pt x="2146" y="601"/>
                    </a:lnTo>
                    <a:lnTo>
                      <a:pt x="2134" y="603"/>
                    </a:lnTo>
                    <a:lnTo>
                      <a:pt x="2122" y="605"/>
                    </a:lnTo>
                    <a:lnTo>
                      <a:pt x="2116" y="605"/>
                    </a:lnTo>
                    <a:lnTo>
                      <a:pt x="2111" y="604"/>
                    </a:lnTo>
                    <a:lnTo>
                      <a:pt x="2105" y="602"/>
                    </a:lnTo>
                    <a:lnTo>
                      <a:pt x="2100" y="597"/>
                    </a:lnTo>
                    <a:lnTo>
                      <a:pt x="2089" y="590"/>
                    </a:lnTo>
                    <a:lnTo>
                      <a:pt x="2079" y="582"/>
                    </a:lnTo>
                    <a:lnTo>
                      <a:pt x="2069" y="573"/>
                    </a:lnTo>
                    <a:lnTo>
                      <a:pt x="2059" y="563"/>
                    </a:lnTo>
                    <a:lnTo>
                      <a:pt x="2039" y="540"/>
                    </a:lnTo>
                    <a:lnTo>
                      <a:pt x="2021" y="518"/>
                    </a:lnTo>
                    <a:lnTo>
                      <a:pt x="2010" y="507"/>
                    </a:lnTo>
                    <a:lnTo>
                      <a:pt x="2000" y="497"/>
                    </a:lnTo>
                    <a:lnTo>
                      <a:pt x="1989" y="488"/>
                    </a:lnTo>
                    <a:lnTo>
                      <a:pt x="1977" y="478"/>
                    </a:lnTo>
                    <a:lnTo>
                      <a:pt x="1965" y="471"/>
                    </a:lnTo>
                    <a:lnTo>
                      <a:pt x="1950" y="466"/>
                    </a:lnTo>
                    <a:lnTo>
                      <a:pt x="1944" y="464"/>
                    </a:lnTo>
                    <a:lnTo>
                      <a:pt x="1936" y="463"/>
                    </a:lnTo>
                    <a:lnTo>
                      <a:pt x="1928" y="462"/>
                    </a:lnTo>
                    <a:lnTo>
                      <a:pt x="1921" y="462"/>
                    </a:lnTo>
                    <a:lnTo>
                      <a:pt x="1898" y="462"/>
                    </a:lnTo>
                    <a:lnTo>
                      <a:pt x="1878" y="462"/>
                    </a:lnTo>
                    <a:lnTo>
                      <a:pt x="1860" y="462"/>
                    </a:lnTo>
                    <a:lnTo>
                      <a:pt x="1841" y="462"/>
                    </a:lnTo>
                    <a:lnTo>
                      <a:pt x="1826" y="461"/>
                    </a:lnTo>
                    <a:lnTo>
                      <a:pt x="1814" y="460"/>
                    </a:lnTo>
                    <a:lnTo>
                      <a:pt x="1802" y="458"/>
                    </a:lnTo>
                    <a:lnTo>
                      <a:pt x="1791" y="456"/>
                    </a:lnTo>
                    <a:lnTo>
                      <a:pt x="1780" y="453"/>
                    </a:lnTo>
                    <a:lnTo>
                      <a:pt x="1768" y="451"/>
                    </a:lnTo>
                    <a:lnTo>
                      <a:pt x="1755" y="450"/>
                    </a:lnTo>
                    <a:lnTo>
                      <a:pt x="1742" y="450"/>
                    </a:lnTo>
                    <a:lnTo>
                      <a:pt x="1725" y="450"/>
                    </a:lnTo>
                    <a:lnTo>
                      <a:pt x="1713" y="452"/>
                    </a:lnTo>
                    <a:lnTo>
                      <a:pt x="1703" y="454"/>
                    </a:lnTo>
                    <a:lnTo>
                      <a:pt x="1696" y="458"/>
                    </a:lnTo>
                    <a:lnTo>
                      <a:pt x="1689" y="462"/>
                    </a:lnTo>
                    <a:lnTo>
                      <a:pt x="1685" y="467"/>
                    </a:lnTo>
                    <a:lnTo>
                      <a:pt x="1679" y="473"/>
                    </a:lnTo>
                    <a:lnTo>
                      <a:pt x="1675" y="480"/>
                    </a:lnTo>
                    <a:lnTo>
                      <a:pt x="1672" y="471"/>
                    </a:lnTo>
                    <a:lnTo>
                      <a:pt x="1669" y="462"/>
                    </a:lnTo>
                    <a:lnTo>
                      <a:pt x="1669" y="454"/>
                    </a:lnTo>
                    <a:lnTo>
                      <a:pt x="1670" y="447"/>
                    </a:lnTo>
                    <a:lnTo>
                      <a:pt x="1673" y="436"/>
                    </a:lnTo>
                    <a:lnTo>
                      <a:pt x="1675" y="430"/>
                    </a:lnTo>
                    <a:lnTo>
                      <a:pt x="1675" y="426"/>
                    </a:lnTo>
                    <a:lnTo>
                      <a:pt x="1673" y="421"/>
                    </a:lnTo>
                    <a:lnTo>
                      <a:pt x="1670" y="417"/>
                    </a:lnTo>
                    <a:lnTo>
                      <a:pt x="1668" y="413"/>
                    </a:lnTo>
                    <a:lnTo>
                      <a:pt x="1664" y="406"/>
                    </a:lnTo>
                    <a:lnTo>
                      <a:pt x="1662" y="400"/>
                    </a:lnTo>
                    <a:lnTo>
                      <a:pt x="1655" y="400"/>
                    </a:lnTo>
                    <a:lnTo>
                      <a:pt x="1648" y="398"/>
                    </a:lnTo>
                    <a:lnTo>
                      <a:pt x="1643" y="396"/>
                    </a:lnTo>
                    <a:lnTo>
                      <a:pt x="1636" y="394"/>
                    </a:lnTo>
                    <a:lnTo>
                      <a:pt x="1624" y="387"/>
                    </a:lnTo>
                    <a:lnTo>
                      <a:pt x="1612" y="379"/>
                    </a:lnTo>
                    <a:lnTo>
                      <a:pt x="1596" y="363"/>
                    </a:lnTo>
                    <a:lnTo>
                      <a:pt x="1588" y="357"/>
                    </a:lnTo>
                    <a:lnTo>
                      <a:pt x="1581" y="359"/>
                    </a:lnTo>
                    <a:lnTo>
                      <a:pt x="1574" y="360"/>
                    </a:lnTo>
                    <a:lnTo>
                      <a:pt x="1567" y="361"/>
                    </a:lnTo>
                    <a:lnTo>
                      <a:pt x="1560" y="362"/>
                    </a:lnTo>
                    <a:lnTo>
                      <a:pt x="1546" y="361"/>
                    </a:lnTo>
                    <a:lnTo>
                      <a:pt x="1534" y="358"/>
                    </a:lnTo>
                    <a:lnTo>
                      <a:pt x="1523" y="354"/>
                    </a:lnTo>
                    <a:lnTo>
                      <a:pt x="1512" y="348"/>
                    </a:lnTo>
                    <a:lnTo>
                      <a:pt x="1504" y="341"/>
                    </a:lnTo>
                    <a:lnTo>
                      <a:pt x="1496" y="333"/>
                    </a:lnTo>
                    <a:lnTo>
                      <a:pt x="1468" y="333"/>
                    </a:lnTo>
                    <a:lnTo>
                      <a:pt x="1468" y="337"/>
                    </a:lnTo>
                    <a:lnTo>
                      <a:pt x="1466" y="342"/>
                    </a:lnTo>
                    <a:lnTo>
                      <a:pt x="1463" y="349"/>
                    </a:lnTo>
                    <a:lnTo>
                      <a:pt x="1459" y="357"/>
                    </a:lnTo>
                    <a:lnTo>
                      <a:pt x="1446" y="373"/>
                    </a:lnTo>
                    <a:lnTo>
                      <a:pt x="1433" y="390"/>
                    </a:lnTo>
                    <a:lnTo>
                      <a:pt x="1426" y="398"/>
                    </a:lnTo>
                    <a:lnTo>
                      <a:pt x="1419" y="404"/>
                    </a:lnTo>
                    <a:lnTo>
                      <a:pt x="1411" y="409"/>
                    </a:lnTo>
                    <a:lnTo>
                      <a:pt x="1405" y="413"/>
                    </a:lnTo>
                    <a:lnTo>
                      <a:pt x="1401" y="414"/>
                    </a:lnTo>
                    <a:lnTo>
                      <a:pt x="1398" y="415"/>
                    </a:lnTo>
                    <a:lnTo>
                      <a:pt x="1395" y="415"/>
                    </a:lnTo>
                    <a:lnTo>
                      <a:pt x="1392" y="414"/>
                    </a:lnTo>
                    <a:lnTo>
                      <a:pt x="1389" y="413"/>
                    </a:lnTo>
                    <a:lnTo>
                      <a:pt x="1387" y="412"/>
                    </a:lnTo>
                    <a:lnTo>
                      <a:pt x="1385" y="409"/>
                    </a:lnTo>
                    <a:lnTo>
                      <a:pt x="1383" y="406"/>
                    </a:lnTo>
                    <a:lnTo>
                      <a:pt x="1367" y="406"/>
                    </a:lnTo>
                    <a:lnTo>
                      <a:pt x="1352" y="406"/>
                    </a:lnTo>
                    <a:lnTo>
                      <a:pt x="1338" y="405"/>
                    </a:lnTo>
                    <a:lnTo>
                      <a:pt x="1325" y="402"/>
                    </a:lnTo>
                    <a:lnTo>
                      <a:pt x="1318" y="401"/>
                    </a:lnTo>
                    <a:lnTo>
                      <a:pt x="1312" y="399"/>
                    </a:lnTo>
                    <a:lnTo>
                      <a:pt x="1308" y="396"/>
                    </a:lnTo>
                    <a:lnTo>
                      <a:pt x="1304" y="393"/>
                    </a:lnTo>
                    <a:lnTo>
                      <a:pt x="1300" y="390"/>
                    </a:lnTo>
                    <a:lnTo>
                      <a:pt x="1298" y="386"/>
                    </a:lnTo>
                    <a:lnTo>
                      <a:pt x="1297" y="381"/>
                    </a:lnTo>
                    <a:lnTo>
                      <a:pt x="1296" y="375"/>
                    </a:lnTo>
                    <a:lnTo>
                      <a:pt x="1270" y="375"/>
                    </a:lnTo>
                    <a:lnTo>
                      <a:pt x="1259" y="380"/>
                    </a:lnTo>
                    <a:lnTo>
                      <a:pt x="1247" y="384"/>
                    </a:lnTo>
                    <a:lnTo>
                      <a:pt x="1240" y="384"/>
                    </a:lnTo>
                    <a:lnTo>
                      <a:pt x="1235" y="384"/>
                    </a:lnTo>
                    <a:lnTo>
                      <a:pt x="1228" y="384"/>
                    </a:lnTo>
                    <a:lnTo>
                      <a:pt x="1224" y="382"/>
                    </a:lnTo>
                    <a:lnTo>
                      <a:pt x="1283" y="333"/>
                    </a:lnTo>
                    <a:lnTo>
                      <a:pt x="1286" y="321"/>
                    </a:lnTo>
                    <a:lnTo>
                      <a:pt x="1289" y="309"/>
                    </a:lnTo>
                    <a:lnTo>
                      <a:pt x="1294" y="299"/>
                    </a:lnTo>
                    <a:lnTo>
                      <a:pt x="1299" y="290"/>
                    </a:lnTo>
                    <a:lnTo>
                      <a:pt x="1305" y="282"/>
                    </a:lnTo>
                    <a:lnTo>
                      <a:pt x="1310" y="274"/>
                    </a:lnTo>
                    <a:lnTo>
                      <a:pt x="1317" y="268"/>
                    </a:lnTo>
                    <a:lnTo>
                      <a:pt x="1323" y="260"/>
                    </a:lnTo>
                    <a:lnTo>
                      <a:pt x="1349" y="240"/>
                    </a:lnTo>
                    <a:lnTo>
                      <a:pt x="1370" y="222"/>
                    </a:lnTo>
                    <a:lnTo>
                      <a:pt x="1362" y="217"/>
                    </a:lnTo>
                    <a:lnTo>
                      <a:pt x="1356" y="213"/>
                    </a:lnTo>
                    <a:lnTo>
                      <a:pt x="1352" y="210"/>
                    </a:lnTo>
                    <a:lnTo>
                      <a:pt x="1349" y="205"/>
                    </a:lnTo>
                    <a:lnTo>
                      <a:pt x="1345" y="201"/>
                    </a:lnTo>
                    <a:lnTo>
                      <a:pt x="1344" y="196"/>
                    </a:lnTo>
                    <a:lnTo>
                      <a:pt x="1343" y="191"/>
                    </a:lnTo>
                    <a:lnTo>
                      <a:pt x="1343" y="184"/>
                    </a:lnTo>
                    <a:lnTo>
                      <a:pt x="1338" y="184"/>
                    </a:lnTo>
                    <a:lnTo>
                      <a:pt x="1333" y="183"/>
                    </a:lnTo>
                    <a:lnTo>
                      <a:pt x="1330" y="182"/>
                    </a:lnTo>
                    <a:lnTo>
                      <a:pt x="1326" y="179"/>
                    </a:lnTo>
                    <a:lnTo>
                      <a:pt x="1320" y="174"/>
                    </a:lnTo>
                    <a:lnTo>
                      <a:pt x="1315" y="166"/>
                    </a:lnTo>
                    <a:lnTo>
                      <a:pt x="1310" y="157"/>
                    </a:lnTo>
                    <a:lnTo>
                      <a:pt x="1307" y="146"/>
                    </a:lnTo>
                    <a:lnTo>
                      <a:pt x="1305" y="135"/>
                    </a:lnTo>
                    <a:lnTo>
                      <a:pt x="1301" y="124"/>
                    </a:lnTo>
                    <a:lnTo>
                      <a:pt x="1298" y="100"/>
                    </a:lnTo>
                    <a:lnTo>
                      <a:pt x="1293" y="78"/>
                    </a:lnTo>
                    <a:lnTo>
                      <a:pt x="1291" y="68"/>
                    </a:lnTo>
                    <a:lnTo>
                      <a:pt x="1286" y="60"/>
                    </a:lnTo>
                    <a:lnTo>
                      <a:pt x="1282" y="54"/>
                    </a:lnTo>
                    <a:lnTo>
                      <a:pt x="1276" y="49"/>
                    </a:lnTo>
                    <a:lnTo>
                      <a:pt x="1264" y="71"/>
                    </a:lnTo>
                    <a:lnTo>
                      <a:pt x="1240" y="109"/>
                    </a:lnTo>
                    <a:lnTo>
                      <a:pt x="1227" y="128"/>
                    </a:lnTo>
                    <a:lnTo>
                      <a:pt x="1214" y="144"/>
                    </a:lnTo>
                    <a:lnTo>
                      <a:pt x="1207" y="150"/>
                    </a:lnTo>
                    <a:lnTo>
                      <a:pt x="1200" y="156"/>
                    </a:lnTo>
                    <a:lnTo>
                      <a:pt x="1195" y="159"/>
                    </a:lnTo>
                    <a:lnTo>
                      <a:pt x="1189" y="160"/>
                    </a:lnTo>
                    <a:lnTo>
                      <a:pt x="1124" y="135"/>
                    </a:lnTo>
                    <a:lnTo>
                      <a:pt x="1113" y="139"/>
                    </a:lnTo>
                    <a:lnTo>
                      <a:pt x="1102" y="142"/>
                    </a:lnTo>
                    <a:lnTo>
                      <a:pt x="1088" y="144"/>
                    </a:lnTo>
                    <a:lnTo>
                      <a:pt x="1075" y="146"/>
                    </a:lnTo>
                    <a:lnTo>
                      <a:pt x="1047" y="147"/>
                    </a:lnTo>
                    <a:lnTo>
                      <a:pt x="1017" y="147"/>
                    </a:lnTo>
                    <a:lnTo>
                      <a:pt x="1016" y="152"/>
                    </a:lnTo>
                    <a:lnTo>
                      <a:pt x="1015" y="157"/>
                    </a:lnTo>
                    <a:lnTo>
                      <a:pt x="1013" y="161"/>
                    </a:lnTo>
                    <a:lnTo>
                      <a:pt x="1009" y="165"/>
                    </a:lnTo>
                    <a:lnTo>
                      <a:pt x="1006" y="168"/>
                    </a:lnTo>
                    <a:lnTo>
                      <a:pt x="1003" y="170"/>
                    </a:lnTo>
                    <a:lnTo>
                      <a:pt x="1000" y="172"/>
                    </a:lnTo>
                    <a:lnTo>
                      <a:pt x="997" y="172"/>
                    </a:lnTo>
                    <a:lnTo>
                      <a:pt x="992" y="173"/>
                    </a:lnTo>
                    <a:lnTo>
                      <a:pt x="987" y="175"/>
                    </a:lnTo>
                    <a:lnTo>
                      <a:pt x="985" y="175"/>
                    </a:lnTo>
                    <a:lnTo>
                      <a:pt x="982" y="175"/>
                    </a:lnTo>
                    <a:lnTo>
                      <a:pt x="980" y="174"/>
                    </a:lnTo>
                    <a:lnTo>
                      <a:pt x="978" y="172"/>
                    </a:lnTo>
                    <a:lnTo>
                      <a:pt x="976" y="176"/>
                    </a:lnTo>
                    <a:lnTo>
                      <a:pt x="972" y="179"/>
                    </a:lnTo>
                    <a:lnTo>
                      <a:pt x="967" y="183"/>
                    </a:lnTo>
                    <a:lnTo>
                      <a:pt x="960" y="187"/>
                    </a:lnTo>
                    <a:lnTo>
                      <a:pt x="941" y="194"/>
                    </a:lnTo>
                    <a:lnTo>
                      <a:pt x="920" y="200"/>
                    </a:lnTo>
                    <a:lnTo>
                      <a:pt x="879" y="212"/>
                    </a:lnTo>
                    <a:lnTo>
                      <a:pt x="858" y="216"/>
                    </a:lnTo>
                    <a:lnTo>
                      <a:pt x="851" y="215"/>
                    </a:lnTo>
                    <a:lnTo>
                      <a:pt x="846" y="213"/>
                    </a:lnTo>
                    <a:lnTo>
                      <a:pt x="839" y="208"/>
                    </a:lnTo>
                    <a:lnTo>
                      <a:pt x="834" y="203"/>
                    </a:lnTo>
                    <a:lnTo>
                      <a:pt x="827" y="197"/>
                    </a:lnTo>
                    <a:lnTo>
                      <a:pt x="822" y="191"/>
                    </a:lnTo>
                    <a:lnTo>
                      <a:pt x="817" y="184"/>
                    </a:lnTo>
                    <a:lnTo>
                      <a:pt x="812" y="176"/>
                    </a:lnTo>
                    <a:lnTo>
                      <a:pt x="803" y="161"/>
                    </a:lnTo>
                    <a:lnTo>
                      <a:pt x="796" y="145"/>
                    </a:lnTo>
                    <a:lnTo>
                      <a:pt x="793" y="132"/>
                    </a:lnTo>
                    <a:lnTo>
                      <a:pt x="791" y="123"/>
                    </a:lnTo>
                    <a:lnTo>
                      <a:pt x="792" y="116"/>
                    </a:lnTo>
                    <a:lnTo>
                      <a:pt x="794" y="109"/>
                    </a:lnTo>
                    <a:lnTo>
                      <a:pt x="798" y="103"/>
                    </a:lnTo>
                    <a:lnTo>
                      <a:pt x="801" y="95"/>
                    </a:lnTo>
                    <a:lnTo>
                      <a:pt x="805" y="88"/>
                    </a:lnTo>
                    <a:lnTo>
                      <a:pt x="808" y="81"/>
                    </a:lnTo>
                    <a:lnTo>
                      <a:pt x="811" y="74"/>
                    </a:lnTo>
                    <a:lnTo>
                      <a:pt x="811" y="67"/>
                    </a:lnTo>
                    <a:lnTo>
                      <a:pt x="811" y="53"/>
                    </a:lnTo>
                    <a:lnTo>
                      <a:pt x="808" y="39"/>
                    </a:lnTo>
                    <a:lnTo>
                      <a:pt x="806" y="33"/>
                    </a:lnTo>
                    <a:lnTo>
                      <a:pt x="804" y="28"/>
                    </a:lnTo>
                    <a:lnTo>
                      <a:pt x="801" y="24"/>
                    </a:lnTo>
                    <a:lnTo>
                      <a:pt x="798" y="20"/>
                    </a:lnTo>
                    <a:lnTo>
                      <a:pt x="794" y="16"/>
                    </a:lnTo>
                    <a:lnTo>
                      <a:pt x="789" y="12"/>
                    </a:lnTo>
                    <a:lnTo>
                      <a:pt x="783" y="9"/>
                    </a:lnTo>
                    <a:lnTo>
                      <a:pt x="778" y="7"/>
                    </a:lnTo>
                    <a:lnTo>
                      <a:pt x="762" y="3"/>
                    </a:lnTo>
                    <a:lnTo>
                      <a:pt x="745" y="0"/>
                    </a:lnTo>
                    <a:lnTo>
                      <a:pt x="739" y="10"/>
                    </a:lnTo>
                    <a:lnTo>
                      <a:pt x="733" y="21"/>
                    </a:lnTo>
                    <a:lnTo>
                      <a:pt x="729" y="23"/>
                    </a:lnTo>
                    <a:lnTo>
                      <a:pt x="727" y="25"/>
                    </a:lnTo>
                    <a:lnTo>
                      <a:pt x="725" y="26"/>
                    </a:lnTo>
                    <a:lnTo>
                      <a:pt x="722" y="27"/>
                    </a:lnTo>
                    <a:lnTo>
                      <a:pt x="717" y="27"/>
                    </a:lnTo>
                    <a:lnTo>
                      <a:pt x="714" y="27"/>
                    </a:lnTo>
                    <a:lnTo>
                      <a:pt x="710" y="26"/>
                    </a:lnTo>
                    <a:lnTo>
                      <a:pt x="705" y="24"/>
                    </a:lnTo>
                    <a:lnTo>
                      <a:pt x="703" y="28"/>
                    </a:lnTo>
                    <a:lnTo>
                      <a:pt x="700" y="31"/>
                    </a:lnTo>
                    <a:lnTo>
                      <a:pt x="695" y="35"/>
                    </a:lnTo>
                    <a:lnTo>
                      <a:pt x="690" y="39"/>
                    </a:lnTo>
                    <a:lnTo>
                      <a:pt x="677" y="47"/>
                    </a:lnTo>
                    <a:lnTo>
                      <a:pt x="662" y="55"/>
                    </a:lnTo>
                    <a:lnTo>
                      <a:pt x="648" y="63"/>
                    </a:lnTo>
                    <a:lnTo>
                      <a:pt x="637" y="71"/>
                    </a:lnTo>
                    <a:lnTo>
                      <a:pt x="632" y="75"/>
                    </a:lnTo>
                    <a:lnTo>
                      <a:pt x="628" y="79"/>
                    </a:lnTo>
                    <a:lnTo>
                      <a:pt x="626" y="82"/>
                    </a:lnTo>
                    <a:lnTo>
                      <a:pt x="625" y="86"/>
                    </a:lnTo>
                    <a:lnTo>
                      <a:pt x="612" y="79"/>
                    </a:lnTo>
                    <a:lnTo>
                      <a:pt x="589" y="70"/>
                    </a:lnTo>
                    <a:lnTo>
                      <a:pt x="566" y="62"/>
                    </a:lnTo>
                    <a:lnTo>
                      <a:pt x="552" y="55"/>
                    </a:lnTo>
                    <a:lnTo>
                      <a:pt x="525" y="55"/>
                    </a:lnTo>
                    <a:lnTo>
                      <a:pt x="525" y="99"/>
                    </a:lnTo>
                    <a:lnTo>
                      <a:pt x="535" y="114"/>
                    </a:lnTo>
                    <a:lnTo>
                      <a:pt x="552" y="137"/>
                    </a:lnTo>
                    <a:lnTo>
                      <a:pt x="566" y="160"/>
                    </a:lnTo>
                    <a:lnTo>
                      <a:pt x="572" y="172"/>
                    </a:lnTo>
                    <a:lnTo>
                      <a:pt x="571" y="178"/>
                    </a:lnTo>
                    <a:lnTo>
                      <a:pt x="569" y="185"/>
                    </a:lnTo>
                    <a:lnTo>
                      <a:pt x="566" y="191"/>
                    </a:lnTo>
                    <a:lnTo>
                      <a:pt x="560" y="198"/>
                    </a:lnTo>
                    <a:lnTo>
                      <a:pt x="555" y="205"/>
                    </a:lnTo>
                    <a:lnTo>
                      <a:pt x="548" y="213"/>
                    </a:lnTo>
                    <a:lnTo>
                      <a:pt x="541" y="220"/>
                    </a:lnTo>
                    <a:lnTo>
                      <a:pt x="532" y="227"/>
                    </a:lnTo>
                    <a:lnTo>
                      <a:pt x="523" y="233"/>
                    </a:lnTo>
                    <a:lnTo>
                      <a:pt x="513" y="239"/>
                    </a:lnTo>
                    <a:lnTo>
                      <a:pt x="503" y="244"/>
                    </a:lnTo>
                    <a:lnTo>
                      <a:pt x="493" y="249"/>
                    </a:lnTo>
                    <a:lnTo>
                      <a:pt x="483" y="253"/>
                    </a:lnTo>
                    <a:lnTo>
                      <a:pt x="472" y="256"/>
                    </a:lnTo>
                    <a:lnTo>
                      <a:pt x="463" y="257"/>
                    </a:lnTo>
                    <a:lnTo>
                      <a:pt x="453" y="258"/>
                    </a:lnTo>
                    <a:lnTo>
                      <a:pt x="446" y="258"/>
                    </a:lnTo>
                    <a:lnTo>
                      <a:pt x="440" y="256"/>
                    </a:lnTo>
                    <a:lnTo>
                      <a:pt x="433" y="254"/>
                    </a:lnTo>
                    <a:lnTo>
                      <a:pt x="426" y="252"/>
                    </a:lnTo>
                    <a:lnTo>
                      <a:pt x="413" y="245"/>
                    </a:lnTo>
                    <a:lnTo>
                      <a:pt x="401" y="235"/>
                    </a:lnTo>
                    <a:lnTo>
                      <a:pt x="389" y="224"/>
                    </a:lnTo>
                    <a:lnTo>
                      <a:pt x="378" y="212"/>
                    </a:lnTo>
                    <a:lnTo>
                      <a:pt x="368" y="198"/>
                    </a:lnTo>
                    <a:lnTo>
                      <a:pt x="359" y="184"/>
                    </a:lnTo>
                    <a:lnTo>
                      <a:pt x="330" y="190"/>
                    </a:lnTo>
                    <a:lnTo>
                      <a:pt x="286" y="197"/>
                    </a:lnTo>
                    <a:lnTo>
                      <a:pt x="263" y="201"/>
                    </a:lnTo>
                    <a:lnTo>
                      <a:pt x="244" y="206"/>
                    </a:lnTo>
                    <a:lnTo>
                      <a:pt x="238" y="208"/>
                    </a:lnTo>
                    <a:lnTo>
                      <a:pt x="231" y="211"/>
                    </a:lnTo>
                    <a:lnTo>
                      <a:pt x="228" y="213"/>
                    </a:lnTo>
                    <a:lnTo>
                      <a:pt x="227" y="216"/>
                    </a:lnTo>
                    <a:lnTo>
                      <a:pt x="227" y="220"/>
                    </a:lnTo>
                    <a:lnTo>
                      <a:pt x="229" y="224"/>
                    </a:lnTo>
                    <a:lnTo>
                      <a:pt x="231" y="227"/>
                    </a:lnTo>
                    <a:lnTo>
                      <a:pt x="235" y="230"/>
                    </a:lnTo>
                    <a:lnTo>
                      <a:pt x="243" y="235"/>
                    </a:lnTo>
                    <a:lnTo>
                      <a:pt x="253" y="240"/>
                    </a:lnTo>
                    <a:lnTo>
                      <a:pt x="253" y="258"/>
                    </a:lnTo>
                    <a:lnTo>
                      <a:pt x="241" y="262"/>
                    </a:lnTo>
                    <a:lnTo>
                      <a:pt x="221" y="268"/>
                    </a:lnTo>
                    <a:lnTo>
                      <a:pt x="210" y="272"/>
                    </a:lnTo>
                    <a:lnTo>
                      <a:pt x="201" y="278"/>
                    </a:lnTo>
                    <a:lnTo>
                      <a:pt x="198" y="281"/>
                    </a:lnTo>
                    <a:lnTo>
                      <a:pt x="196" y="285"/>
                    </a:lnTo>
                    <a:lnTo>
                      <a:pt x="194" y="290"/>
                    </a:lnTo>
                    <a:lnTo>
                      <a:pt x="194" y="295"/>
                    </a:lnTo>
                    <a:lnTo>
                      <a:pt x="194" y="302"/>
                    </a:lnTo>
                    <a:lnTo>
                      <a:pt x="196" y="307"/>
                    </a:lnTo>
                    <a:lnTo>
                      <a:pt x="198" y="311"/>
                    </a:lnTo>
                    <a:lnTo>
                      <a:pt x="201" y="314"/>
                    </a:lnTo>
                    <a:lnTo>
                      <a:pt x="210" y="321"/>
                    </a:lnTo>
                    <a:lnTo>
                      <a:pt x="220" y="327"/>
                    </a:lnTo>
                    <a:lnTo>
                      <a:pt x="224" y="330"/>
                    </a:lnTo>
                    <a:lnTo>
                      <a:pt x="230" y="333"/>
                    </a:lnTo>
                    <a:lnTo>
                      <a:pt x="234" y="337"/>
                    </a:lnTo>
                    <a:lnTo>
                      <a:pt x="239" y="342"/>
                    </a:lnTo>
                    <a:lnTo>
                      <a:pt x="242" y="348"/>
                    </a:lnTo>
                    <a:lnTo>
                      <a:pt x="244" y="356"/>
                    </a:lnTo>
                    <a:lnTo>
                      <a:pt x="246" y="365"/>
                    </a:lnTo>
                    <a:lnTo>
                      <a:pt x="246" y="375"/>
                    </a:lnTo>
                    <a:lnTo>
                      <a:pt x="246" y="388"/>
                    </a:lnTo>
                    <a:lnTo>
                      <a:pt x="245" y="400"/>
                    </a:lnTo>
                    <a:lnTo>
                      <a:pt x="243" y="412"/>
                    </a:lnTo>
                    <a:lnTo>
                      <a:pt x="241" y="423"/>
                    </a:lnTo>
                    <a:lnTo>
                      <a:pt x="236" y="446"/>
                    </a:lnTo>
                    <a:lnTo>
                      <a:pt x="230" y="468"/>
                    </a:lnTo>
                    <a:lnTo>
                      <a:pt x="223" y="490"/>
                    </a:lnTo>
                    <a:lnTo>
                      <a:pt x="219" y="512"/>
                    </a:lnTo>
                    <a:lnTo>
                      <a:pt x="217" y="524"/>
                    </a:lnTo>
                    <a:lnTo>
                      <a:pt x="214" y="535"/>
                    </a:lnTo>
                    <a:lnTo>
                      <a:pt x="213" y="548"/>
                    </a:lnTo>
                    <a:lnTo>
                      <a:pt x="213" y="560"/>
                    </a:lnTo>
                    <a:lnTo>
                      <a:pt x="194" y="560"/>
                    </a:lnTo>
                    <a:lnTo>
                      <a:pt x="188" y="557"/>
                    </a:lnTo>
                    <a:lnTo>
                      <a:pt x="184" y="554"/>
                    </a:lnTo>
                    <a:lnTo>
                      <a:pt x="183" y="553"/>
                    </a:lnTo>
                    <a:lnTo>
                      <a:pt x="182" y="552"/>
                    </a:lnTo>
                    <a:lnTo>
                      <a:pt x="180" y="550"/>
                    </a:lnTo>
                    <a:lnTo>
                      <a:pt x="180" y="548"/>
                    </a:lnTo>
                    <a:lnTo>
                      <a:pt x="168" y="554"/>
                    </a:lnTo>
                    <a:lnTo>
                      <a:pt x="157" y="559"/>
                    </a:lnTo>
                    <a:lnTo>
                      <a:pt x="147" y="562"/>
                    </a:lnTo>
                    <a:lnTo>
                      <a:pt x="138" y="564"/>
                    </a:lnTo>
                    <a:lnTo>
                      <a:pt x="119" y="566"/>
                    </a:lnTo>
                    <a:lnTo>
                      <a:pt x="100" y="567"/>
                    </a:lnTo>
                    <a:lnTo>
                      <a:pt x="96" y="567"/>
                    </a:lnTo>
                    <a:lnTo>
                      <a:pt x="93" y="569"/>
                    </a:lnTo>
                    <a:lnTo>
                      <a:pt x="90" y="573"/>
                    </a:lnTo>
                    <a:lnTo>
                      <a:pt x="88" y="576"/>
                    </a:lnTo>
                    <a:lnTo>
                      <a:pt x="85" y="584"/>
                    </a:lnTo>
                    <a:lnTo>
                      <a:pt x="81" y="591"/>
                    </a:lnTo>
                    <a:lnTo>
                      <a:pt x="65" y="607"/>
                    </a:lnTo>
                    <a:lnTo>
                      <a:pt x="51" y="624"/>
                    </a:lnTo>
                    <a:lnTo>
                      <a:pt x="38" y="643"/>
                    </a:lnTo>
                    <a:lnTo>
                      <a:pt x="26" y="665"/>
                    </a:lnTo>
                    <a:lnTo>
                      <a:pt x="20" y="676"/>
                    </a:lnTo>
                    <a:lnTo>
                      <a:pt x="16" y="687"/>
                    </a:lnTo>
                    <a:lnTo>
                      <a:pt x="11" y="699"/>
                    </a:lnTo>
                    <a:lnTo>
                      <a:pt x="7" y="711"/>
                    </a:lnTo>
                    <a:lnTo>
                      <a:pt x="5" y="723"/>
                    </a:lnTo>
                    <a:lnTo>
                      <a:pt x="3" y="734"/>
                    </a:lnTo>
                    <a:lnTo>
                      <a:pt x="1" y="746"/>
                    </a:lnTo>
                    <a:lnTo>
                      <a:pt x="0" y="757"/>
                    </a:lnTo>
                    <a:lnTo>
                      <a:pt x="1" y="767"/>
                    </a:lnTo>
                    <a:lnTo>
                      <a:pt x="4" y="777"/>
                    </a:lnTo>
                    <a:lnTo>
                      <a:pt x="7" y="787"/>
                    </a:lnTo>
                    <a:lnTo>
                      <a:pt x="11" y="799"/>
                    </a:lnTo>
                    <a:lnTo>
                      <a:pt x="17" y="811"/>
                    </a:lnTo>
                    <a:lnTo>
                      <a:pt x="22" y="824"/>
                    </a:lnTo>
                    <a:lnTo>
                      <a:pt x="30" y="836"/>
                    </a:lnTo>
                    <a:lnTo>
                      <a:pt x="38" y="848"/>
                    </a:lnTo>
                    <a:lnTo>
                      <a:pt x="46" y="859"/>
                    </a:lnTo>
                    <a:lnTo>
                      <a:pt x="56" y="870"/>
                    </a:lnTo>
                    <a:lnTo>
                      <a:pt x="66" y="880"/>
                    </a:lnTo>
                    <a:lnTo>
                      <a:pt x="76" y="889"/>
                    </a:lnTo>
                    <a:lnTo>
                      <a:pt x="87" y="896"/>
                    </a:lnTo>
                    <a:lnTo>
                      <a:pt x="98" y="901"/>
                    </a:lnTo>
                    <a:lnTo>
                      <a:pt x="104" y="903"/>
                    </a:lnTo>
                    <a:lnTo>
                      <a:pt x="109" y="904"/>
                    </a:lnTo>
                    <a:lnTo>
                      <a:pt x="115" y="905"/>
                    </a:lnTo>
                    <a:lnTo>
                      <a:pt x="120" y="905"/>
                    </a:lnTo>
                    <a:lnTo>
                      <a:pt x="130" y="904"/>
                    </a:lnTo>
                    <a:lnTo>
                      <a:pt x="138" y="902"/>
                    </a:lnTo>
                    <a:lnTo>
                      <a:pt x="146" y="898"/>
                    </a:lnTo>
                    <a:lnTo>
                      <a:pt x="153" y="893"/>
                    </a:lnTo>
                    <a:lnTo>
                      <a:pt x="161" y="889"/>
                    </a:lnTo>
                    <a:lnTo>
                      <a:pt x="168" y="885"/>
                    </a:lnTo>
                    <a:lnTo>
                      <a:pt x="177" y="882"/>
                    </a:lnTo>
                    <a:lnTo>
                      <a:pt x="187" y="881"/>
                    </a:lnTo>
                    <a:lnTo>
                      <a:pt x="189" y="903"/>
                    </a:lnTo>
                    <a:lnTo>
                      <a:pt x="190" y="934"/>
                    </a:lnTo>
                    <a:lnTo>
                      <a:pt x="190" y="942"/>
                    </a:lnTo>
                    <a:lnTo>
                      <a:pt x="191" y="949"/>
                    </a:lnTo>
                    <a:lnTo>
                      <a:pt x="194" y="956"/>
                    </a:lnTo>
                    <a:lnTo>
                      <a:pt x="196" y="961"/>
                    </a:lnTo>
                    <a:lnTo>
                      <a:pt x="199" y="966"/>
                    </a:lnTo>
                    <a:lnTo>
                      <a:pt x="202" y="970"/>
                    </a:lnTo>
                    <a:lnTo>
                      <a:pt x="208" y="972"/>
                    </a:lnTo>
                    <a:lnTo>
                      <a:pt x="213" y="973"/>
                    </a:lnTo>
                    <a:lnTo>
                      <a:pt x="233" y="973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585" name="Freeform 10"/>
              <p:cNvSpPr>
                <a:spLocks/>
              </p:cNvSpPr>
              <p:nvPr/>
            </p:nvSpPr>
            <p:spPr bwMode="auto">
              <a:xfrm>
                <a:off x="3091247" y="2384136"/>
                <a:ext cx="45919" cy="32388"/>
              </a:xfrm>
              <a:custGeom>
                <a:avLst/>
                <a:gdLst>
                  <a:gd name="T0" fmla="*/ 7646512 w 161"/>
                  <a:gd name="T1" fmla="*/ 0 h 93"/>
                  <a:gd name="T2" fmla="*/ 8704075 w 161"/>
                  <a:gd name="T3" fmla="*/ 2183230 h 93"/>
                  <a:gd name="T4" fmla="*/ 9110786 w 161"/>
                  <a:gd name="T5" fmla="*/ 1455370 h 93"/>
                  <a:gd name="T6" fmla="*/ 9517497 w 161"/>
                  <a:gd name="T7" fmla="*/ 970247 h 93"/>
                  <a:gd name="T8" fmla="*/ 9924208 w 161"/>
                  <a:gd name="T9" fmla="*/ 606317 h 93"/>
                  <a:gd name="T10" fmla="*/ 10330919 w 161"/>
                  <a:gd name="T11" fmla="*/ 363930 h 93"/>
                  <a:gd name="T12" fmla="*/ 11144342 w 161"/>
                  <a:gd name="T13" fmla="*/ 121194 h 93"/>
                  <a:gd name="T14" fmla="*/ 12039049 w 161"/>
                  <a:gd name="T15" fmla="*/ 0 h 93"/>
                  <a:gd name="T16" fmla="*/ 12283190 w 161"/>
                  <a:gd name="T17" fmla="*/ 0 h 93"/>
                  <a:gd name="T18" fmla="*/ 13096612 w 161"/>
                  <a:gd name="T19" fmla="*/ 0 h 93"/>
                  <a:gd name="T20" fmla="*/ 13096612 w 161"/>
                  <a:gd name="T21" fmla="*/ 11158188 h 93"/>
                  <a:gd name="T22" fmla="*/ 12608616 w 161"/>
                  <a:gd name="T23" fmla="*/ 11279382 h 93"/>
                  <a:gd name="T24" fmla="*/ 12201905 w 161"/>
                  <a:gd name="T25" fmla="*/ 11279382 h 93"/>
                  <a:gd name="T26" fmla="*/ 11795194 w 161"/>
                  <a:gd name="T27" fmla="*/ 11158188 h 93"/>
                  <a:gd name="T28" fmla="*/ 11388482 w 161"/>
                  <a:gd name="T29" fmla="*/ 11036646 h 93"/>
                  <a:gd name="T30" fmla="*/ 10493490 w 161"/>
                  <a:gd name="T31" fmla="*/ 10673065 h 93"/>
                  <a:gd name="T32" fmla="*/ 9761353 w 161"/>
                  <a:gd name="T33" fmla="*/ 9945206 h 93"/>
                  <a:gd name="T34" fmla="*/ 9029216 w 161"/>
                  <a:gd name="T35" fmla="*/ 9096152 h 93"/>
                  <a:gd name="T36" fmla="*/ 8459934 w 161"/>
                  <a:gd name="T37" fmla="*/ 8125905 h 93"/>
                  <a:gd name="T38" fmla="*/ 7890367 w 161"/>
                  <a:gd name="T39" fmla="*/ 7155658 h 93"/>
                  <a:gd name="T40" fmla="*/ 7646512 w 161"/>
                  <a:gd name="T41" fmla="*/ 5943024 h 93"/>
                  <a:gd name="T42" fmla="*/ 7483656 w 161"/>
                  <a:gd name="T43" fmla="*/ 6064218 h 93"/>
                  <a:gd name="T44" fmla="*/ 7239801 w 161"/>
                  <a:gd name="T45" fmla="*/ 6185411 h 93"/>
                  <a:gd name="T46" fmla="*/ 6995660 w 161"/>
                  <a:gd name="T47" fmla="*/ 6185411 h 93"/>
                  <a:gd name="T48" fmla="*/ 6833089 w 161"/>
                  <a:gd name="T49" fmla="*/ 6185411 h 93"/>
                  <a:gd name="T50" fmla="*/ 6344808 w 161"/>
                  <a:gd name="T51" fmla="*/ 6064218 h 93"/>
                  <a:gd name="T52" fmla="*/ 6019667 w 161"/>
                  <a:gd name="T53" fmla="*/ 5943024 h 93"/>
                  <a:gd name="T54" fmla="*/ 5287530 w 161"/>
                  <a:gd name="T55" fmla="*/ 5821482 h 93"/>
                  <a:gd name="T56" fmla="*/ 4474108 w 161"/>
                  <a:gd name="T57" fmla="*/ 5457900 h 93"/>
                  <a:gd name="T58" fmla="*/ 3579115 w 161"/>
                  <a:gd name="T59" fmla="*/ 4851235 h 93"/>
                  <a:gd name="T60" fmla="*/ 2603122 w 161"/>
                  <a:gd name="T61" fmla="*/ 4123724 h 93"/>
                  <a:gd name="T62" fmla="*/ 1708130 w 161"/>
                  <a:gd name="T63" fmla="*/ 3153477 h 93"/>
                  <a:gd name="T64" fmla="*/ 976278 w 161"/>
                  <a:gd name="T65" fmla="*/ 2183230 h 93"/>
                  <a:gd name="T66" fmla="*/ 650852 w 161"/>
                  <a:gd name="T67" fmla="*/ 1698106 h 93"/>
                  <a:gd name="T68" fmla="*/ 406711 w 161"/>
                  <a:gd name="T69" fmla="*/ 1091441 h 93"/>
                  <a:gd name="T70" fmla="*/ 244141 w 161"/>
                  <a:gd name="T71" fmla="*/ 606317 h 93"/>
                  <a:gd name="T72" fmla="*/ 0 w 161"/>
                  <a:gd name="T73" fmla="*/ 0 h 93"/>
                  <a:gd name="T74" fmla="*/ 7646512 w 161"/>
                  <a:gd name="T75" fmla="*/ 0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1" h="93">
                    <a:moveTo>
                      <a:pt x="94" y="0"/>
                    </a:moveTo>
                    <a:lnTo>
                      <a:pt x="107" y="18"/>
                    </a:lnTo>
                    <a:lnTo>
                      <a:pt x="112" y="12"/>
                    </a:lnTo>
                    <a:lnTo>
                      <a:pt x="117" y="8"/>
                    </a:lnTo>
                    <a:lnTo>
                      <a:pt x="122" y="5"/>
                    </a:lnTo>
                    <a:lnTo>
                      <a:pt x="127" y="3"/>
                    </a:lnTo>
                    <a:lnTo>
                      <a:pt x="137" y="1"/>
                    </a:lnTo>
                    <a:lnTo>
                      <a:pt x="148" y="0"/>
                    </a:lnTo>
                    <a:lnTo>
                      <a:pt x="151" y="0"/>
                    </a:lnTo>
                    <a:lnTo>
                      <a:pt x="161" y="0"/>
                    </a:lnTo>
                    <a:lnTo>
                      <a:pt x="161" y="92"/>
                    </a:lnTo>
                    <a:lnTo>
                      <a:pt x="155" y="93"/>
                    </a:lnTo>
                    <a:lnTo>
                      <a:pt x="150" y="93"/>
                    </a:lnTo>
                    <a:lnTo>
                      <a:pt x="145" y="92"/>
                    </a:lnTo>
                    <a:lnTo>
                      <a:pt x="140" y="91"/>
                    </a:lnTo>
                    <a:lnTo>
                      <a:pt x="129" y="88"/>
                    </a:lnTo>
                    <a:lnTo>
                      <a:pt x="120" y="82"/>
                    </a:lnTo>
                    <a:lnTo>
                      <a:pt x="111" y="75"/>
                    </a:lnTo>
                    <a:lnTo>
                      <a:pt x="104" y="67"/>
                    </a:lnTo>
                    <a:lnTo>
                      <a:pt x="97" y="59"/>
                    </a:lnTo>
                    <a:lnTo>
                      <a:pt x="94" y="49"/>
                    </a:lnTo>
                    <a:lnTo>
                      <a:pt x="92" y="50"/>
                    </a:lnTo>
                    <a:lnTo>
                      <a:pt x="89" y="51"/>
                    </a:lnTo>
                    <a:lnTo>
                      <a:pt x="86" y="51"/>
                    </a:lnTo>
                    <a:lnTo>
                      <a:pt x="84" y="51"/>
                    </a:lnTo>
                    <a:lnTo>
                      <a:pt x="78" y="50"/>
                    </a:lnTo>
                    <a:lnTo>
                      <a:pt x="74" y="49"/>
                    </a:lnTo>
                    <a:lnTo>
                      <a:pt x="65" y="48"/>
                    </a:lnTo>
                    <a:lnTo>
                      <a:pt x="55" y="45"/>
                    </a:lnTo>
                    <a:lnTo>
                      <a:pt x="44" y="40"/>
                    </a:lnTo>
                    <a:lnTo>
                      <a:pt x="32" y="34"/>
                    </a:lnTo>
                    <a:lnTo>
                      <a:pt x="21" y="26"/>
                    </a:lnTo>
                    <a:lnTo>
                      <a:pt x="12" y="18"/>
                    </a:lnTo>
                    <a:lnTo>
                      <a:pt x="8" y="14"/>
                    </a:lnTo>
                    <a:lnTo>
                      <a:pt x="5" y="9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86" name="Freeform 11"/>
              <p:cNvSpPr>
                <a:spLocks/>
              </p:cNvSpPr>
              <p:nvPr/>
            </p:nvSpPr>
            <p:spPr bwMode="auto">
              <a:xfrm>
                <a:off x="2761464" y="2301599"/>
                <a:ext cx="54268" cy="105522"/>
              </a:xfrm>
              <a:custGeom>
                <a:avLst/>
                <a:gdLst>
                  <a:gd name="T0" fmla="*/ 3035899 w 192"/>
                  <a:gd name="T1" fmla="*/ 354375 h 307"/>
                  <a:gd name="T2" fmla="*/ 2955910 w 192"/>
                  <a:gd name="T3" fmla="*/ 0 h 307"/>
                  <a:gd name="T4" fmla="*/ 4553707 w 192"/>
                  <a:gd name="T5" fmla="*/ 354375 h 307"/>
                  <a:gd name="T6" fmla="*/ 8787742 w 192"/>
                  <a:gd name="T7" fmla="*/ 1653980 h 307"/>
                  <a:gd name="T8" fmla="*/ 12382714 w 192"/>
                  <a:gd name="T9" fmla="*/ 2953585 h 307"/>
                  <a:gd name="T10" fmla="*/ 14459878 w 192"/>
                  <a:gd name="T11" fmla="*/ 3307960 h 307"/>
                  <a:gd name="T12" fmla="*/ 15338624 w 192"/>
                  <a:gd name="T13" fmla="*/ 4134950 h 307"/>
                  <a:gd name="T14" fmla="*/ 15018952 w 192"/>
                  <a:gd name="T15" fmla="*/ 5552794 h 307"/>
                  <a:gd name="T16" fmla="*/ 13980511 w 192"/>
                  <a:gd name="T17" fmla="*/ 9687745 h 307"/>
                  <a:gd name="T18" fmla="*/ 12622398 w 192"/>
                  <a:gd name="T19" fmla="*/ 15004060 h 307"/>
                  <a:gd name="T20" fmla="*/ 11743652 w 192"/>
                  <a:gd name="T21" fmla="*/ 19493729 h 307"/>
                  <a:gd name="T22" fmla="*/ 11663663 w 192"/>
                  <a:gd name="T23" fmla="*/ 24455669 h 307"/>
                  <a:gd name="T24" fmla="*/ 11503968 w 192"/>
                  <a:gd name="T25" fmla="*/ 29417609 h 307"/>
                  <a:gd name="T26" fmla="*/ 10705211 w 192"/>
                  <a:gd name="T27" fmla="*/ 32725569 h 307"/>
                  <a:gd name="T28" fmla="*/ 8468069 w 192"/>
                  <a:gd name="T29" fmla="*/ 34970403 h 307"/>
                  <a:gd name="T30" fmla="*/ 6630871 w 192"/>
                  <a:gd name="T31" fmla="*/ 35797393 h 307"/>
                  <a:gd name="T32" fmla="*/ 5752125 w 192"/>
                  <a:gd name="T33" fmla="*/ 36270008 h 307"/>
                  <a:gd name="T34" fmla="*/ 4154328 w 192"/>
                  <a:gd name="T35" fmla="*/ 36033873 h 307"/>
                  <a:gd name="T36" fmla="*/ 2556532 w 192"/>
                  <a:gd name="T37" fmla="*/ 34379549 h 307"/>
                  <a:gd name="T38" fmla="*/ 2396554 w 192"/>
                  <a:gd name="T39" fmla="*/ 32725569 h 307"/>
                  <a:gd name="T40" fmla="*/ 1757492 w 192"/>
                  <a:gd name="T41" fmla="*/ 30362838 h 307"/>
                  <a:gd name="T42" fmla="*/ 798757 w 192"/>
                  <a:gd name="T43" fmla="*/ 27291014 h 307"/>
                  <a:gd name="T44" fmla="*/ 159695 w 192"/>
                  <a:gd name="T45" fmla="*/ 24928284 h 307"/>
                  <a:gd name="T46" fmla="*/ 0 w 192"/>
                  <a:gd name="T47" fmla="*/ 23274304 h 307"/>
                  <a:gd name="T48" fmla="*/ 0 w 192"/>
                  <a:gd name="T49" fmla="*/ 21265948 h 307"/>
                  <a:gd name="T50" fmla="*/ 159695 w 192"/>
                  <a:gd name="T51" fmla="*/ 19493729 h 307"/>
                  <a:gd name="T52" fmla="*/ 878746 w 192"/>
                  <a:gd name="T53" fmla="*/ 17130655 h 307"/>
                  <a:gd name="T54" fmla="*/ 2636238 w 192"/>
                  <a:gd name="T55" fmla="*/ 12877465 h 307"/>
                  <a:gd name="T56" fmla="*/ 3834656 w 192"/>
                  <a:gd name="T57" fmla="*/ 9569505 h 307"/>
                  <a:gd name="T58" fmla="*/ 4154328 w 192"/>
                  <a:gd name="T59" fmla="*/ 7325014 h 307"/>
                  <a:gd name="T60" fmla="*/ 4234035 w 192"/>
                  <a:gd name="T61" fmla="*/ 4844044 h 307"/>
                  <a:gd name="T62" fmla="*/ 4394012 w 192"/>
                  <a:gd name="T63" fmla="*/ 3544439 h 307"/>
                  <a:gd name="T64" fmla="*/ 4553707 w 192"/>
                  <a:gd name="T65" fmla="*/ 3071824 h 307"/>
                  <a:gd name="T66" fmla="*/ 4793391 w 192"/>
                  <a:gd name="T67" fmla="*/ 2599210 h 307"/>
                  <a:gd name="T68" fmla="*/ 3514984 w 192"/>
                  <a:gd name="T69" fmla="*/ 826990 h 3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2" h="307">
                    <a:moveTo>
                      <a:pt x="44" y="7"/>
                    </a:moveTo>
                    <a:lnTo>
                      <a:pt x="38" y="3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57" y="3"/>
                    </a:lnTo>
                    <a:lnTo>
                      <a:pt x="82" y="8"/>
                    </a:lnTo>
                    <a:lnTo>
                      <a:pt x="110" y="14"/>
                    </a:lnTo>
                    <a:lnTo>
                      <a:pt x="141" y="22"/>
                    </a:lnTo>
                    <a:lnTo>
                      <a:pt x="155" y="25"/>
                    </a:lnTo>
                    <a:lnTo>
                      <a:pt x="169" y="27"/>
                    </a:lnTo>
                    <a:lnTo>
                      <a:pt x="181" y="28"/>
                    </a:lnTo>
                    <a:lnTo>
                      <a:pt x="192" y="29"/>
                    </a:lnTo>
                    <a:lnTo>
                      <a:pt x="192" y="35"/>
                    </a:lnTo>
                    <a:lnTo>
                      <a:pt x="192" y="41"/>
                    </a:lnTo>
                    <a:lnTo>
                      <a:pt x="188" y="47"/>
                    </a:lnTo>
                    <a:lnTo>
                      <a:pt x="183" y="61"/>
                    </a:lnTo>
                    <a:lnTo>
                      <a:pt x="175" y="82"/>
                    </a:lnTo>
                    <a:lnTo>
                      <a:pt x="167" y="104"/>
                    </a:lnTo>
                    <a:lnTo>
                      <a:pt x="158" y="127"/>
                    </a:lnTo>
                    <a:lnTo>
                      <a:pt x="152" y="148"/>
                    </a:lnTo>
                    <a:lnTo>
                      <a:pt x="147" y="165"/>
                    </a:lnTo>
                    <a:lnTo>
                      <a:pt x="146" y="176"/>
                    </a:lnTo>
                    <a:lnTo>
                      <a:pt x="146" y="207"/>
                    </a:lnTo>
                    <a:lnTo>
                      <a:pt x="146" y="234"/>
                    </a:lnTo>
                    <a:lnTo>
                      <a:pt x="144" y="249"/>
                    </a:lnTo>
                    <a:lnTo>
                      <a:pt x="141" y="263"/>
                    </a:lnTo>
                    <a:lnTo>
                      <a:pt x="134" y="277"/>
                    </a:lnTo>
                    <a:lnTo>
                      <a:pt x="127" y="294"/>
                    </a:lnTo>
                    <a:lnTo>
                      <a:pt x="106" y="296"/>
                    </a:lnTo>
                    <a:lnTo>
                      <a:pt x="91" y="300"/>
                    </a:lnTo>
                    <a:lnTo>
                      <a:pt x="83" y="303"/>
                    </a:lnTo>
                    <a:lnTo>
                      <a:pt x="77" y="306"/>
                    </a:lnTo>
                    <a:lnTo>
                      <a:pt x="72" y="307"/>
                    </a:lnTo>
                    <a:lnTo>
                      <a:pt x="64" y="307"/>
                    </a:lnTo>
                    <a:lnTo>
                      <a:pt x="52" y="305"/>
                    </a:lnTo>
                    <a:lnTo>
                      <a:pt x="33" y="300"/>
                    </a:lnTo>
                    <a:lnTo>
                      <a:pt x="32" y="291"/>
                    </a:lnTo>
                    <a:lnTo>
                      <a:pt x="32" y="284"/>
                    </a:lnTo>
                    <a:lnTo>
                      <a:pt x="30" y="277"/>
                    </a:lnTo>
                    <a:lnTo>
                      <a:pt x="28" y="270"/>
                    </a:lnTo>
                    <a:lnTo>
                      <a:pt x="22" y="257"/>
                    </a:lnTo>
                    <a:lnTo>
                      <a:pt x="17" y="244"/>
                    </a:lnTo>
                    <a:lnTo>
                      <a:pt x="10" y="231"/>
                    </a:lnTo>
                    <a:lnTo>
                      <a:pt x="5" y="218"/>
                    </a:lnTo>
                    <a:lnTo>
                      <a:pt x="2" y="211"/>
                    </a:lnTo>
                    <a:lnTo>
                      <a:pt x="1" y="204"/>
                    </a:lnTo>
                    <a:lnTo>
                      <a:pt x="0" y="197"/>
                    </a:lnTo>
                    <a:lnTo>
                      <a:pt x="0" y="189"/>
                    </a:lnTo>
                    <a:lnTo>
                      <a:pt x="0" y="180"/>
                    </a:lnTo>
                    <a:lnTo>
                      <a:pt x="1" y="173"/>
                    </a:lnTo>
                    <a:lnTo>
                      <a:pt x="2" y="165"/>
                    </a:lnTo>
                    <a:lnTo>
                      <a:pt x="5" y="158"/>
                    </a:lnTo>
                    <a:lnTo>
                      <a:pt x="11" y="145"/>
                    </a:lnTo>
                    <a:lnTo>
                      <a:pt x="18" y="133"/>
                    </a:lnTo>
                    <a:lnTo>
                      <a:pt x="33" y="109"/>
                    </a:lnTo>
                    <a:lnTo>
                      <a:pt x="46" y="90"/>
                    </a:lnTo>
                    <a:lnTo>
                      <a:pt x="48" y="81"/>
                    </a:lnTo>
                    <a:lnTo>
                      <a:pt x="50" y="72"/>
                    </a:lnTo>
                    <a:lnTo>
                      <a:pt x="52" y="62"/>
                    </a:lnTo>
                    <a:lnTo>
                      <a:pt x="53" y="53"/>
                    </a:lnTo>
                    <a:lnTo>
                      <a:pt x="53" y="41"/>
                    </a:lnTo>
                    <a:lnTo>
                      <a:pt x="54" y="34"/>
                    </a:lnTo>
                    <a:lnTo>
                      <a:pt x="55" y="30"/>
                    </a:lnTo>
                    <a:lnTo>
                      <a:pt x="56" y="28"/>
                    </a:lnTo>
                    <a:lnTo>
                      <a:pt x="57" y="26"/>
                    </a:lnTo>
                    <a:lnTo>
                      <a:pt x="58" y="25"/>
                    </a:lnTo>
                    <a:lnTo>
                      <a:pt x="60" y="22"/>
                    </a:lnTo>
                    <a:lnTo>
                      <a:pt x="60" y="16"/>
                    </a:lnTo>
                    <a:lnTo>
                      <a:pt x="44" y="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87" name="Freeform 12"/>
              <p:cNvSpPr>
                <a:spLocks/>
              </p:cNvSpPr>
              <p:nvPr/>
            </p:nvSpPr>
            <p:spPr bwMode="auto">
              <a:xfrm>
                <a:off x="2814688" y="1963092"/>
                <a:ext cx="112711" cy="177612"/>
              </a:xfrm>
              <a:custGeom>
                <a:avLst/>
                <a:gdLst>
                  <a:gd name="T0" fmla="*/ 2085153 w 398"/>
                  <a:gd name="T1" fmla="*/ 235216 h 518"/>
                  <a:gd name="T2" fmla="*/ 7618754 w 398"/>
                  <a:gd name="T3" fmla="*/ 1528218 h 518"/>
                  <a:gd name="T4" fmla="*/ 9302905 w 398"/>
                  <a:gd name="T5" fmla="*/ 2703954 h 518"/>
                  <a:gd name="T6" fmla="*/ 6415748 w 398"/>
                  <a:gd name="T7" fmla="*/ 5525516 h 518"/>
                  <a:gd name="T8" fmla="*/ 5132598 w 398"/>
                  <a:gd name="T9" fmla="*/ 7289292 h 518"/>
                  <a:gd name="T10" fmla="*/ 6175317 w 398"/>
                  <a:gd name="T11" fmla="*/ 8112205 h 518"/>
                  <a:gd name="T12" fmla="*/ 13393069 w 398"/>
                  <a:gd name="T13" fmla="*/ 9287942 h 518"/>
                  <a:gd name="T14" fmla="*/ 16841799 w 398"/>
                  <a:gd name="T15" fmla="*/ 12814809 h 518"/>
                  <a:gd name="T16" fmla="*/ 12350633 w 398"/>
                  <a:gd name="T17" fmla="*/ 14931066 h 518"/>
                  <a:gd name="T18" fmla="*/ 11789061 w 398"/>
                  <a:gd name="T19" fmla="*/ 16224068 h 518"/>
                  <a:gd name="T20" fmla="*/ 15317935 w 398"/>
                  <a:gd name="T21" fmla="*/ 16812107 h 518"/>
                  <a:gd name="T22" fmla="*/ 16921942 w 398"/>
                  <a:gd name="T23" fmla="*/ 18340325 h 518"/>
                  <a:gd name="T24" fmla="*/ 19488242 w 398"/>
                  <a:gd name="T25" fmla="*/ 22455231 h 518"/>
                  <a:gd name="T26" fmla="*/ 20691247 w 398"/>
                  <a:gd name="T27" fmla="*/ 24924313 h 518"/>
                  <a:gd name="T28" fmla="*/ 20851535 w 398"/>
                  <a:gd name="T29" fmla="*/ 27863483 h 518"/>
                  <a:gd name="T30" fmla="*/ 21814110 w 398"/>
                  <a:gd name="T31" fmla="*/ 29862132 h 518"/>
                  <a:gd name="T32" fmla="*/ 22936689 w 398"/>
                  <a:gd name="T33" fmla="*/ 32801302 h 518"/>
                  <a:gd name="T34" fmla="*/ 24540696 w 398"/>
                  <a:gd name="T35" fmla="*/ 34917216 h 518"/>
                  <a:gd name="T36" fmla="*/ 26224848 w 398"/>
                  <a:gd name="T37" fmla="*/ 37621513 h 518"/>
                  <a:gd name="T38" fmla="*/ 27748712 w 398"/>
                  <a:gd name="T39" fmla="*/ 39620163 h 518"/>
                  <a:gd name="T40" fmla="*/ 29673578 w 398"/>
                  <a:gd name="T41" fmla="*/ 40090251 h 518"/>
                  <a:gd name="T42" fmla="*/ 31758731 w 398"/>
                  <a:gd name="T43" fmla="*/ 42911814 h 518"/>
                  <a:gd name="T44" fmla="*/ 31678304 w 398"/>
                  <a:gd name="T45" fmla="*/ 46439023 h 518"/>
                  <a:gd name="T46" fmla="*/ 30635869 w 398"/>
                  <a:gd name="T47" fmla="*/ 47497152 h 518"/>
                  <a:gd name="T48" fmla="*/ 29432863 w 398"/>
                  <a:gd name="T49" fmla="*/ 48790154 h 518"/>
                  <a:gd name="T50" fmla="*/ 29513007 w 398"/>
                  <a:gd name="T51" fmla="*/ 50083498 h 518"/>
                  <a:gd name="T52" fmla="*/ 30154724 w 398"/>
                  <a:gd name="T53" fmla="*/ 52082147 h 518"/>
                  <a:gd name="T54" fmla="*/ 28791147 w 398"/>
                  <a:gd name="T55" fmla="*/ 54433621 h 518"/>
                  <a:gd name="T56" fmla="*/ 11708917 w 398"/>
                  <a:gd name="T57" fmla="*/ 58783400 h 518"/>
                  <a:gd name="T58" fmla="*/ 5453457 w 398"/>
                  <a:gd name="T59" fmla="*/ 59723921 h 518"/>
                  <a:gd name="T60" fmla="*/ 4250451 w 398"/>
                  <a:gd name="T61" fmla="*/ 60899657 h 518"/>
                  <a:gd name="T62" fmla="*/ 4651453 w 398"/>
                  <a:gd name="T63" fmla="*/ 57960487 h 518"/>
                  <a:gd name="T64" fmla="*/ 5694171 w 398"/>
                  <a:gd name="T65" fmla="*/ 55961838 h 518"/>
                  <a:gd name="T66" fmla="*/ 9142618 w 398"/>
                  <a:gd name="T67" fmla="*/ 53845581 h 518"/>
                  <a:gd name="T68" fmla="*/ 13794071 w 398"/>
                  <a:gd name="T69" fmla="*/ 51611716 h 518"/>
                  <a:gd name="T70" fmla="*/ 14355643 w 398"/>
                  <a:gd name="T71" fmla="*/ 50083498 h 518"/>
                  <a:gd name="T72" fmla="*/ 13713927 w 398"/>
                  <a:gd name="T73" fmla="*/ 51024019 h 518"/>
                  <a:gd name="T74" fmla="*/ 8901903 w 398"/>
                  <a:gd name="T75" fmla="*/ 50788803 h 518"/>
                  <a:gd name="T76" fmla="*/ 6095173 w 398"/>
                  <a:gd name="T77" fmla="*/ 49378193 h 518"/>
                  <a:gd name="T78" fmla="*/ 6175317 w 398"/>
                  <a:gd name="T79" fmla="*/ 47261936 h 518"/>
                  <a:gd name="T80" fmla="*/ 7618754 w 398"/>
                  <a:gd name="T81" fmla="*/ 45968591 h 518"/>
                  <a:gd name="T82" fmla="*/ 6977321 w 398"/>
                  <a:gd name="T83" fmla="*/ 41383596 h 518"/>
                  <a:gd name="T84" fmla="*/ 8420758 w 398"/>
                  <a:gd name="T85" fmla="*/ 38679642 h 518"/>
                  <a:gd name="T86" fmla="*/ 12350633 w 398"/>
                  <a:gd name="T87" fmla="*/ 36328169 h 518"/>
                  <a:gd name="T88" fmla="*/ 13794071 w 398"/>
                  <a:gd name="T89" fmla="*/ 34211911 h 518"/>
                  <a:gd name="T90" fmla="*/ 11869488 w 398"/>
                  <a:gd name="T91" fmla="*/ 31860781 h 518"/>
                  <a:gd name="T92" fmla="*/ 11147628 w 398"/>
                  <a:gd name="T93" fmla="*/ 29038876 h 518"/>
                  <a:gd name="T94" fmla="*/ 7538610 w 398"/>
                  <a:gd name="T95" fmla="*/ 28098356 h 518"/>
                  <a:gd name="T96" fmla="*/ 6415748 w 398"/>
                  <a:gd name="T97" fmla="*/ 25394401 h 518"/>
                  <a:gd name="T98" fmla="*/ 7217752 w 398"/>
                  <a:gd name="T99" fmla="*/ 22572839 h 518"/>
                  <a:gd name="T100" fmla="*/ 8019756 w 398"/>
                  <a:gd name="T101" fmla="*/ 19751277 h 518"/>
                  <a:gd name="T102" fmla="*/ 5854459 w 398"/>
                  <a:gd name="T103" fmla="*/ 21867535 h 518"/>
                  <a:gd name="T104" fmla="*/ 1764295 w 398"/>
                  <a:gd name="T105" fmla="*/ 19045973 h 518"/>
                  <a:gd name="T106" fmla="*/ 1604008 w 398"/>
                  <a:gd name="T107" fmla="*/ 16694499 h 518"/>
                  <a:gd name="T108" fmla="*/ 1122862 w 398"/>
                  <a:gd name="T109" fmla="*/ 15401155 h 518"/>
                  <a:gd name="T110" fmla="*/ 1604008 w 398"/>
                  <a:gd name="T111" fmla="*/ 7406558 h 518"/>
                  <a:gd name="T112" fmla="*/ 1523864 w 398"/>
                  <a:gd name="T113" fmla="*/ 5760732 h 518"/>
                  <a:gd name="T114" fmla="*/ 320858 w 398"/>
                  <a:gd name="T115" fmla="*/ 4702603 h 518"/>
                  <a:gd name="T116" fmla="*/ 1604008 w 398"/>
                  <a:gd name="T117" fmla="*/ 2233865 h 518"/>
                  <a:gd name="T118" fmla="*/ 240714 w 398"/>
                  <a:gd name="T119" fmla="*/ 1058129 h 5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98" h="518">
                    <a:moveTo>
                      <a:pt x="0" y="1"/>
                    </a:moveTo>
                    <a:lnTo>
                      <a:pt x="6" y="0"/>
                    </a:lnTo>
                    <a:lnTo>
                      <a:pt x="15" y="1"/>
                    </a:lnTo>
                    <a:lnTo>
                      <a:pt x="26" y="2"/>
                    </a:lnTo>
                    <a:lnTo>
                      <a:pt x="39" y="5"/>
                    </a:lnTo>
                    <a:lnTo>
                      <a:pt x="56" y="8"/>
                    </a:lnTo>
                    <a:lnTo>
                      <a:pt x="75" y="11"/>
                    </a:lnTo>
                    <a:lnTo>
                      <a:pt x="95" y="13"/>
                    </a:lnTo>
                    <a:lnTo>
                      <a:pt x="120" y="13"/>
                    </a:lnTo>
                    <a:lnTo>
                      <a:pt x="120" y="17"/>
                    </a:lnTo>
                    <a:lnTo>
                      <a:pt x="118" y="20"/>
                    </a:lnTo>
                    <a:lnTo>
                      <a:pt x="116" y="23"/>
                    </a:lnTo>
                    <a:lnTo>
                      <a:pt x="114" y="26"/>
                    </a:lnTo>
                    <a:lnTo>
                      <a:pt x="107" y="32"/>
                    </a:lnTo>
                    <a:lnTo>
                      <a:pt x="99" y="37"/>
                    </a:lnTo>
                    <a:lnTo>
                      <a:pt x="80" y="47"/>
                    </a:lnTo>
                    <a:lnTo>
                      <a:pt x="66" y="57"/>
                    </a:lnTo>
                    <a:lnTo>
                      <a:pt x="65" y="59"/>
                    </a:lnTo>
                    <a:lnTo>
                      <a:pt x="64" y="61"/>
                    </a:lnTo>
                    <a:lnTo>
                      <a:pt x="64" y="62"/>
                    </a:lnTo>
                    <a:lnTo>
                      <a:pt x="65" y="64"/>
                    </a:lnTo>
                    <a:lnTo>
                      <a:pt x="68" y="66"/>
                    </a:lnTo>
                    <a:lnTo>
                      <a:pt x="71" y="67"/>
                    </a:lnTo>
                    <a:lnTo>
                      <a:pt x="77" y="69"/>
                    </a:lnTo>
                    <a:lnTo>
                      <a:pt x="84" y="70"/>
                    </a:lnTo>
                    <a:lnTo>
                      <a:pt x="103" y="73"/>
                    </a:lnTo>
                    <a:lnTo>
                      <a:pt x="131" y="76"/>
                    </a:lnTo>
                    <a:lnTo>
                      <a:pt x="167" y="79"/>
                    </a:lnTo>
                    <a:lnTo>
                      <a:pt x="213" y="81"/>
                    </a:lnTo>
                    <a:lnTo>
                      <a:pt x="213" y="91"/>
                    </a:lnTo>
                    <a:lnTo>
                      <a:pt x="213" y="105"/>
                    </a:lnTo>
                    <a:lnTo>
                      <a:pt x="210" y="109"/>
                    </a:lnTo>
                    <a:lnTo>
                      <a:pt x="202" y="112"/>
                    </a:lnTo>
                    <a:lnTo>
                      <a:pt x="191" y="116"/>
                    </a:lnTo>
                    <a:lnTo>
                      <a:pt x="179" y="120"/>
                    </a:lnTo>
                    <a:lnTo>
                      <a:pt x="154" y="127"/>
                    </a:lnTo>
                    <a:lnTo>
                      <a:pt x="139" y="130"/>
                    </a:lnTo>
                    <a:lnTo>
                      <a:pt x="142" y="133"/>
                    </a:lnTo>
                    <a:lnTo>
                      <a:pt x="144" y="136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60" y="142"/>
                    </a:lnTo>
                    <a:lnTo>
                      <a:pt x="170" y="143"/>
                    </a:lnTo>
                    <a:lnTo>
                      <a:pt x="191" y="143"/>
                    </a:lnTo>
                    <a:lnTo>
                      <a:pt x="206" y="142"/>
                    </a:lnTo>
                    <a:lnTo>
                      <a:pt x="206" y="147"/>
                    </a:lnTo>
                    <a:lnTo>
                      <a:pt x="208" y="152"/>
                    </a:lnTo>
                    <a:lnTo>
                      <a:pt x="211" y="156"/>
                    </a:lnTo>
                    <a:lnTo>
                      <a:pt x="214" y="161"/>
                    </a:lnTo>
                    <a:lnTo>
                      <a:pt x="223" y="172"/>
                    </a:lnTo>
                    <a:lnTo>
                      <a:pt x="233" y="182"/>
                    </a:lnTo>
                    <a:lnTo>
                      <a:pt x="243" y="191"/>
                    </a:lnTo>
                    <a:lnTo>
                      <a:pt x="250" y="200"/>
                    </a:lnTo>
                    <a:lnTo>
                      <a:pt x="254" y="205"/>
                    </a:lnTo>
                    <a:lnTo>
                      <a:pt x="257" y="209"/>
                    </a:lnTo>
                    <a:lnTo>
                      <a:pt x="258" y="212"/>
                    </a:lnTo>
                    <a:lnTo>
                      <a:pt x="259" y="216"/>
                    </a:lnTo>
                    <a:lnTo>
                      <a:pt x="259" y="223"/>
                    </a:lnTo>
                    <a:lnTo>
                      <a:pt x="260" y="232"/>
                    </a:lnTo>
                    <a:lnTo>
                      <a:pt x="260" y="237"/>
                    </a:lnTo>
                    <a:lnTo>
                      <a:pt x="262" y="241"/>
                    </a:lnTo>
                    <a:lnTo>
                      <a:pt x="263" y="244"/>
                    </a:lnTo>
                    <a:lnTo>
                      <a:pt x="266" y="247"/>
                    </a:lnTo>
                    <a:lnTo>
                      <a:pt x="272" y="254"/>
                    </a:lnTo>
                    <a:lnTo>
                      <a:pt x="277" y="261"/>
                    </a:lnTo>
                    <a:lnTo>
                      <a:pt x="280" y="267"/>
                    </a:lnTo>
                    <a:lnTo>
                      <a:pt x="283" y="273"/>
                    </a:lnTo>
                    <a:lnTo>
                      <a:pt x="286" y="279"/>
                    </a:lnTo>
                    <a:lnTo>
                      <a:pt x="291" y="284"/>
                    </a:lnTo>
                    <a:lnTo>
                      <a:pt x="297" y="288"/>
                    </a:lnTo>
                    <a:lnTo>
                      <a:pt x="305" y="291"/>
                    </a:lnTo>
                    <a:lnTo>
                      <a:pt x="306" y="297"/>
                    </a:lnTo>
                    <a:lnTo>
                      <a:pt x="310" y="304"/>
                    </a:lnTo>
                    <a:lnTo>
                      <a:pt x="315" y="310"/>
                    </a:lnTo>
                    <a:lnTo>
                      <a:pt x="320" y="316"/>
                    </a:lnTo>
                    <a:lnTo>
                      <a:pt x="327" y="320"/>
                    </a:lnTo>
                    <a:lnTo>
                      <a:pt x="334" y="324"/>
                    </a:lnTo>
                    <a:lnTo>
                      <a:pt x="340" y="326"/>
                    </a:lnTo>
                    <a:lnTo>
                      <a:pt x="346" y="327"/>
                    </a:lnTo>
                    <a:lnTo>
                      <a:pt x="346" y="337"/>
                    </a:lnTo>
                    <a:lnTo>
                      <a:pt x="346" y="346"/>
                    </a:lnTo>
                    <a:lnTo>
                      <a:pt x="355" y="343"/>
                    </a:lnTo>
                    <a:lnTo>
                      <a:pt x="363" y="341"/>
                    </a:lnTo>
                    <a:lnTo>
                      <a:pt x="370" y="341"/>
                    </a:lnTo>
                    <a:lnTo>
                      <a:pt x="376" y="342"/>
                    </a:lnTo>
                    <a:lnTo>
                      <a:pt x="389" y="347"/>
                    </a:lnTo>
                    <a:lnTo>
                      <a:pt x="398" y="352"/>
                    </a:lnTo>
                    <a:lnTo>
                      <a:pt x="396" y="365"/>
                    </a:lnTo>
                    <a:lnTo>
                      <a:pt x="394" y="376"/>
                    </a:lnTo>
                    <a:lnTo>
                      <a:pt x="393" y="382"/>
                    </a:lnTo>
                    <a:lnTo>
                      <a:pt x="393" y="389"/>
                    </a:lnTo>
                    <a:lnTo>
                      <a:pt x="395" y="395"/>
                    </a:lnTo>
                    <a:lnTo>
                      <a:pt x="398" y="401"/>
                    </a:lnTo>
                    <a:lnTo>
                      <a:pt x="393" y="402"/>
                    </a:lnTo>
                    <a:lnTo>
                      <a:pt x="387" y="403"/>
                    </a:lnTo>
                    <a:lnTo>
                      <a:pt x="382" y="404"/>
                    </a:lnTo>
                    <a:lnTo>
                      <a:pt x="376" y="406"/>
                    </a:lnTo>
                    <a:lnTo>
                      <a:pt x="372" y="409"/>
                    </a:lnTo>
                    <a:lnTo>
                      <a:pt x="369" y="412"/>
                    </a:lnTo>
                    <a:lnTo>
                      <a:pt x="367" y="415"/>
                    </a:lnTo>
                    <a:lnTo>
                      <a:pt x="365" y="420"/>
                    </a:lnTo>
                    <a:lnTo>
                      <a:pt x="365" y="422"/>
                    </a:lnTo>
                    <a:lnTo>
                      <a:pt x="367" y="424"/>
                    </a:lnTo>
                    <a:lnTo>
                      <a:pt x="368" y="426"/>
                    </a:lnTo>
                    <a:lnTo>
                      <a:pt x="370" y="429"/>
                    </a:lnTo>
                    <a:lnTo>
                      <a:pt x="376" y="433"/>
                    </a:lnTo>
                    <a:lnTo>
                      <a:pt x="385" y="438"/>
                    </a:lnTo>
                    <a:lnTo>
                      <a:pt x="376" y="443"/>
                    </a:lnTo>
                    <a:lnTo>
                      <a:pt x="371" y="447"/>
                    </a:lnTo>
                    <a:lnTo>
                      <a:pt x="367" y="451"/>
                    </a:lnTo>
                    <a:lnTo>
                      <a:pt x="363" y="455"/>
                    </a:lnTo>
                    <a:lnTo>
                      <a:pt x="359" y="463"/>
                    </a:lnTo>
                    <a:lnTo>
                      <a:pt x="352" y="475"/>
                    </a:lnTo>
                    <a:lnTo>
                      <a:pt x="146" y="475"/>
                    </a:lnTo>
                    <a:lnTo>
                      <a:pt x="146" y="487"/>
                    </a:lnTo>
                    <a:lnTo>
                      <a:pt x="146" y="500"/>
                    </a:lnTo>
                    <a:lnTo>
                      <a:pt x="116" y="501"/>
                    </a:lnTo>
                    <a:lnTo>
                      <a:pt x="90" y="503"/>
                    </a:lnTo>
                    <a:lnTo>
                      <a:pt x="78" y="505"/>
                    </a:lnTo>
                    <a:lnTo>
                      <a:pt x="68" y="508"/>
                    </a:lnTo>
                    <a:lnTo>
                      <a:pt x="64" y="510"/>
                    </a:lnTo>
                    <a:lnTo>
                      <a:pt x="59" y="512"/>
                    </a:lnTo>
                    <a:lnTo>
                      <a:pt x="56" y="515"/>
                    </a:lnTo>
                    <a:lnTo>
                      <a:pt x="53" y="518"/>
                    </a:lnTo>
                    <a:lnTo>
                      <a:pt x="54" y="511"/>
                    </a:lnTo>
                    <a:lnTo>
                      <a:pt x="55" y="505"/>
                    </a:lnTo>
                    <a:lnTo>
                      <a:pt x="56" y="499"/>
                    </a:lnTo>
                    <a:lnTo>
                      <a:pt x="58" y="493"/>
                    </a:lnTo>
                    <a:lnTo>
                      <a:pt x="61" y="488"/>
                    </a:lnTo>
                    <a:lnTo>
                      <a:pt x="64" y="484"/>
                    </a:lnTo>
                    <a:lnTo>
                      <a:pt x="68" y="480"/>
                    </a:lnTo>
                    <a:lnTo>
                      <a:pt x="71" y="476"/>
                    </a:lnTo>
                    <a:lnTo>
                      <a:pt x="81" y="470"/>
                    </a:lnTo>
                    <a:lnTo>
                      <a:pt x="91" y="465"/>
                    </a:lnTo>
                    <a:lnTo>
                      <a:pt x="102" y="462"/>
                    </a:lnTo>
                    <a:lnTo>
                      <a:pt x="114" y="458"/>
                    </a:lnTo>
                    <a:lnTo>
                      <a:pt x="136" y="453"/>
                    </a:lnTo>
                    <a:lnTo>
                      <a:pt x="157" y="448"/>
                    </a:lnTo>
                    <a:lnTo>
                      <a:pt x="165" y="444"/>
                    </a:lnTo>
                    <a:lnTo>
                      <a:pt x="172" y="439"/>
                    </a:lnTo>
                    <a:lnTo>
                      <a:pt x="174" y="436"/>
                    </a:lnTo>
                    <a:lnTo>
                      <a:pt x="177" y="433"/>
                    </a:lnTo>
                    <a:lnTo>
                      <a:pt x="179" y="429"/>
                    </a:lnTo>
                    <a:lnTo>
                      <a:pt x="179" y="426"/>
                    </a:lnTo>
                    <a:lnTo>
                      <a:pt x="179" y="428"/>
                    </a:lnTo>
                    <a:lnTo>
                      <a:pt x="177" y="430"/>
                    </a:lnTo>
                    <a:lnTo>
                      <a:pt x="174" y="432"/>
                    </a:lnTo>
                    <a:lnTo>
                      <a:pt x="171" y="434"/>
                    </a:lnTo>
                    <a:lnTo>
                      <a:pt x="162" y="437"/>
                    </a:lnTo>
                    <a:lnTo>
                      <a:pt x="152" y="438"/>
                    </a:lnTo>
                    <a:lnTo>
                      <a:pt x="137" y="437"/>
                    </a:lnTo>
                    <a:lnTo>
                      <a:pt x="111" y="432"/>
                    </a:lnTo>
                    <a:lnTo>
                      <a:pt x="96" y="429"/>
                    </a:lnTo>
                    <a:lnTo>
                      <a:pt x="84" y="425"/>
                    </a:lnTo>
                    <a:lnTo>
                      <a:pt x="80" y="423"/>
                    </a:lnTo>
                    <a:lnTo>
                      <a:pt x="76" y="420"/>
                    </a:lnTo>
                    <a:lnTo>
                      <a:pt x="73" y="417"/>
                    </a:lnTo>
                    <a:lnTo>
                      <a:pt x="73" y="414"/>
                    </a:lnTo>
                    <a:lnTo>
                      <a:pt x="73" y="407"/>
                    </a:lnTo>
                    <a:lnTo>
                      <a:pt x="77" y="402"/>
                    </a:lnTo>
                    <a:lnTo>
                      <a:pt x="80" y="398"/>
                    </a:lnTo>
                    <a:lnTo>
                      <a:pt x="84" y="395"/>
                    </a:lnTo>
                    <a:lnTo>
                      <a:pt x="90" y="392"/>
                    </a:lnTo>
                    <a:lnTo>
                      <a:pt x="95" y="391"/>
                    </a:lnTo>
                    <a:lnTo>
                      <a:pt x="101" y="390"/>
                    </a:lnTo>
                    <a:lnTo>
                      <a:pt x="106" y="389"/>
                    </a:lnTo>
                    <a:lnTo>
                      <a:pt x="106" y="352"/>
                    </a:lnTo>
                    <a:lnTo>
                      <a:pt x="87" y="352"/>
                    </a:lnTo>
                    <a:lnTo>
                      <a:pt x="90" y="345"/>
                    </a:lnTo>
                    <a:lnTo>
                      <a:pt x="94" y="339"/>
                    </a:lnTo>
                    <a:lnTo>
                      <a:pt x="100" y="334"/>
                    </a:lnTo>
                    <a:lnTo>
                      <a:pt x="105" y="329"/>
                    </a:lnTo>
                    <a:lnTo>
                      <a:pt x="117" y="323"/>
                    </a:lnTo>
                    <a:lnTo>
                      <a:pt x="129" y="319"/>
                    </a:lnTo>
                    <a:lnTo>
                      <a:pt x="142" y="315"/>
                    </a:lnTo>
                    <a:lnTo>
                      <a:pt x="154" y="309"/>
                    </a:lnTo>
                    <a:lnTo>
                      <a:pt x="159" y="306"/>
                    </a:lnTo>
                    <a:lnTo>
                      <a:pt x="163" y="302"/>
                    </a:lnTo>
                    <a:lnTo>
                      <a:pt x="169" y="297"/>
                    </a:lnTo>
                    <a:lnTo>
                      <a:pt x="172" y="291"/>
                    </a:lnTo>
                    <a:lnTo>
                      <a:pt x="166" y="286"/>
                    </a:lnTo>
                    <a:lnTo>
                      <a:pt x="159" y="281"/>
                    </a:lnTo>
                    <a:lnTo>
                      <a:pt x="154" y="277"/>
                    </a:lnTo>
                    <a:lnTo>
                      <a:pt x="148" y="271"/>
                    </a:lnTo>
                    <a:lnTo>
                      <a:pt x="145" y="265"/>
                    </a:lnTo>
                    <a:lnTo>
                      <a:pt x="142" y="260"/>
                    </a:lnTo>
                    <a:lnTo>
                      <a:pt x="140" y="254"/>
                    </a:lnTo>
                    <a:lnTo>
                      <a:pt x="139" y="247"/>
                    </a:lnTo>
                    <a:lnTo>
                      <a:pt x="125" y="247"/>
                    </a:lnTo>
                    <a:lnTo>
                      <a:pt x="113" y="245"/>
                    </a:lnTo>
                    <a:lnTo>
                      <a:pt x="103" y="242"/>
                    </a:lnTo>
                    <a:lnTo>
                      <a:pt x="94" y="239"/>
                    </a:lnTo>
                    <a:lnTo>
                      <a:pt x="88" y="235"/>
                    </a:lnTo>
                    <a:lnTo>
                      <a:pt x="83" y="229"/>
                    </a:lnTo>
                    <a:lnTo>
                      <a:pt x="80" y="224"/>
                    </a:lnTo>
                    <a:lnTo>
                      <a:pt x="80" y="216"/>
                    </a:lnTo>
                    <a:lnTo>
                      <a:pt x="80" y="209"/>
                    </a:lnTo>
                    <a:lnTo>
                      <a:pt x="82" y="203"/>
                    </a:lnTo>
                    <a:lnTo>
                      <a:pt x="86" y="198"/>
                    </a:lnTo>
                    <a:lnTo>
                      <a:pt x="90" y="192"/>
                    </a:lnTo>
                    <a:lnTo>
                      <a:pt x="93" y="186"/>
                    </a:lnTo>
                    <a:lnTo>
                      <a:pt x="96" y="180"/>
                    </a:lnTo>
                    <a:lnTo>
                      <a:pt x="99" y="174"/>
                    </a:lnTo>
                    <a:lnTo>
                      <a:pt x="100" y="168"/>
                    </a:lnTo>
                    <a:lnTo>
                      <a:pt x="92" y="171"/>
                    </a:lnTo>
                    <a:lnTo>
                      <a:pt x="86" y="175"/>
                    </a:lnTo>
                    <a:lnTo>
                      <a:pt x="80" y="180"/>
                    </a:lnTo>
                    <a:lnTo>
                      <a:pt x="73" y="186"/>
                    </a:lnTo>
                    <a:lnTo>
                      <a:pt x="64" y="199"/>
                    </a:lnTo>
                    <a:lnTo>
                      <a:pt x="53" y="210"/>
                    </a:lnTo>
                    <a:lnTo>
                      <a:pt x="31" y="179"/>
                    </a:lnTo>
                    <a:lnTo>
                      <a:pt x="22" y="162"/>
                    </a:lnTo>
                    <a:lnTo>
                      <a:pt x="20" y="157"/>
                    </a:lnTo>
                    <a:lnTo>
                      <a:pt x="20" y="153"/>
                    </a:lnTo>
                    <a:lnTo>
                      <a:pt x="20" y="148"/>
                    </a:lnTo>
                    <a:lnTo>
                      <a:pt x="20" y="142"/>
                    </a:lnTo>
                    <a:lnTo>
                      <a:pt x="17" y="141"/>
                    </a:lnTo>
                    <a:lnTo>
                      <a:pt x="16" y="138"/>
                    </a:lnTo>
                    <a:lnTo>
                      <a:pt x="15" y="135"/>
                    </a:lnTo>
                    <a:lnTo>
                      <a:pt x="14" y="131"/>
                    </a:lnTo>
                    <a:lnTo>
                      <a:pt x="14" y="121"/>
                    </a:lnTo>
                    <a:lnTo>
                      <a:pt x="15" y="110"/>
                    </a:lnTo>
                    <a:lnTo>
                      <a:pt x="17" y="84"/>
                    </a:lnTo>
                    <a:lnTo>
                      <a:pt x="20" y="63"/>
                    </a:lnTo>
                    <a:lnTo>
                      <a:pt x="21" y="59"/>
                    </a:lnTo>
                    <a:lnTo>
                      <a:pt x="21" y="55"/>
                    </a:lnTo>
                    <a:lnTo>
                      <a:pt x="20" y="51"/>
                    </a:lnTo>
                    <a:lnTo>
                      <a:pt x="19" y="49"/>
                    </a:lnTo>
                    <a:lnTo>
                      <a:pt x="15" y="45"/>
                    </a:lnTo>
                    <a:lnTo>
                      <a:pt x="11" y="43"/>
                    </a:lnTo>
                    <a:lnTo>
                      <a:pt x="6" y="41"/>
                    </a:lnTo>
                    <a:lnTo>
                      <a:pt x="4" y="40"/>
                    </a:lnTo>
                    <a:lnTo>
                      <a:pt x="3" y="39"/>
                    </a:lnTo>
                    <a:lnTo>
                      <a:pt x="6" y="37"/>
                    </a:lnTo>
                    <a:lnTo>
                      <a:pt x="13" y="28"/>
                    </a:lnTo>
                    <a:lnTo>
                      <a:pt x="20" y="19"/>
                    </a:lnTo>
                    <a:lnTo>
                      <a:pt x="20" y="13"/>
                    </a:lnTo>
                    <a:lnTo>
                      <a:pt x="11" y="11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88" name="Freeform 13"/>
              <p:cNvSpPr>
                <a:spLocks/>
              </p:cNvSpPr>
              <p:nvPr/>
            </p:nvSpPr>
            <p:spPr bwMode="auto">
              <a:xfrm>
                <a:off x="3050546" y="2162644"/>
                <a:ext cx="111667" cy="50149"/>
              </a:xfrm>
              <a:custGeom>
                <a:avLst/>
                <a:gdLst>
                  <a:gd name="T0" fmla="*/ 16235856 w 382"/>
                  <a:gd name="T1" fmla="*/ 2411218 h 148"/>
                  <a:gd name="T2" fmla="*/ 15125032 w 382"/>
                  <a:gd name="T3" fmla="*/ 3559224 h 148"/>
                  <a:gd name="T4" fmla="*/ 14868666 w 382"/>
                  <a:gd name="T5" fmla="*/ 5166702 h 148"/>
                  <a:gd name="T6" fmla="*/ 14355933 w 382"/>
                  <a:gd name="T7" fmla="*/ 6085310 h 148"/>
                  <a:gd name="T8" fmla="*/ 14184925 w 382"/>
                  <a:gd name="T9" fmla="*/ 7003918 h 148"/>
                  <a:gd name="T10" fmla="*/ 15125032 w 382"/>
                  <a:gd name="T11" fmla="*/ 8496528 h 148"/>
                  <a:gd name="T12" fmla="*/ 13245109 w 382"/>
                  <a:gd name="T13" fmla="*/ 9874270 h 148"/>
                  <a:gd name="T14" fmla="*/ 9228898 w 382"/>
                  <a:gd name="T15" fmla="*/ 11022276 h 148"/>
                  <a:gd name="T16" fmla="*/ 6579876 w 382"/>
                  <a:gd name="T17" fmla="*/ 11137144 h 148"/>
                  <a:gd name="T18" fmla="*/ 4443587 w 382"/>
                  <a:gd name="T19" fmla="*/ 10907408 h 148"/>
                  <a:gd name="T20" fmla="*/ 341724 w 382"/>
                  <a:gd name="T21" fmla="*/ 12744623 h 148"/>
                  <a:gd name="T22" fmla="*/ 0 w 382"/>
                  <a:gd name="T23" fmla="*/ 14811236 h 148"/>
                  <a:gd name="T24" fmla="*/ 341724 w 382"/>
                  <a:gd name="T25" fmla="*/ 15040973 h 148"/>
                  <a:gd name="T26" fmla="*/ 1025466 w 382"/>
                  <a:gd name="T27" fmla="*/ 15040973 h 148"/>
                  <a:gd name="T28" fmla="*/ 4357936 w 382"/>
                  <a:gd name="T29" fmla="*/ 14811236 h 148"/>
                  <a:gd name="T30" fmla="*/ 9741630 w 382"/>
                  <a:gd name="T31" fmla="*/ 14581499 h 148"/>
                  <a:gd name="T32" fmla="*/ 10510729 w 382"/>
                  <a:gd name="T33" fmla="*/ 15385239 h 148"/>
                  <a:gd name="T34" fmla="*/ 11706911 w 382"/>
                  <a:gd name="T35" fmla="*/ 16188978 h 148"/>
                  <a:gd name="T36" fmla="*/ 13586834 w 382"/>
                  <a:gd name="T37" fmla="*/ 16877849 h 148"/>
                  <a:gd name="T38" fmla="*/ 15808773 w 382"/>
                  <a:gd name="T39" fmla="*/ 16992718 h 148"/>
                  <a:gd name="T40" fmla="*/ 17945062 w 382"/>
                  <a:gd name="T41" fmla="*/ 16992718 h 148"/>
                  <a:gd name="T42" fmla="*/ 19910343 w 382"/>
                  <a:gd name="T43" fmla="*/ 16992718 h 148"/>
                  <a:gd name="T44" fmla="*/ 21790266 w 382"/>
                  <a:gd name="T45" fmla="*/ 16992718 h 148"/>
                  <a:gd name="T46" fmla="*/ 23499472 w 382"/>
                  <a:gd name="T47" fmla="*/ 16418715 h 148"/>
                  <a:gd name="T48" fmla="*/ 25721120 w 382"/>
                  <a:gd name="T49" fmla="*/ 15385239 h 148"/>
                  <a:gd name="T50" fmla="*/ 28541150 w 382"/>
                  <a:gd name="T51" fmla="*/ 13892628 h 148"/>
                  <a:gd name="T52" fmla="*/ 30164706 w 382"/>
                  <a:gd name="T53" fmla="*/ 11826015 h 148"/>
                  <a:gd name="T54" fmla="*/ 31788262 w 382"/>
                  <a:gd name="T55" fmla="*/ 8266792 h 148"/>
                  <a:gd name="T56" fmla="*/ 32129987 w 382"/>
                  <a:gd name="T57" fmla="*/ 5970442 h 148"/>
                  <a:gd name="T58" fmla="*/ 31019163 w 382"/>
                  <a:gd name="T59" fmla="*/ 5051834 h 148"/>
                  <a:gd name="T60" fmla="*/ 30506431 w 382"/>
                  <a:gd name="T61" fmla="*/ 3674092 h 148"/>
                  <a:gd name="T62" fmla="*/ 29651973 w 382"/>
                  <a:gd name="T63" fmla="*/ 2526086 h 148"/>
                  <a:gd name="T64" fmla="*/ 28541150 w 382"/>
                  <a:gd name="T65" fmla="*/ 1951745 h 148"/>
                  <a:gd name="T66" fmla="*/ 27259318 w 382"/>
                  <a:gd name="T67" fmla="*/ 918608 h 148"/>
                  <a:gd name="T68" fmla="*/ 17346679 w 382"/>
                  <a:gd name="T69" fmla="*/ 2066613 h 1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82" h="148">
                    <a:moveTo>
                      <a:pt x="203" y="18"/>
                    </a:moveTo>
                    <a:lnTo>
                      <a:pt x="190" y="21"/>
                    </a:lnTo>
                    <a:lnTo>
                      <a:pt x="177" y="24"/>
                    </a:lnTo>
                    <a:lnTo>
                      <a:pt x="177" y="31"/>
                    </a:lnTo>
                    <a:lnTo>
                      <a:pt x="175" y="40"/>
                    </a:lnTo>
                    <a:lnTo>
                      <a:pt x="174" y="45"/>
                    </a:lnTo>
                    <a:lnTo>
                      <a:pt x="172" y="49"/>
                    </a:lnTo>
                    <a:lnTo>
                      <a:pt x="168" y="53"/>
                    </a:lnTo>
                    <a:lnTo>
                      <a:pt x="164" y="55"/>
                    </a:lnTo>
                    <a:lnTo>
                      <a:pt x="166" y="61"/>
                    </a:lnTo>
                    <a:lnTo>
                      <a:pt x="170" y="67"/>
                    </a:lnTo>
                    <a:lnTo>
                      <a:pt x="177" y="74"/>
                    </a:lnTo>
                    <a:lnTo>
                      <a:pt x="184" y="80"/>
                    </a:lnTo>
                    <a:lnTo>
                      <a:pt x="155" y="86"/>
                    </a:lnTo>
                    <a:lnTo>
                      <a:pt x="125" y="93"/>
                    </a:lnTo>
                    <a:lnTo>
                      <a:pt x="108" y="96"/>
                    </a:lnTo>
                    <a:lnTo>
                      <a:pt x="88" y="97"/>
                    </a:lnTo>
                    <a:lnTo>
                      <a:pt x="77" y="97"/>
                    </a:lnTo>
                    <a:lnTo>
                      <a:pt x="65" y="96"/>
                    </a:lnTo>
                    <a:lnTo>
                      <a:pt x="52" y="95"/>
                    </a:lnTo>
                    <a:lnTo>
                      <a:pt x="38" y="93"/>
                    </a:lnTo>
                    <a:lnTo>
                      <a:pt x="4" y="111"/>
                    </a:lnTo>
                    <a:lnTo>
                      <a:pt x="1" y="122"/>
                    </a:lnTo>
                    <a:lnTo>
                      <a:pt x="0" y="129"/>
                    </a:lnTo>
                    <a:lnTo>
                      <a:pt x="1" y="130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12" y="131"/>
                    </a:lnTo>
                    <a:lnTo>
                      <a:pt x="28" y="131"/>
                    </a:lnTo>
                    <a:lnTo>
                      <a:pt x="51" y="129"/>
                    </a:lnTo>
                    <a:lnTo>
                      <a:pt x="110" y="123"/>
                    </a:lnTo>
                    <a:lnTo>
                      <a:pt x="114" y="127"/>
                    </a:lnTo>
                    <a:lnTo>
                      <a:pt x="119" y="131"/>
                    </a:lnTo>
                    <a:lnTo>
                      <a:pt x="123" y="134"/>
                    </a:lnTo>
                    <a:lnTo>
                      <a:pt x="128" y="137"/>
                    </a:lnTo>
                    <a:lnTo>
                      <a:pt x="137" y="141"/>
                    </a:lnTo>
                    <a:lnTo>
                      <a:pt x="148" y="144"/>
                    </a:lnTo>
                    <a:lnTo>
                      <a:pt x="159" y="147"/>
                    </a:lnTo>
                    <a:lnTo>
                      <a:pt x="172" y="148"/>
                    </a:lnTo>
                    <a:lnTo>
                      <a:pt x="185" y="148"/>
                    </a:lnTo>
                    <a:lnTo>
                      <a:pt x="197" y="148"/>
                    </a:lnTo>
                    <a:lnTo>
                      <a:pt x="210" y="148"/>
                    </a:lnTo>
                    <a:lnTo>
                      <a:pt x="222" y="148"/>
                    </a:lnTo>
                    <a:lnTo>
                      <a:pt x="233" y="148"/>
                    </a:lnTo>
                    <a:lnTo>
                      <a:pt x="243" y="148"/>
                    </a:lnTo>
                    <a:lnTo>
                      <a:pt x="255" y="148"/>
                    </a:lnTo>
                    <a:lnTo>
                      <a:pt x="265" y="145"/>
                    </a:lnTo>
                    <a:lnTo>
                      <a:pt x="275" y="143"/>
                    </a:lnTo>
                    <a:lnTo>
                      <a:pt x="284" y="140"/>
                    </a:lnTo>
                    <a:lnTo>
                      <a:pt x="301" y="134"/>
                    </a:lnTo>
                    <a:lnTo>
                      <a:pt x="323" y="129"/>
                    </a:lnTo>
                    <a:lnTo>
                      <a:pt x="334" y="121"/>
                    </a:lnTo>
                    <a:lnTo>
                      <a:pt x="344" y="113"/>
                    </a:lnTo>
                    <a:lnTo>
                      <a:pt x="353" y="103"/>
                    </a:lnTo>
                    <a:lnTo>
                      <a:pt x="360" y="93"/>
                    </a:lnTo>
                    <a:lnTo>
                      <a:pt x="372" y="72"/>
                    </a:lnTo>
                    <a:lnTo>
                      <a:pt x="382" y="55"/>
                    </a:lnTo>
                    <a:lnTo>
                      <a:pt x="376" y="52"/>
                    </a:lnTo>
                    <a:lnTo>
                      <a:pt x="367" y="47"/>
                    </a:lnTo>
                    <a:lnTo>
                      <a:pt x="363" y="44"/>
                    </a:lnTo>
                    <a:lnTo>
                      <a:pt x="359" y="39"/>
                    </a:lnTo>
                    <a:lnTo>
                      <a:pt x="357" y="32"/>
                    </a:lnTo>
                    <a:lnTo>
                      <a:pt x="356" y="24"/>
                    </a:lnTo>
                    <a:lnTo>
                      <a:pt x="347" y="22"/>
                    </a:lnTo>
                    <a:lnTo>
                      <a:pt x="341" y="20"/>
                    </a:lnTo>
                    <a:lnTo>
                      <a:pt x="334" y="17"/>
                    </a:lnTo>
                    <a:lnTo>
                      <a:pt x="330" y="14"/>
                    </a:lnTo>
                    <a:lnTo>
                      <a:pt x="319" y="8"/>
                    </a:lnTo>
                    <a:lnTo>
                      <a:pt x="303" y="0"/>
                    </a:lnTo>
                    <a:lnTo>
                      <a:pt x="203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89" name="Freeform 14"/>
              <p:cNvSpPr>
                <a:spLocks/>
              </p:cNvSpPr>
              <p:nvPr/>
            </p:nvSpPr>
            <p:spPr bwMode="auto">
              <a:xfrm>
                <a:off x="4031546" y="2063391"/>
                <a:ext cx="842199" cy="683284"/>
              </a:xfrm>
              <a:custGeom>
                <a:avLst/>
                <a:gdLst>
                  <a:gd name="T0" fmla="*/ 30692072 w 2936"/>
                  <a:gd name="T1" fmla="*/ 127158704 h 1983"/>
                  <a:gd name="T2" fmla="*/ 31679419 w 2936"/>
                  <a:gd name="T3" fmla="*/ 140337850 h 1983"/>
                  <a:gd name="T4" fmla="*/ 39332070 w 2936"/>
                  <a:gd name="T5" fmla="*/ 161234005 h 1983"/>
                  <a:gd name="T6" fmla="*/ 63194471 w 2936"/>
                  <a:gd name="T7" fmla="*/ 177143875 h 1983"/>
                  <a:gd name="T8" fmla="*/ 85246545 w 2936"/>
                  <a:gd name="T9" fmla="*/ 184267533 h 1983"/>
                  <a:gd name="T10" fmla="*/ 92487563 w 2936"/>
                  <a:gd name="T11" fmla="*/ 181536809 h 1983"/>
                  <a:gd name="T12" fmla="*/ 115280291 w 2936"/>
                  <a:gd name="T13" fmla="*/ 171919836 h 1983"/>
                  <a:gd name="T14" fmla="*/ 127293961 w 2936"/>
                  <a:gd name="T15" fmla="*/ 183080142 h 1983"/>
                  <a:gd name="T16" fmla="*/ 129762327 w 2936"/>
                  <a:gd name="T17" fmla="*/ 201483326 h 1983"/>
                  <a:gd name="T18" fmla="*/ 132230980 w 2936"/>
                  <a:gd name="T19" fmla="*/ 210506603 h 1983"/>
                  <a:gd name="T20" fmla="*/ 140377018 w 2936"/>
                  <a:gd name="T21" fmla="*/ 227009824 h 1983"/>
                  <a:gd name="T22" fmla="*/ 151567708 w 2936"/>
                  <a:gd name="T23" fmla="*/ 220717271 h 1983"/>
                  <a:gd name="T24" fmla="*/ 170493090 w 2936"/>
                  <a:gd name="T25" fmla="*/ 220123576 h 1983"/>
                  <a:gd name="T26" fmla="*/ 186374106 w 2936"/>
                  <a:gd name="T27" fmla="*/ 235439750 h 1983"/>
                  <a:gd name="T28" fmla="*/ 193944144 w 2936"/>
                  <a:gd name="T29" fmla="*/ 226772415 h 1983"/>
                  <a:gd name="T30" fmla="*/ 202172796 w 2936"/>
                  <a:gd name="T31" fmla="*/ 221548376 h 1983"/>
                  <a:gd name="T32" fmla="*/ 209496141 w 2936"/>
                  <a:gd name="T33" fmla="*/ 216799156 h 1983"/>
                  <a:gd name="T34" fmla="*/ 220768871 w 2936"/>
                  <a:gd name="T35" fmla="*/ 205638851 h 1983"/>
                  <a:gd name="T36" fmla="*/ 223731197 w 2936"/>
                  <a:gd name="T37" fmla="*/ 191866009 h 1983"/>
                  <a:gd name="T38" fmla="*/ 229902542 w 2936"/>
                  <a:gd name="T39" fmla="*/ 168595417 h 1983"/>
                  <a:gd name="T40" fmla="*/ 222579197 w 2936"/>
                  <a:gd name="T41" fmla="*/ 163252501 h 1983"/>
                  <a:gd name="T42" fmla="*/ 217230832 w 2936"/>
                  <a:gd name="T43" fmla="*/ 151142214 h 1983"/>
                  <a:gd name="T44" fmla="*/ 219616871 w 2936"/>
                  <a:gd name="T45" fmla="*/ 145680421 h 1983"/>
                  <a:gd name="T46" fmla="*/ 208344141 w 2936"/>
                  <a:gd name="T47" fmla="*/ 125971658 h 1983"/>
                  <a:gd name="T48" fmla="*/ 212540506 w 2936"/>
                  <a:gd name="T49" fmla="*/ 117898018 h 1983"/>
                  <a:gd name="T50" fmla="*/ 201843489 w 2936"/>
                  <a:gd name="T51" fmla="*/ 114217312 h 1983"/>
                  <a:gd name="T52" fmla="*/ 191969452 w 2936"/>
                  <a:gd name="T53" fmla="*/ 105312568 h 1983"/>
                  <a:gd name="T54" fmla="*/ 194849451 w 2936"/>
                  <a:gd name="T55" fmla="*/ 99257424 h 1983"/>
                  <a:gd name="T56" fmla="*/ 201020796 w 2936"/>
                  <a:gd name="T57" fmla="*/ 89759329 h 1983"/>
                  <a:gd name="T58" fmla="*/ 205381815 w 2936"/>
                  <a:gd name="T59" fmla="*/ 92608585 h 1983"/>
                  <a:gd name="T60" fmla="*/ 208344141 w 2936"/>
                  <a:gd name="T61" fmla="*/ 101275920 h 1983"/>
                  <a:gd name="T62" fmla="*/ 221262544 w 2936"/>
                  <a:gd name="T63" fmla="*/ 90590434 h 1983"/>
                  <a:gd name="T64" fmla="*/ 232700215 w 2936"/>
                  <a:gd name="T65" fmla="*/ 79904602 h 1983"/>
                  <a:gd name="T66" fmla="*/ 237472580 w 2936"/>
                  <a:gd name="T67" fmla="*/ 66963210 h 1983"/>
                  <a:gd name="T68" fmla="*/ 240928579 w 2936"/>
                  <a:gd name="T69" fmla="*/ 58652161 h 1983"/>
                  <a:gd name="T70" fmla="*/ 238048580 w 2936"/>
                  <a:gd name="T71" fmla="*/ 36449738 h 1983"/>
                  <a:gd name="T72" fmla="*/ 223978177 w 2936"/>
                  <a:gd name="T73" fmla="*/ 40486731 h 1983"/>
                  <a:gd name="T74" fmla="*/ 202501816 w 2936"/>
                  <a:gd name="T75" fmla="*/ 24339451 h 1983"/>
                  <a:gd name="T76" fmla="*/ 189254106 w 2936"/>
                  <a:gd name="T77" fmla="*/ 10566954 h 1983"/>
                  <a:gd name="T78" fmla="*/ 162923052 w 2936"/>
                  <a:gd name="T79" fmla="*/ 6292553 h 1983"/>
                  <a:gd name="T80" fmla="*/ 165144725 w 2936"/>
                  <a:gd name="T81" fmla="*/ 18402840 h 1983"/>
                  <a:gd name="T82" fmla="*/ 160619053 w 2936"/>
                  <a:gd name="T83" fmla="*/ 26951643 h 1983"/>
                  <a:gd name="T84" fmla="*/ 166625745 w 2936"/>
                  <a:gd name="T85" fmla="*/ 41555245 h 1983"/>
                  <a:gd name="T86" fmla="*/ 176582396 w 2936"/>
                  <a:gd name="T87" fmla="*/ 43929683 h 1983"/>
                  <a:gd name="T88" fmla="*/ 167942398 w 2936"/>
                  <a:gd name="T89" fmla="*/ 54021818 h 1983"/>
                  <a:gd name="T90" fmla="*/ 155599707 w 2936"/>
                  <a:gd name="T91" fmla="*/ 67675438 h 1983"/>
                  <a:gd name="T92" fmla="*/ 134123633 w 2936"/>
                  <a:gd name="T93" fmla="*/ 84653822 h 1983"/>
                  <a:gd name="T94" fmla="*/ 101045235 w 2936"/>
                  <a:gd name="T95" fmla="*/ 78242393 h 1983"/>
                  <a:gd name="T96" fmla="*/ 85246545 w 2936"/>
                  <a:gd name="T97" fmla="*/ 66488392 h 1983"/>
                  <a:gd name="T98" fmla="*/ 61877818 w 2936"/>
                  <a:gd name="T99" fmla="*/ 58771038 h 1983"/>
                  <a:gd name="T100" fmla="*/ 56447126 w 2936"/>
                  <a:gd name="T101" fmla="*/ 44998197 h 1983"/>
                  <a:gd name="T102" fmla="*/ 42129456 w 2936"/>
                  <a:gd name="T103" fmla="*/ 35500101 h 1983"/>
                  <a:gd name="T104" fmla="*/ 35382398 w 2936"/>
                  <a:gd name="T105" fmla="*/ 36924902 h 1983"/>
                  <a:gd name="T106" fmla="*/ 34806398 w 2936"/>
                  <a:gd name="T107" fmla="*/ 46066711 h 1983"/>
                  <a:gd name="T108" fmla="*/ 25096727 w 2936"/>
                  <a:gd name="T109" fmla="*/ 45354483 h 1983"/>
                  <a:gd name="T110" fmla="*/ 18678689 w 2936"/>
                  <a:gd name="T111" fmla="*/ 60195494 h 1983"/>
                  <a:gd name="T112" fmla="*/ 21394035 w 2936"/>
                  <a:gd name="T113" fmla="*/ 70643916 h 1983"/>
                  <a:gd name="T114" fmla="*/ 20735708 w 2936"/>
                  <a:gd name="T115" fmla="*/ 85010109 h 1983"/>
                  <a:gd name="T116" fmla="*/ 9709671 w 2936"/>
                  <a:gd name="T117" fmla="*/ 92727462 h 1983"/>
                  <a:gd name="T118" fmla="*/ 3291346 w 2936"/>
                  <a:gd name="T119" fmla="*/ 106143673 h 19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36" h="1983">
                    <a:moveTo>
                      <a:pt x="98" y="954"/>
                    </a:moveTo>
                    <a:lnTo>
                      <a:pt x="129" y="989"/>
                    </a:lnTo>
                    <a:lnTo>
                      <a:pt x="157" y="1017"/>
                    </a:lnTo>
                    <a:lnTo>
                      <a:pt x="170" y="1029"/>
                    </a:lnTo>
                    <a:lnTo>
                      <a:pt x="182" y="1041"/>
                    </a:lnTo>
                    <a:lnTo>
                      <a:pt x="194" y="1050"/>
                    </a:lnTo>
                    <a:lnTo>
                      <a:pt x="205" y="1059"/>
                    </a:lnTo>
                    <a:lnTo>
                      <a:pt x="216" y="1066"/>
                    </a:lnTo>
                    <a:lnTo>
                      <a:pt x="227" y="1072"/>
                    </a:lnTo>
                    <a:lnTo>
                      <a:pt x="238" y="1076"/>
                    </a:lnTo>
                    <a:lnTo>
                      <a:pt x="248" y="1080"/>
                    </a:lnTo>
                    <a:lnTo>
                      <a:pt x="259" y="1082"/>
                    </a:lnTo>
                    <a:lnTo>
                      <a:pt x="270" y="1084"/>
                    </a:lnTo>
                    <a:lnTo>
                      <a:pt x="281" y="1084"/>
                    </a:lnTo>
                    <a:lnTo>
                      <a:pt x="292" y="1084"/>
                    </a:lnTo>
                    <a:lnTo>
                      <a:pt x="364" y="1065"/>
                    </a:lnTo>
                    <a:lnTo>
                      <a:pt x="373" y="1071"/>
                    </a:lnTo>
                    <a:lnTo>
                      <a:pt x="383" y="1079"/>
                    </a:lnTo>
                    <a:lnTo>
                      <a:pt x="393" y="1090"/>
                    </a:lnTo>
                    <a:lnTo>
                      <a:pt x="401" y="1102"/>
                    </a:lnTo>
                    <a:lnTo>
                      <a:pt x="410" y="1114"/>
                    </a:lnTo>
                    <a:lnTo>
                      <a:pt x="418" y="1127"/>
                    </a:lnTo>
                    <a:lnTo>
                      <a:pt x="420" y="1133"/>
                    </a:lnTo>
                    <a:lnTo>
                      <a:pt x="422" y="1139"/>
                    </a:lnTo>
                    <a:lnTo>
                      <a:pt x="423" y="1145"/>
                    </a:lnTo>
                    <a:lnTo>
                      <a:pt x="425" y="1151"/>
                    </a:lnTo>
                    <a:lnTo>
                      <a:pt x="423" y="1157"/>
                    </a:lnTo>
                    <a:lnTo>
                      <a:pt x="420" y="1162"/>
                    </a:lnTo>
                    <a:lnTo>
                      <a:pt x="416" y="1167"/>
                    </a:lnTo>
                    <a:lnTo>
                      <a:pt x="409" y="1172"/>
                    </a:lnTo>
                    <a:lnTo>
                      <a:pt x="403" y="1176"/>
                    </a:lnTo>
                    <a:lnTo>
                      <a:pt x="396" y="1179"/>
                    </a:lnTo>
                    <a:lnTo>
                      <a:pt x="390" y="1182"/>
                    </a:lnTo>
                    <a:lnTo>
                      <a:pt x="385" y="1182"/>
                    </a:lnTo>
                    <a:lnTo>
                      <a:pt x="399" y="1200"/>
                    </a:lnTo>
                    <a:lnTo>
                      <a:pt x="412" y="1217"/>
                    </a:lnTo>
                    <a:lnTo>
                      <a:pt x="419" y="1226"/>
                    </a:lnTo>
                    <a:lnTo>
                      <a:pt x="423" y="1235"/>
                    </a:lnTo>
                    <a:lnTo>
                      <a:pt x="428" y="1245"/>
                    </a:lnTo>
                    <a:lnTo>
                      <a:pt x="431" y="1256"/>
                    </a:lnTo>
                    <a:lnTo>
                      <a:pt x="385" y="1256"/>
                    </a:lnTo>
                    <a:lnTo>
                      <a:pt x="385" y="1287"/>
                    </a:lnTo>
                    <a:lnTo>
                      <a:pt x="390" y="1300"/>
                    </a:lnTo>
                    <a:lnTo>
                      <a:pt x="397" y="1311"/>
                    </a:lnTo>
                    <a:lnTo>
                      <a:pt x="405" y="1321"/>
                    </a:lnTo>
                    <a:lnTo>
                      <a:pt x="414" y="1328"/>
                    </a:lnTo>
                    <a:lnTo>
                      <a:pt x="423" y="1335"/>
                    </a:lnTo>
                    <a:lnTo>
                      <a:pt x="434" y="1340"/>
                    </a:lnTo>
                    <a:lnTo>
                      <a:pt x="444" y="1345"/>
                    </a:lnTo>
                    <a:lnTo>
                      <a:pt x="456" y="1349"/>
                    </a:lnTo>
                    <a:lnTo>
                      <a:pt x="478" y="1358"/>
                    </a:lnTo>
                    <a:lnTo>
                      <a:pt x="500" y="1367"/>
                    </a:lnTo>
                    <a:lnTo>
                      <a:pt x="510" y="1373"/>
                    </a:lnTo>
                    <a:lnTo>
                      <a:pt x="520" y="1381"/>
                    </a:lnTo>
                    <a:lnTo>
                      <a:pt x="529" y="1389"/>
                    </a:lnTo>
                    <a:lnTo>
                      <a:pt x="538" y="1398"/>
                    </a:lnTo>
                    <a:lnTo>
                      <a:pt x="617" y="1404"/>
                    </a:lnTo>
                    <a:lnTo>
                      <a:pt x="620" y="1408"/>
                    </a:lnTo>
                    <a:lnTo>
                      <a:pt x="623" y="1411"/>
                    </a:lnTo>
                    <a:lnTo>
                      <a:pt x="628" y="1414"/>
                    </a:lnTo>
                    <a:lnTo>
                      <a:pt x="633" y="1417"/>
                    </a:lnTo>
                    <a:lnTo>
                      <a:pt x="644" y="1422"/>
                    </a:lnTo>
                    <a:lnTo>
                      <a:pt x="656" y="1427"/>
                    </a:lnTo>
                    <a:lnTo>
                      <a:pt x="678" y="1436"/>
                    </a:lnTo>
                    <a:lnTo>
                      <a:pt x="690" y="1441"/>
                    </a:lnTo>
                    <a:lnTo>
                      <a:pt x="723" y="1462"/>
                    </a:lnTo>
                    <a:lnTo>
                      <a:pt x="754" y="1481"/>
                    </a:lnTo>
                    <a:lnTo>
                      <a:pt x="768" y="1492"/>
                    </a:lnTo>
                    <a:lnTo>
                      <a:pt x="784" y="1501"/>
                    </a:lnTo>
                    <a:lnTo>
                      <a:pt x="798" y="1509"/>
                    </a:lnTo>
                    <a:lnTo>
                      <a:pt x="814" y="1517"/>
                    </a:lnTo>
                    <a:lnTo>
                      <a:pt x="830" y="1525"/>
                    </a:lnTo>
                    <a:lnTo>
                      <a:pt x="847" y="1531"/>
                    </a:lnTo>
                    <a:lnTo>
                      <a:pt x="866" y="1537"/>
                    </a:lnTo>
                    <a:lnTo>
                      <a:pt x="886" y="1543"/>
                    </a:lnTo>
                    <a:lnTo>
                      <a:pt x="907" y="1547"/>
                    </a:lnTo>
                    <a:lnTo>
                      <a:pt x="930" y="1550"/>
                    </a:lnTo>
                    <a:lnTo>
                      <a:pt x="955" y="1552"/>
                    </a:lnTo>
                    <a:lnTo>
                      <a:pt x="982" y="1552"/>
                    </a:lnTo>
                    <a:lnTo>
                      <a:pt x="982" y="1521"/>
                    </a:lnTo>
                    <a:lnTo>
                      <a:pt x="1015" y="1521"/>
                    </a:lnTo>
                    <a:lnTo>
                      <a:pt x="1021" y="1532"/>
                    </a:lnTo>
                    <a:lnTo>
                      <a:pt x="1025" y="1539"/>
                    </a:lnTo>
                    <a:lnTo>
                      <a:pt x="1031" y="1545"/>
                    </a:lnTo>
                    <a:lnTo>
                      <a:pt x="1036" y="1552"/>
                    </a:lnTo>
                    <a:lnTo>
                      <a:pt x="1042" y="1552"/>
                    </a:lnTo>
                    <a:lnTo>
                      <a:pt x="1046" y="1551"/>
                    </a:lnTo>
                    <a:lnTo>
                      <a:pt x="1050" y="1548"/>
                    </a:lnTo>
                    <a:lnTo>
                      <a:pt x="1054" y="1546"/>
                    </a:lnTo>
                    <a:lnTo>
                      <a:pt x="1058" y="1538"/>
                    </a:lnTo>
                    <a:lnTo>
                      <a:pt x="1062" y="1530"/>
                    </a:lnTo>
                    <a:lnTo>
                      <a:pt x="1066" y="1522"/>
                    </a:lnTo>
                    <a:lnTo>
                      <a:pt x="1071" y="1516"/>
                    </a:lnTo>
                    <a:lnTo>
                      <a:pt x="1075" y="1513"/>
                    </a:lnTo>
                    <a:lnTo>
                      <a:pt x="1078" y="1511"/>
                    </a:lnTo>
                    <a:lnTo>
                      <a:pt x="1083" y="1510"/>
                    </a:lnTo>
                    <a:lnTo>
                      <a:pt x="1089" y="1509"/>
                    </a:lnTo>
                    <a:lnTo>
                      <a:pt x="1092" y="1512"/>
                    </a:lnTo>
                    <a:lnTo>
                      <a:pt x="1096" y="1516"/>
                    </a:lnTo>
                    <a:lnTo>
                      <a:pt x="1102" y="1519"/>
                    </a:lnTo>
                    <a:lnTo>
                      <a:pt x="1109" y="1522"/>
                    </a:lnTo>
                    <a:lnTo>
                      <a:pt x="1124" y="1529"/>
                    </a:lnTo>
                    <a:lnTo>
                      <a:pt x="1142" y="1534"/>
                    </a:lnTo>
                    <a:lnTo>
                      <a:pt x="1159" y="1539"/>
                    </a:lnTo>
                    <a:lnTo>
                      <a:pt x="1178" y="1543"/>
                    </a:lnTo>
                    <a:lnTo>
                      <a:pt x="1194" y="1546"/>
                    </a:lnTo>
                    <a:lnTo>
                      <a:pt x="1208" y="1546"/>
                    </a:lnTo>
                    <a:lnTo>
                      <a:pt x="1217" y="1535"/>
                    </a:lnTo>
                    <a:lnTo>
                      <a:pt x="1227" y="1526"/>
                    </a:lnTo>
                    <a:lnTo>
                      <a:pt x="1236" y="1518"/>
                    </a:lnTo>
                    <a:lnTo>
                      <a:pt x="1247" y="1510"/>
                    </a:lnTo>
                    <a:lnTo>
                      <a:pt x="1258" y="1502"/>
                    </a:lnTo>
                    <a:lnTo>
                      <a:pt x="1269" y="1496"/>
                    </a:lnTo>
                    <a:lnTo>
                      <a:pt x="1280" y="1489"/>
                    </a:lnTo>
                    <a:lnTo>
                      <a:pt x="1292" y="1482"/>
                    </a:lnTo>
                    <a:lnTo>
                      <a:pt x="1317" y="1472"/>
                    </a:lnTo>
                    <a:lnTo>
                      <a:pt x="1344" y="1463"/>
                    </a:lnTo>
                    <a:lnTo>
                      <a:pt x="1372" y="1455"/>
                    </a:lnTo>
                    <a:lnTo>
                      <a:pt x="1401" y="1448"/>
                    </a:lnTo>
                    <a:lnTo>
                      <a:pt x="1408" y="1456"/>
                    </a:lnTo>
                    <a:lnTo>
                      <a:pt x="1418" y="1465"/>
                    </a:lnTo>
                    <a:lnTo>
                      <a:pt x="1431" y="1476"/>
                    </a:lnTo>
                    <a:lnTo>
                      <a:pt x="1446" y="1487"/>
                    </a:lnTo>
                    <a:lnTo>
                      <a:pt x="1453" y="1492"/>
                    </a:lnTo>
                    <a:lnTo>
                      <a:pt x="1461" y="1496"/>
                    </a:lnTo>
                    <a:lnTo>
                      <a:pt x="1469" y="1499"/>
                    </a:lnTo>
                    <a:lnTo>
                      <a:pt x="1475" y="1502"/>
                    </a:lnTo>
                    <a:lnTo>
                      <a:pt x="1483" y="1504"/>
                    </a:lnTo>
                    <a:lnTo>
                      <a:pt x="1490" y="1505"/>
                    </a:lnTo>
                    <a:lnTo>
                      <a:pt x="1495" y="1505"/>
                    </a:lnTo>
                    <a:lnTo>
                      <a:pt x="1501" y="1503"/>
                    </a:lnTo>
                    <a:lnTo>
                      <a:pt x="1512" y="1510"/>
                    </a:lnTo>
                    <a:lnTo>
                      <a:pt x="1521" y="1518"/>
                    </a:lnTo>
                    <a:lnTo>
                      <a:pt x="1530" y="1526"/>
                    </a:lnTo>
                    <a:lnTo>
                      <a:pt x="1538" y="1534"/>
                    </a:lnTo>
                    <a:lnTo>
                      <a:pt x="1547" y="1542"/>
                    </a:lnTo>
                    <a:lnTo>
                      <a:pt x="1555" y="1547"/>
                    </a:lnTo>
                    <a:lnTo>
                      <a:pt x="1561" y="1550"/>
                    </a:lnTo>
                    <a:lnTo>
                      <a:pt x="1566" y="1551"/>
                    </a:lnTo>
                    <a:lnTo>
                      <a:pt x="1573" y="1552"/>
                    </a:lnTo>
                    <a:lnTo>
                      <a:pt x="1581" y="1552"/>
                    </a:lnTo>
                    <a:lnTo>
                      <a:pt x="1586" y="1578"/>
                    </a:lnTo>
                    <a:lnTo>
                      <a:pt x="1593" y="1602"/>
                    </a:lnTo>
                    <a:lnTo>
                      <a:pt x="1596" y="1613"/>
                    </a:lnTo>
                    <a:lnTo>
                      <a:pt x="1598" y="1625"/>
                    </a:lnTo>
                    <a:lnTo>
                      <a:pt x="1599" y="1637"/>
                    </a:lnTo>
                    <a:lnTo>
                      <a:pt x="1600" y="1650"/>
                    </a:lnTo>
                    <a:lnTo>
                      <a:pt x="1599" y="1658"/>
                    </a:lnTo>
                    <a:lnTo>
                      <a:pt x="1598" y="1664"/>
                    </a:lnTo>
                    <a:lnTo>
                      <a:pt x="1596" y="1670"/>
                    </a:lnTo>
                    <a:lnTo>
                      <a:pt x="1593" y="1676"/>
                    </a:lnTo>
                    <a:lnTo>
                      <a:pt x="1585" y="1686"/>
                    </a:lnTo>
                    <a:lnTo>
                      <a:pt x="1577" y="1697"/>
                    </a:lnTo>
                    <a:lnTo>
                      <a:pt x="1569" y="1707"/>
                    </a:lnTo>
                    <a:lnTo>
                      <a:pt x="1561" y="1719"/>
                    </a:lnTo>
                    <a:lnTo>
                      <a:pt x="1558" y="1724"/>
                    </a:lnTo>
                    <a:lnTo>
                      <a:pt x="1555" y="1730"/>
                    </a:lnTo>
                    <a:lnTo>
                      <a:pt x="1554" y="1736"/>
                    </a:lnTo>
                    <a:lnTo>
                      <a:pt x="1553" y="1743"/>
                    </a:lnTo>
                    <a:lnTo>
                      <a:pt x="1554" y="1748"/>
                    </a:lnTo>
                    <a:lnTo>
                      <a:pt x="1555" y="1753"/>
                    </a:lnTo>
                    <a:lnTo>
                      <a:pt x="1558" y="1756"/>
                    </a:lnTo>
                    <a:lnTo>
                      <a:pt x="1561" y="1759"/>
                    </a:lnTo>
                    <a:lnTo>
                      <a:pt x="1565" y="1761"/>
                    </a:lnTo>
                    <a:lnTo>
                      <a:pt x="1570" y="1764"/>
                    </a:lnTo>
                    <a:lnTo>
                      <a:pt x="1574" y="1765"/>
                    </a:lnTo>
                    <a:lnTo>
                      <a:pt x="1580" y="1767"/>
                    </a:lnTo>
                    <a:lnTo>
                      <a:pt x="1591" y="1769"/>
                    </a:lnTo>
                    <a:lnTo>
                      <a:pt x="1602" y="1771"/>
                    </a:lnTo>
                    <a:lnTo>
                      <a:pt x="1607" y="1773"/>
                    </a:lnTo>
                    <a:lnTo>
                      <a:pt x="1611" y="1775"/>
                    </a:lnTo>
                    <a:lnTo>
                      <a:pt x="1616" y="1777"/>
                    </a:lnTo>
                    <a:lnTo>
                      <a:pt x="1620" y="1780"/>
                    </a:lnTo>
                    <a:lnTo>
                      <a:pt x="1627" y="1787"/>
                    </a:lnTo>
                    <a:lnTo>
                      <a:pt x="1632" y="1794"/>
                    </a:lnTo>
                    <a:lnTo>
                      <a:pt x="1636" y="1801"/>
                    </a:lnTo>
                    <a:lnTo>
                      <a:pt x="1639" y="1807"/>
                    </a:lnTo>
                    <a:lnTo>
                      <a:pt x="1645" y="1822"/>
                    </a:lnTo>
                    <a:lnTo>
                      <a:pt x="1653" y="1836"/>
                    </a:lnTo>
                    <a:lnTo>
                      <a:pt x="1659" y="1848"/>
                    </a:lnTo>
                    <a:lnTo>
                      <a:pt x="1666" y="1862"/>
                    </a:lnTo>
                    <a:lnTo>
                      <a:pt x="1674" y="1877"/>
                    </a:lnTo>
                    <a:lnTo>
                      <a:pt x="1683" y="1890"/>
                    </a:lnTo>
                    <a:lnTo>
                      <a:pt x="1688" y="1897"/>
                    </a:lnTo>
                    <a:lnTo>
                      <a:pt x="1694" y="1903"/>
                    </a:lnTo>
                    <a:lnTo>
                      <a:pt x="1699" y="1908"/>
                    </a:lnTo>
                    <a:lnTo>
                      <a:pt x="1706" y="1912"/>
                    </a:lnTo>
                    <a:lnTo>
                      <a:pt x="1712" y="1916"/>
                    </a:lnTo>
                    <a:lnTo>
                      <a:pt x="1719" y="1919"/>
                    </a:lnTo>
                    <a:lnTo>
                      <a:pt x="1726" y="1921"/>
                    </a:lnTo>
                    <a:lnTo>
                      <a:pt x="1733" y="1921"/>
                    </a:lnTo>
                    <a:lnTo>
                      <a:pt x="1741" y="1921"/>
                    </a:lnTo>
                    <a:lnTo>
                      <a:pt x="1752" y="1918"/>
                    </a:lnTo>
                    <a:lnTo>
                      <a:pt x="1762" y="1916"/>
                    </a:lnTo>
                    <a:lnTo>
                      <a:pt x="1766" y="1915"/>
                    </a:lnTo>
                    <a:lnTo>
                      <a:pt x="1777" y="1910"/>
                    </a:lnTo>
                    <a:lnTo>
                      <a:pt x="1787" y="1904"/>
                    </a:lnTo>
                    <a:lnTo>
                      <a:pt x="1795" y="1898"/>
                    </a:lnTo>
                    <a:lnTo>
                      <a:pt x="1803" y="1891"/>
                    </a:lnTo>
                    <a:lnTo>
                      <a:pt x="1809" y="1884"/>
                    </a:lnTo>
                    <a:lnTo>
                      <a:pt x="1816" y="1878"/>
                    </a:lnTo>
                    <a:lnTo>
                      <a:pt x="1823" y="1871"/>
                    </a:lnTo>
                    <a:lnTo>
                      <a:pt x="1833" y="1866"/>
                    </a:lnTo>
                    <a:lnTo>
                      <a:pt x="1842" y="1859"/>
                    </a:lnTo>
                    <a:lnTo>
                      <a:pt x="1852" y="1853"/>
                    </a:lnTo>
                    <a:lnTo>
                      <a:pt x="1863" y="1848"/>
                    </a:lnTo>
                    <a:lnTo>
                      <a:pt x="1874" y="1844"/>
                    </a:lnTo>
                    <a:lnTo>
                      <a:pt x="1896" y="1838"/>
                    </a:lnTo>
                    <a:lnTo>
                      <a:pt x="1919" y="1834"/>
                    </a:lnTo>
                    <a:lnTo>
                      <a:pt x="1941" y="1831"/>
                    </a:lnTo>
                    <a:lnTo>
                      <a:pt x="1960" y="1827"/>
                    </a:lnTo>
                    <a:lnTo>
                      <a:pt x="1968" y="1824"/>
                    </a:lnTo>
                    <a:lnTo>
                      <a:pt x="1975" y="1821"/>
                    </a:lnTo>
                    <a:lnTo>
                      <a:pt x="1981" y="1816"/>
                    </a:lnTo>
                    <a:lnTo>
                      <a:pt x="1986" y="1811"/>
                    </a:lnTo>
                    <a:lnTo>
                      <a:pt x="1996" y="1820"/>
                    </a:lnTo>
                    <a:lnTo>
                      <a:pt x="2008" y="1827"/>
                    </a:lnTo>
                    <a:lnTo>
                      <a:pt x="2019" y="1832"/>
                    </a:lnTo>
                    <a:lnTo>
                      <a:pt x="2031" y="1837"/>
                    </a:lnTo>
                    <a:lnTo>
                      <a:pt x="2054" y="1846"/>
                    </a:lnTo>
                    <a:lnTo>
                      <a:pt x="2072" y="1854"/>
                    </a:lnTo>
                    <a:lnTo>
                      <a:pt x="2091" y="1869"/>
                    </a:lnTo>
                    <a:lnTo>
                      <a:pt x="2109" y="1887"/>
                    </a:lnTo>
                    <a:lnTo>
                      <a:pt x="2119" y="1896"/>
                    </a:lnTo>
                    <a:lnTo>
                      <a:pt x="2129" y="1903"/>
                    </a:lnTo>
                    <a:lnTo>
                      <a:pt x="2140" y="1910"/>
                    </a:lnTo>
                    <a:lnTo>
                      <a:pt x="2152" y="1915"/>
                    </a:lnTo>
                    <a:lnTo>
                      <a:pt x="2245" y="1921"/>
                    </a:lnTo>
                    <a:lnTo>
                      <a:pt x="2238" y="1935"/>
                    </a:lnTo>
                    <a:lnTo>
                      <a:pt x="2232" y="1947"/>
                    </a:lnTo>
                    <a:lnTo>
                      <a:pt x="2232" y="1953"/>
                    </a:lnTo>
                    <a:lnTo>
                      <a:pt x="2235" y="1957"/>
                    </a:lnTo>
                    <a:lnTo>
                      <a:pt x="2238" y="1961"/>
                    </a:lnTo>
                    <a:lnTo>
                      <a:pt x="2243" y="1965"/>
                    </a:lnTo>
                    <a:lnTo>
                      <a:pt x="2248" y="1968"/>
                    </a:lnTo>
                    <a:lnTo>
                      <a:pt x="2254" y="1972"/>
                    </a:lnTo>
                    <a:lnTo>
                      <a:pt x="2259" y="1977"/>
                    </a:lnTo>
                    <a:lnTo>
                      <a:pt x="2265" y="1983"/>
                    </a:lnTo>
                    <a:lnTo>
                      <a:pt x="2266" y="1980"/>
                    </a:lnTo>
                    <a:lnTo>
                      <a:pt x="2267" y="1972"/>
                    </a:lnTo>
                    <a:lnTo>
                      <a:pt x="2268" y="1968"/>
                    </a:lnTo>
                    <a:lnTo>
                      <a:pt x="2267" y="1963"/>
                    </a:lnTo>
                    <a:lnTo>
                      <a:pt x="2267" y="1957"/>
                    </a:lnTo>
                    <a:lnTo>
                      <a:pt x="2265" y="1953"/>
                    </a:lnTo>
                    <a:lnTo>
                      <a:pt x="2275" y="1947"/>
                    </a:lnTo>
                    <a:lnTo>
                      <a:pt x="2293" y="1935"/>
                    </a:lnTo>
                    <a:lnTo>
                      <a:pt x="2303" y="1927"/>
                    </a:lnTo>
                    <a:lnTo>
                      <a:pt x="2313" y="1921"/>
                    </a:lnTo>
                    <a:lnTo>
                      <a:pt x="2319" y="1919"/>
                    </a:lnTo>
                    <a:lnTo>
                      <a:pt x="2323" y="1917"/>
                    </a:lnTo>
                    <a:lnTo>
                      <a:pt x="2327" y="1916"/>
                    </a:lnTo>
                    <a:lnTo>
                      <a:pt x="2331" y="1915"/>
                    </a:lnTo>
                    <a:lnTo>
                      <a:pt x="2341" y="1915"/>
                    </a:lnTo>
                    <a:lnTo>
                      <a:pt x="2349" y="1913"/>
                    </a:lnTo>
                    <a:lnTo>
                      <a:pt x="2357" y="1910"/>
                    </a:lnTo>
                    <a:lnTo>
                      <a:pt x="2364" y="1906"/>
                    </a:lnTo>
                    <a:lnTo>
                      <a:pt x="2370" y="1901"/>
                    </a:lnTo>
                    <a:lnTo>
                      <a:pt x="2376" y="1895"/>
                    </a:lnTo>
                    <a:lnTo>
                      <a:pt x="2382" y="1889"/>
                    </a:lnTo>
                    <a:lnTo>
                      <a:pt x="2388" y="1882"/>
                    </a:lnTo>
                    <a:lnTo>
                      <a:pt x="2399" y="1867"/>
                    </a:lnTo>
                    <a:lnTo>
                      <a:pt x="2412" y="1853"/>
                    </a:lnTo>
                    <a:lnTo>
                      <a:pt x="2418" y="1847"/>
                    </a:lnTo>
                    <a:lnTo>
                      <a:pt x="2426" y="1840"/>
                    </a:lnTo>
                    <a:lnTo>
                      <a:pt x="2435" y="1835"/>
                    </a:lnTo>
                    <a:lnTo>
                      <a:pt x="2444" y="1830"/>
                    </a:lnTo>
                    <a:lnTo>
                      <a:pt x="2449" y="1838"/>
                    </a:lnTo>
                    <a:lnTo>
                      <a:pt x="2454" y="1846"/>
                    </a:lnTo>
                    <a:lnTo>
                      <a:pt x="2455" y="1850"/>
                    </a:lnTo>
                    <a:lnTo>
                      <a:pt x="2456" y="1854"/>
                    </a:lnTo>
                    <a:lnTo>
                      <a:pt x="2457" y="1860"/>
                    </a:lnTo>
                    <a:lnTo>
                      <a:pt x="2457" y="1866"/>
                    </a:lnTo>
                    <a:lnTo>
                      <a:pt x="2462" y="1860"/>
                    </a:lnTo>
                    <a:lnTo>
                      <a:pt x="2468" y="1857"/>
                    </a:lnTo>
                    <a:lnTo>
                      <a:pt x="2474" y="1855"/>
                    </a:lnTo>
                    <a:lnTo>
                      <a:pt x="2481" y="1855"/>
                    </a:lnTo>
                    <a:lnTo>
                      <a:pt x="2487" y="1856"/>
                    </a:lnTo>
                    <a:lnTo>
                      <a:pt x="2493" y="1858"/>
                    </a:lnTo>
                    <a:lnTo>
                      <a:pt x="2499" y="1862"/>
                    </a:lnTo>
                    <a:lnTo>
                      <a:pt x="2504" y="1866"/>
                    </a:lnTo>
                    <a:lnTo>
                      <a:pt x="2505" y="1856"/>
                    </a:lnTo>
                    <a:lnTo>
                      <a:pt x="2507" y="1847"/>
                    </a:lnTo>
                    <a:lnTo>
                      <a:pt x="2511" y="1841"/>
                    </a:lnTo>
                    <a:lnTo>
                      <a:pt x="2514" y="1836"/>
                    </a:lnTo>
                    <a:lnTo>
                      <a:pt x="2517" y="1832"/>
                    </a:lnTo>
                    <a:lnTo>
                      <a:pt x="2522" y="1829"/>
                    </a:lnTo>
                    <a:lnTo>
                      <a:pt x="2527" y="1828"/>
                    </a:lnTo>
                    <a:lnTo>
                      <a:pt x="2533" y="1827"/>
                    </a:lnTo>
                    <a:lnTo>
                      <a:pt x="2546" y="1826"/>
                    </a:lnTo>
                    <a:lnTo>
                      <a:pt x="2561" y="1827"/>
                    </a:lnTo>
                    <a:lnTo>
                      <a:pt x="2569" y="1827"/>
                    </a:lnTo>
                    <a:lnTo>
                      <a:pt x="2578" y="1826"/>
                    </a:lnTo>
                    <a:lnTo>
                      <a:pt x="2588" y="1825"/>
                    </a:lnTo>
                    <a:lnTo>
                      <a:pt x="2596" y="1824"/>
                    </a:lnTo>
                    <a:lnTo>
                      <a:pt x="2604" y="1821"/>
                    </a:lnTo>
                    <a:lnTo>
                      <a:pt x="2611" y="1816"/>
                    </a:lnTo>
                    <a:lnTo>
                      <a:pt x="2616" y="1810"/>
                    </a:lnTo>
                    <a:lnTo>
                      <a:pt x="2622" y="1804"/>
                    </a:lnTo>
                    <a:lnTo>
                      <a:pt x="2633" y="1790"/>
                    </a:lnTo>
                    <a:lnTo>
                      <a:pt x="2642" y="1774"/>
                    </a:lnTo>
                    <a:lnTo>
                      <a:pt x="2648" y="1766"/>
                    </a:lnTo>
                    <a:lnTo>
                      <a:pt x="2653" y="1758"/>
                    </a:lnTo>
                    <a:lnTo>
                      <a:pt x="2660" y="1750"/>
                    </a:lnTo>
                    <a:lnTo>
                      <a:pt x="2667" y="1743"/>
                    </a:lnTo>
                    <a:lnTo>
                      <a:pt x="2674" y="1737"/>
                    </a:lnTo>
                    <a:lnTo>
                      <a:pt x="2683" y="1732"/>
                    </a:lnTo>
                    <a:lnTo>
                      <a:pt x="2693" y="1728"/>
                    </a:lnTo>
                    <a:lnTo>
                      <a:pt x="2703" y="1725"/>
                    </a:lnTo>
                    <a:lnTo>
                      <a:pt x="2704" y="1716"/>
                    </a:lnTo>
                    <a:lnTo>
                      <a:pt x="2706" y="1707"/>
                    </a:lnTo>
                    <a:lnTo>
                      <a:pt x="2711" y="1699"/>
                    </a:lnTo>
                    <a:lnTo>
                      <a:pt x="2715" y="1691"/>
                    </a:lnTo>
                    <a:lnTo>
                      <a:pt x="2726" y="1677"/>
                    </a:lnTo>
                    <a:lnTo>
                      <a:pt x="2737" y="1663"/>
                    </a:lnTo>
                    <a:lnTo>
                      <a:pt x="2733" y="1658"/>
                    </a:lnTo>
                    <a:lnTo>
                      <a:pt x="2730" y="1651"/>
                    </a:lnTo>
                    <a:lnTo>
                      <a:pt x="2729" y="1645"/>
                    </a:lnTo>
                    <a:lnTo>
                      <a:pt x="2729" y="1638"/>
                    </a:lnTo>
                    <a:lnTo>
                      <a:pt x="2728" y="1631"/>
                    </a:lnTo>
                    <a:lnTo>
                      <a:pt x="2726" y="1625"/>
                    </a:lnTo>
                    <a:lnTo>
                      <a:pt x="2725" y="1622"/>
                    </a:lnTo>
                    <a:lnTo>
                      <a:pt x="2723" y="1619"/>
                    </a:lnTo>
                    <a:lnTo>
                      <a:pt x="2719" y="1616"/>
                    </a:lnTo>
                    <a:lnTo>
                      <a:pt x="2716" y="1614"/>
                    </a:lnTo>
                    <a:lnTo>
                      <a:pt x="2728" y="1602"/>
                    </a:lnTo>
                    <a:lnTo>
                      <a:pt x="2739" y="1588"/>
                    </a:lnTo>
                    <a:lnTo>
                      <a:pt x="2750" y="1573"/>
                    </a:lnTo>
                    <a:lnTo>
                      <a:pt x="2760" y="1558"/>
                    </a:lnTo>
                    <a:lnTo>
                      <a:pt x="2780" y="1521"/>
                    </a:lnTo>
                    <a:lnTo>
                      <a:pt x="2803" y="1478"/>
                    </a:lnTo>
                    <a:lnTo>
                      <a:pt x="2798" y="1475"/>
                    </a:lnTo>
                    <a:lnTo>
                      <a:pt x="2796" y="1471"/>
                    </a:lnTo>
                    <a:lnTo>
                      <a:pt x="2795" y="1467"/>
                    </a:lnTo>
                    <a:lnTo>
                      <a:pt x="2794" y="1462"/>
                    </a:lnTo>
                    <a:lnTo>
                      <a:pt x="2795" y="1451"/>
                    </a:lnTo>
                    <a:lnTo>
                      <a:pt x="2796" y="1441"/>
                    </a:lnTo>
                    <a:lnTo>
                      <a:pt x="2790" y="1428"/>
                    </a:lnTo>
                    <a:lnTo>
                      <a:pt x="2790" y="1426"/>
                    </a:lnTo>
                    <a:lnTo>
                      <a:pt x="2792" y="1423"/>
                    </a:lnTo>
                    <a:lnTo>
                      <a:pt x="2794" y="1420"/>
                    </a:lnTo>
                    <a:lnTo>
                      <a:pt x="2797" y="1417"/>
                    </a:lnTo>
                    <a:lnTo>
                      <a:pt x="2801" y="1414"/>
                    </a:lnTo>
                    <a:lnTo>
                      <a:pt x="2804" y="1412"/>
                    </a:lnTo>
                    <a:lnTo>
                      <a:pt x="2807" y="1411"/>
                    </a:lnTo>
                    <a:lnTo>
                      <a:pt x="2809" y="1410"/>
                    </a:lnTo>
                    <a:lnTo>
                      <a:pt x="2809" y="1386"/>
                    </a:lnTo>
                    <a:lnTo>
                      <a:pt x="2801" y="1389"/>
                    </a:lnTo>
                    <a:lnTo>
                      <a:pt x="2793" y="1391"/>
                    </a:lnTo>
                    <a:lnTo>
                      <a:pt x="2785" y="1393"/>
                    </a:lnTo>
                    <a:lnTo>
                      <a:pt x="2778" y="1394"/>
                    </a:lnTo>
                    <a:lnTo>
                      <a:pt x="2763" y="1395"/>
                    </a:lnTo>
                    <a:lnTo>
                      <a:pt x="2750" y="1394"/>
                    </a:lnTo>
                    <a:lnTo>
                      <a:pt x="2738" y="1392"/>
                    </a:lnTo>
                    <a:lnTo>
                      <a:pt x="2725" y="1389"/>
                    </a:lnTo>
                    <a:lnTo>
                      <a:pt x="2711" y="1384"/>
                    </a:lnTo>
                    <a:lnTo>
                      <a:pt x="2696" y="1380"/>
                    </a:lnTo>
                    <a:lnTo>
                      <a:pt x="2705" y="1375"/>
                    </a:lnTo>
                    <a:lnTo>
                      <a:pt x="2713" y="1369"/>
                    </a:lnTo>
                    <a:lnTo>
                      <a:pt x="2719" y="1363"/>
                    </a:lnTo>
                    <a:lnTo>
                      <a:pt x="2726" y="1356"/>
                    </a:lnTo>
                    <a:lnTo>
                      <a:pt x="2737" y="1342"/>
                    </a:lnTo>
                    <a:lnTo>
                      <a:pt x="2750" y="1324"/>
                    </a:lnTo>
                    <a:lnTo>
                      <a:pt x="2730" y="1316"/>
                    </a:lnTo>
                    <a:lnTo>
                      <a:pt x="2712" y="1310"/>
                    </a:lnTo>
                    <a:lnTo>
                      <a:pt x="2695" y="1305"/>
                    </a:lnTo>
                    <a:lnTo>
                      <a:pt x="2679" y="1300"/>
                    </a:lnTo>
                    <a:lnTo>
                      <a:pt x="2662" y="1294"/>
                    </a:lnTo>
                    <a:lnTo>
                      <a:pt x="2647" y="1287"/>
                    </a:lnTo>
                    <a:lnTo>
                      <a:pt x="2639" y="1282"/>
                    </a:lnTo>
                    <a:lnTo>
                      <a:pt x="2632" y="1277"/>
                    </a:lnTo>
                    <a:lnTo>
                      <a:pt x="2624" y="1270"/>
                    </a:lnTo>
                    <a:lnTo>
                      <a:pt x="2617" y="1262"/>
                    </a:lnTo>
                    <a:lnTo>
                      <a:pt x="2626" y="1268"/>
                    </a:lnTo>
                    <a:lnTo>
                      <a:pt x="2640" y="1273"/>
                    </a:lnTo>
                    <a:lnTo>
                      <a:pt x="2657" y="1278"/>
                    </a:lnTo>
                    <a:lnTo>
                      <a:pt x="2675" y="1283"/>
                    </a:lnTo>
                    <a:lnTo>
                      <a:pt x="2715" y="1293"/>
                    </a:lnTo>
                    <a:lnTo>
                      <a:pt x="2750" y="1299"/>
                    </a:lnTo>
                    <a:lnTo>
                      <a:pt x="2749" y="1293"/>
                    </a:lnTo>
                    <a:lnTo>
                      <a:pt x="2746" y="1288"/>
                    </a:lnTo>
                    <a:lnTo>
                      <a:pt x="2742" y="1283"/>
                    </a:lnTo>
                    <a:lnTo>
                      <a:pt x="2737" y="1279"/>
                    </a:lnTo>
                    <a:lnTo>
                      <a:pt x="2725" y="1272"/>
                    </a:lnTo>
                    <a:lnTo>
                      <a:pt x="2709" y="1266"/>
                    </a:lnTo>
                    <a:lnTo>
                      <a:pt x="2695" y="1259"/>
                    </a:lnTo>
                    <a:lnTo>
                      <a:pt x="2682" y="1252"/>
                    </a:lnTo>
                    <a:lnTo>
                      <a:pt x="2678" y="1248"/>
                    </a:lnTo>
                    <a:lnTo>
                      <a:pt x="2673" y="1244"/>
                    </a:lnTo>
                    <a:lnTo>
                      <a:pt x="2671" y="1238"/>
                    </a:lnTo>
                    <a:lnTo>
                      <a:pt x="2670" y="1232"/>
                    </a:lnTo>
                    <a:lnTo>
                      <a:pt x="2669" y="1227"/>
                    </a:lnTo>
                    <a:lnTo>
                      <a:pt x="2668" y="1224"/>
                    </a:lnTo>
                    <a:lnTo>
                      <a:pt x="2666" y="1220"/>
                    </a:lnTo>
                    <a:lnTo>
                      <a:pt x="2662" y="1217"/>
                    </a:lnTo>
                    <a:lnTo>
                      <a:pt x="2656" y="1212"/>
                    </a:lnTo>
                    <a:lnTo>
                      <a:pt x="2650" y="1208"/>
                    </a:lnTo>
                    <a:lnTo>
                      <a:pt x="2626" y="1186"/>
                    </a:lnTo>
                    <a:lnTo>
                      <a:pt x="2581" y="1145"/>
                    </a:lnTo>
                    <a:lnTo>
                      <a:pt x="2557" y="1124"/>
                    </a:lnTo>
                    <a:lnTo>
                      <a:pt x="2537" y="1105"/>
                    </a:lnTo>
                    <a:lnTo>
                      <a:pt x="2523" y="1090"/>
                    </a:lnTo>
                    <a:lnTo>
                      <a:pt x="2517" y="1084"/>
                    </a:lnTo>
                    <a:lnTo>
                      <a:pt x="2517" y="1078"/>
                    </a:lnTo>
                    <a:lnTo>
                      <a:pt x="2520" y="1074"/>
                    </a:lnTo>
                    <a:lnTo>
                      <a:pt x="2522" y="1070"/>
                    </a:lnTo>
                    <a:lnTo>
                      <a:pt x="2525" y="1068"/>
                    </a:lnTo>
                    <a:lnTo>
                      <a:pt x="2528" y="1065"/>
                    </a:lnTo>
                    <a:lnTo>
                      <a:pt x="2532" y="1061"/>
                    </a:lnTo>
                    <a:lnTo>
                      <a:pt x="2534" y="1055"/>
                    </a:lnTo>
                    <a:lnTo>
                      <a:pt x="2537" y="1047"/>
                    </a:lnTo>
                    <a:lnTo>
                      <a:pt x="2535" y="1046"/>
                    </a:lnTo>
                    <a:lnTo>
                      <a:pt x="2530" y="1043"/>
                    </a:lnTo>
                    <a:lnTo>
                      <a:pt x="2528" y="1042"/>
                    </a:lnTo>
                    <a:lnTo>
                      <a:pt x="2526" y="1039"/>
                    </a:lnTo>
                    <a:lnTo>
                      <a:pt x="2524" y="1036"/>
                    </a:lnTo>
                    <a:lnTo>
                      <a:pt x="2524" y="1034"/>
                    </a:lnTo>
                    <a:lnTo>
                      <a:pt x="2557" y="1034"/>
                    </a:lnTo>
                    <a:lnTo>
                      <a:pt x="2558" y="1028"/>
                    </a:lnTo>
                    <a:lnTo>
                      <a:pt x="2559" y="1022"/>
                    </a:lnTo>
                    <a:lnTo>
                      <a:pt x="2561" y="1016"/>
                    </a:lnTo>
                    <a:lnTo>
                      <a:pt x="2565" y="1011"/>
                    </a:lnTo>
                    <a:lnTo>
                      <a:pt x="2569" y="1006"/>
                    </a:lnTo>
                    <a:lnTo>
                      <a:pt x="2573" y="1002"/>
                    </a:lnTo>
                    <a:lnTo>
                      <a:pt x="2578" y="997"/>
                    </a:lnTo>
                    <a:lnTo>
                      <a:pt x="2583" y="993"/>
                    </a:lnTo>
                    <a:lnTo>
                      <a:pt x="2607" y="977"/>
                    </a:lnTo>
                    <a:lnTo>
                      <a:pt x="2630" y="960"/>
                    </a:lnTo>
                    <a:lnTo>
                      <a:pt x="2617" y="958"/>
                    </a:lnTo>
                    <a:lnTo>
                      <a:pt x="2603" y="954"/>
                    </a:lnTo>
                    <a:lnTo>
                      <a:pt x="2590" y="949"/>
                    </a:lnTo>
                    <a:lnTo>
                      <a:pt x="2577" y="944"/>
                    </a:lnTo>
                    <a:lnTo>
                      <a:pt x="2563" y="938"/>
                    </a:lnTo>
                    <a:lnTo>
                      <a:pt x="2552" y="932"/>
                    </a:lnTo>
                    <a:lnTo>
                      <a:pt x="2544" y="924"/>
                    </a:lnTo>
                    <a:lnTo>
                      <a:pt x="2537" y="917"/>
                    </a:lnTo>
                    <a:lnTo>
                      <a:pt x="2498" y="917"/>
                    </a:lnTo>
                    <a:lnTo>
                      <a:pt x="2498" y="926"/>
                    </a:lnTo>
                    <a:lnTo>
                      <a:pt x="2498" y="938"/>
                    </a:lnTo>
                    <a:lnTo>
                      <a:pt x="2498" y="950"/>
                    </a:lnTo>
                    <a:lnTo>
                      <a:pt x="2498" y="967"/>
                    </a:lnTo>
                    <a:lnTo>
                      <a:pt x="2457" y="967"/>
                    </a:lnTo>
                    <a:lnTo>
                      <a:pt x="2453" y="962"/>
                    </a:lnTo>
                    <a:lnTo>
                      <a:pt x="2449" y="956"/>
                    </a:lnTo>
                    <a:lnTo>
                      <a:pt x="2447" y="949"/>
                    </a:lnTo>
                    <a:lnTo>
                      <a:pt x="2444" y="942"/>
                    </a:lnTo>
                    <a:lnTo>
                      <a:pt x="2442" y="936"/>
                    </a:lnTo>
                    <a:lnTo>
                      <a:pt x="2438" y="928"/>
                    </a:lnTo>
                    <a:lnTo>
                      <a:pt x="2435" y="922"/>
                    </a:lnTo>
                    <a:lnTo>
                      <a:pt x="2431" y="917"/>
                    </a:lnTo>
                    <a:lnTo>
                      <a:pt x="2426" y="914"/>
                    </a:lnTo>
                    <a:lnTo>
                      <a:pt x="2421" y="911"/>
                    </a:lnTo>
                    <a:lnTo>
                      <a:pt x="2413" y="909"/>
                    </a:lnTo>
                    <a:lnTo>
                      <a:pt x="2404" y="907"/>
                    </a:lnTo>
                    <a:lnTo>
                      <a:pt x="2387" y="903"/>
                    </a:lnTo>
                    <a:lnTo>
                      <a:pt x="2367" y="899"/>
                    </a:lnTo>
                    <a:lnTo>
                      <a:pt x="2357" y="897"/>
                    </a:lnTo>
                    <a:lnTo>
                      <a:pt x="2348" y="894"/>
                    </a:lnTo>
                    <a:lnTo>
                      <a:pt x="2339" y="890"/>
                    </a:lnTo>
                    <a:lnTo>
                      <a:pt x="2333" y="887"/>
                    </a:lnTo>
                    <a:lnTo>
                      <a:pt x="2326" y="882"/>
                    </a:lnTo>
                    <a:lnTo>
                      <a:pt x="2322" y="876"/>
                    </a:lnTo>
                    <a:lnTo>
                      <a:pt x="2320" y="872"/>
                    </a:lnTo>
                    <a:lnTo>
                      <a:pt x="2319" y="869"/>
                    </a:lnTo>
                    <a:lnTo>
                      <a:pt x="2319" y="866"/>
                    </a:lnTo>
                    <a:lnTo>
                      <a:pt x="2317" y="862"/>
                    </a:lnTo>
                    <a:lnTo>
                      <a:pt x="2319" y="858"/>
                    </a:lnTo>
                    <a:lnTo>
                      <a:pt x="2319" y="855"/>
                    </a:lnTo>
                    <a:lnTo>
                      <a:pt x="2321" y="853"/>
                    </a:lnTo>
                    <a:lnTo>
                      <a:pt x="2322" y="850"/>
                    </a:lnTo>
                    <a:lnTo>
                      <a:pt x="2327" y="846"/>
                    </a:lnTo>
                    <a:lnTo>
                      <a:pt x="2334" y="843"/>
                    </a:lnTo>
                    <a:lnTo>
                      <a:pt x="2341" y="840"/>
                    </a:lnTo>
                    <a:lnTo>
                      <a:pt x="2348" y="839"/>
                    </a:lnTo>
                    <a:lnTo>
                      <a:pt x="2357" y="838"/>
                    </a:lnTo>
                    <a:lnTo>
                      <a:pt x="2365" y="837"/>
                    </a:lnTo>
                    <a:lnTo>
                      <a:pt x="2368" y="836"/>
                    </a:lnTo>
                    <a:lnTo>
                      <a:pt x="2372" y="833"/>
                    </a:lnTo>
                    <a:lnTo>
                      <a:pt x="2378" y="828"/>
                    </a:lnTo>
                    <a:lnTo>
                      <a:pt x="2383" y="822"/>
                    </a:lnTo>
                    <a:lnTo>
                      <a:pt x="2393" y="811"/>
                    </a:lnTo>
                    <a:lnTo>
                      <a:pt x="2398" y="806"/>
                    </a:lnTo>
                    <a:lnTo>
                      <a:pt x="2410" y="798"/>
                    </a:lnTo>
                    <a:lnTo>
                      <a:pt x="2423" y="789"/>
                    </a:lnTo>
                    <a:lnTo>
                      <a:pt x="2428" y="783"/>
                    </a:lnTo>
                    <a:lnTo>
                      <a:pt x="2433" y="776"/>
                    </a:lnTo>
                    <a:lnTo>
                      <a:pt x="2435" y="773"/>
                    </a:lnTo>
                    <a:lnTo>
                      <a:pt x="2436" y="768"/>
                    </a:lnTo>
                    <a:lnTo>
                      <a:pt x="2437" y="763"/>
                    </a:lnTo>
                    <a:lnTo>
                      <a:pt x="2437" y="757"/>
                    </a:lnTo>
                    <a:lnTo>
                      <a:pt x="2438" y="758"/>
                    </a:lnTo>
                    <a:lnTo>
                      <a:pt x="2439" y="758"/>
                    </a:lnTo>
                    <a:lnTo>
                      <a:pt x="2442" y="757"/>
                    </a:lnTo>
                    <a:lnTo>
                      <a:pt x="2443" y="756"/>
                    </a:lnTo>
                    <a:lnTo>
                      <a:pt x="2445" y="752"/>
                    </a:lnTo>
                    <a:lnTo>
                      <a:pt x="2448" y="747"/>
                    </a:lnTo>
                    <a:lnTo>
                      <a:pt x="2451" y="742"/>
                    </a:lnTo>
                    <a:lnTo>
                      <a:pt x="2455" y="737"/>
                    </a:lnTo>
                    <a:lnTo>
                      <a:pt x="2457" y="735"/>
                    </a:lnTo>
                    <a:lnTo>
                      <a:pt x="2459" y="734"/>
                    </a:lnTo>
                    <a:lnTo>
                      <a:pt x="2461" y="733"/>
                    </a:lnTo>
                    <a:lnTo>
                      <a:pt x="2464" y="733"/>
                    </a:lnTo>
                    <a:lnTo>
                      <a:pt x="2471" y="733"/>
                    </a:lnTo>
                    <a:lnTo>
                      <a:pt x="2478" y="735"/>
                    </a:lnTo>
                    <a:lnTo>
                      <a:pt x="2484" y="737"/>
                    </a:lnTo>
                    <a:lnTo>
                      <a:pt x="2491" y="741"/>
                    </a:lnTo>
                    <a:lnTo>
                      <a:pt x="2503" y="751"/>
                    </a:lnTo>
                    <a:lnTo>
                      <a:pt x="2517" y="764"/>
                    </a:lnTo>
                    <a:lnTo>
                      <a:pt x="2511" y="769"/>
                    </a:lnTo>
                    <a:lnTo>
                      <a:pt x="2504" y="775"/>
                    </a:lnTo>
                    <a:lnTo>
                      <a:pt x="2496" y="780"/>
                    </a:lnTo>
                    <a:lnTo>
                      <a:pt x="2491" y="782"/>
                    </a:lnTo>
                    <a:lnTo>
                      <a:pt x="2493" y="789"/>
                    </a:lnTo>
                    <a:lnTo>
                      <a:pt x="2496" y="795"/>
                    </a:lnTo>
                    <a:lnTo>
                      <a:pt x="2501" y="800"/>
                    </a:lnTo>
                    <a:lnTo>
                      <a:pt x="2504" y="805"/>
                    </a:lnTo>
                    <a:lnTo>
                      <a:pt x="2510" y="809"/>
                    </a:lnTo>
                    <a:lnTo>
                      <a:pt x="2514" y="813"/>
                    </a:lnTo>
                    <a:lnTo>
                      <a:pt x="2518" y="816"/>
                    </a:lnTo>
                    <a:lnTo>
                      <a:pt x="2524" y="819"/>
                    </a:lnTo>
                    <a:lnTo>
                      <a:pt x="2524" y="837"/>
                    </a:lnTo>
                    <a:lnTo>
                      <a:pt x="2523" y="840"/>
                    </a:lnTo>
                    <a:lnTo>
                      <a:pt x="2523" y="842"/>
                    </a:lnTo>
                    <a:lnTo>
                      <a:pt x="2525" y="844"/>
                    </a:lnTo>
                    <a:lnTo>
                      <a:pt x="2527" y="847"/>
                    </a:lnTo>
                    <a:lnTo>
                      <a:pt x="2529" y="849"/>
                    </a:lnTo>
                    <a:lnTo>
                      <a:pt x="2532" y="851"/>
                    </a:lnTo>
                    <a:lnTo>
                      <a:pt x="2532" y="853"/>
                    </a:lnTo>
                    <a:lnTo>
                      <a:pt x="2530" y="856"/>
                    </a:lnTo>
                    <a:lnTo>
                      <a:pt x="2561" y="830"/>
                    </a:lnTo>
                    <a:lnTo>
                      <a:pt x="2585" y="810"/>
                    </a:lnTo>
                    <a:lnTo>
                      <a:pt x="2596" y="803"/>
                    </a:lnTo>
                    <a:lnTo>
                      <a:pt x="2605" y="797"/>
                    </a:lnTo>
                    <a:lnTo>
                      <a:pt x="2613" y="793"/>
                    </a:lnTo>
                    <a:lnTo>
                      <a:pt x="2621" y="790"/>
                    </a:lnTo>
                    <a:lnTo>
                      <a:pt x="2627" y="787"/>
                    </a:lnTo>
                    <a:lnTo>
                      <a:pt x="2633" y="786"/>
                    </a:lnTo>
                    <a:lnTo>
                      <a:pt x="2638" y="785"/>
                    </a:lnTo>
                    <a:lnTo>
                      <a:pt x="2645" y="785"/>
                    </a:lnTo>
                    <a:lnTo>
                      <a:pt x="2657" y="786"/>
                    </a:lnTo>
                    <a:lnTo>
                      <a:pt x="2670" y="788"/>
                    </a:lnTo>
                    <a:lnTo>
                      <a:pt x="2674" y="781"/>
                    </a:lnTo>
                    <a:lnTo>
                      <a:pt x="2679" y="774"/>
                    </a:lnTo>
                    <a:lnTo>
                      <a:pt x="2683" y="768"/>
                    </a:lnTo>
                    <a:lnTo>
                      <a:pt x="2689" y="763"/>
                    </a:lnTo>
                    <a:lnTo>
                      <a:pt x="2701" y="753"/>
                    </a:lnTo>
                    <a:lnTo>
                      <a:pt x="2713" y="745"/>
                    </a:lnTo>
                    <a:lnTo>
                      <a:pt x="2724" y="738"/>
                    </a:lnTo>
                    <a:lnTo>
                      <a:pt x="2735" y="730"/>
                    </a:lnTo>
                    <a:lnTo>
                      <a:pt x="2739" y="726"/>
                    </a:lnTo>
                    <a:lnTo>
                      <a:pt x="2743" y="721"/>
                    </a:lnTo>
                    <a:lnTo>
                      <a:pt x="2747" y="715"/>
                    </a:lnTo>
                    <a:lnTo>
                      <a:pt x="2750" y="708"/>
                    </a:lnTo>
                    <a:lnTo>
                      <a:pt x="2758" y="708"/>
                    </a:lnTo>
                    <a:lnTo>
                      <a:pt x="2765" y="706"/>
                    </a:lnTo>
                    <a:lnTo>
                      <a:pt x="2773" y="705"/>
                    </a:lnTo>
                    <a:lnTo>
                      <a:pt x="2780" y="704"/>
                    </a:lnTo>
                    <a:lnTo>
                      <a:pt x="2792" y="700"/>
                    </a:lnTo>
                    <a:lnTo>
                      <a:pt x="2803" y="694"/>
                    </a:lnTo>
                    <a:lnTo>
                      <a:pt x="2812" y="688"/>
                    </a:lnTo>
                    <a:lnTo>
                      <a:pt x="2820" y="681"/>
                    </a:lnTo>
                    <a:lnTo>
                      <a:pt x="2828" y="673"/>
                    </a:lnTo>
                    <a:lnTo>
                      <a:pt x="2836" y="665"/>
                    </a:lnTo>
                    <a:lnTo>
                      <a:pt x="2842" y="657"/>
                    </a:lnTo>
                    <a:lnTo>
                      <a:pt x="2850" y="649"/>
                    </a:lnTo>
                    <a:lnTo>
                      <a:pt x="2858" y="641"/>
                    </a:lnTo>
                    <a:lnTo>
                      <a:pt x="2866" y="635"/>
                    </a:lnTo>
                    <a:lnTo>
                      <a:pt x="2876" y="630"/>
                    </a:lnTo>
                    <a:lnTo>
                      <a:pt x="2887" y="625"/>
                    </a:lnTo>
                    <a:lnTo>
                      <a:pt x="2901" y="623"/>
                    </a:lnTo>
                    <a:lnTo>
                      <a:pt x="2916" y="622"/>
                    </a:lnTo>
                    <a:lnTo>
                      <a:pt x="2915" y="611"/>
                    </a:lnTo>
                    <a:lnTo>
                      <a:pt x="2914" y="602"/>
                    </a:lnTo>
                    <a:lnTo>
                      <a:pt x="2910" y="593"/>
                    </a:lnTo>
                    <a:lnTo>
                      <a:pt x="2906" y="586"/>
                    </a:lnTo>
                    <a:lnTo>
                      <a:pt x="2902" y="580"/>
                    </a:lnTo>
                    <a:lnTo>
                      <a:pt x="2897" y="574"/>
                    </a:lnTo>
                    <a:lnTo>
                      <a:pt x="2892" y="569"/>
                    </a:lnTo>
                    <a:lnTo>
                      <a:pt x="2886" y="564"/>
                    </a:lnTo>
                    <a:lnTo>
                      <a:pt x="2875" y="554"/>
                    </a:lnTo>
                    <a:lnTo>
                      <a:pt x="2865" y="543"/>
                    </a:lnTo>
                    <a:lnTo>
                      <a:pt x="2861" y="536"/>
                    </a:lnTo>
                    <a:lnTo>
                      <a:pt x="2859" y="529"/>
                    </a:lnTo>
                    <a:lnTo>
                      <a:pt x="2857" y="520"/>
                    </a:lnTo>
                    <a:lnTo>
                      <a:pt x="2855" y="511"/>
                    </a:lnTo>
                    <a:lnTo>
                      <a:pt x="2857" y="505"/>
                    </a:lnTo>
                    <a:lnTo>
                      <a:pt x="2860" y="499"/>
                    </a:lnTo>
                    <a:lnTo>
                      <a:pt x="2862" y="497"/>
                    </a:lnTo>
                    <a:lnTo>
                      <a:pt x="2864" y="495"/>
                    </a:lnTo>
                    <a:lnTo>
                      <a:pt x="2866" y="493"/>
                    </a:lnTo>
                    <a:lnTo>
                      <a:pt x="2870" y="493"/>
                    </a:lnTo>
                    <a:lnTo>
                      <a:pt x="2885" y="493"/>
                    </a:lnTo>
                    <a:lnTo>
                      <a:pt x="2903" y="495"/>
                    </a:lnTo>
                    <a:lnTo>
                      <a:pt x="2911" y="495"/>
                    </a:lnTo>
                    <a:lnTo>
                      <a:pt x="2919" y="495"/>
                    </a:lnTo>
                    <a:lnTo>
                      <a:pt x="2928" y="494"/>
                    </a:lnTo>
                    <a:lnTo>
                      <a:pt x="2936" y="493"/>
                    </a:lnTo>
                    <a:lnTo>
                      <a:pt x="2936" y="412"/>
                    </a:lnTo>
                    <a:lnTo>
                      <a:pt x="2930" y="407"/>
                    </a:lnTo>
                    <a:lnTo>
                      <a:pt x="2926" y="402"/>
                    </a:lnTo>
                    <a:lnTo>
                      <a:pt x="2921" y="396"/>
                    </a:lnTo>
                    <a:lnTo>
                      <a:pt x="2917" y="389"/>
                    </a:lnTo>
                    <a:lnTo>
                      <a:pt x="2914" y="382"/>
                    </a:lnTo>
                    <a:lnTo>
                      <a:pt x="2911" y="375"/>
                    </a:lnTo>
                    <a:lnTo>
                      <a:pt x="2909" y="365"/>
                    </a:lnTo>
                    <a:lnTo>
                      <a:pt x="2909" y="357"/>
                    </a:lnTo>
                    <a:lnTo>
                      <a:pt x="2909" y="348"/>
                    </a:lnTo>
                    <a:lnTo>
                      <a:pt x="2909" y="341"/>
                    </a:lnTo>
                    <a:lnTo>
                      <a:pt x="2909" y="332"/>
                    </a:lnTo>
                    <a:lnTo>
                      <a:pt x="2909" y="320"/>
                    </a:lnTo>
                    <a:lnTo>
                      <a:pt x="2904" y="316"/>
                    </a:lnTo>
                    <a:lnTo>
                      <a:pt x="2897" y="310"/>
                    </a:lnTo>
                    <a:lnTo>
                      <a:pt x="2893" y="307"/>
                    </a:lnTo>
                    <a:lnTo>
                      <a:pt x="2888" y="304"/>
                    </a:lnTo>
                    <a:lnTo>
                      <a:pt x="2883" y="302"/>
                    </a:lnTo>
                    <a:lnTo>
                      <a:pt x="2876" y="301"/>
                    </a:lnTo>
                    <a:lnTo>
                      <a:pt x="2866" y="302"/>
                    </a:lnTo>
                    <a:lnTo>
                      <a:pt x="2858" y="303"/>
                    </a:lnTo>
                    <a:lnTo>
                      <a:pt x="2849" y="305"/>
                    </a:lnTo>
                    <a:lnTo>
                      <a:pt x="2841" y="308"/>
                    </a:lnTo>
                    <a:lnTo>
                      <a:pt x="2827" y="314"/>
                    </a:lnTo>
                    <a:lnTo>
                      <a:pt x="2813" y="323"/>
                    </a:lnTo>
                    <a:lnTo>
                      <a:pt x="2798" y="331"/>
                    </a:lnTo>
                    <a:lnTo>
                      <a:pt x="2784" y="338"/>
                    </a:lnTo>
                    <a:lnTo>
                      <a:pt x="2776" y="341"/>
                    </a:lnTo>
                    <a:lnTo>
                      <a:pt x="2768" y="343"/>
                    </a:lnTo>
                    <a:lnTo>
                      <a:pt x="2759" y="344"/>
                    </a:lnTo>
                    <a:lnTo>
                      <a:pt x="2750" y="344"/>
                    </a:lnTo>
                    <a:lnTo>
                      <a:pt x="2735" y="343"/>
                    </a:lnTo>
                    <a:lnTo>
                      <a:pt x="2722" y="341"/>
                    </a:lnTo>
                    <a:lnTo>
                      <a:pt x="2708" y="336"/>
                    </a:lnTo>
                    <a:lnTo>
                      <a:pt x="2696" y="331"/>
                    </a:lnTo>
                    <a:lnTo>
                      <a:pt x="2684" y="324"/>
                    </a:lnTo>
                    <a:lnTo>
                      <a:pt x="2672" y="315"/>
                    </a:lnTo>
                    <a:lnTo>
                      <a:pt x="2661" y="307"/>
                    </a:lnTo>
                    <a:lnTo>
                      <a:pt x="2650" y="298"/>
                    </a:lnTo>
                    <a:lnTo>
                      <a:pt x="2627" y="280"/>
                    </a:lnTo>
                    <a:lnTo>
                      <a:pt x="2604" y="261"/>
                    </a:lnTo>
                    <a:lnTo>
                      <a:pt x="2592" y="253"/>
                    </a:lnTo>
                    <a:lnTo>
                      <a:pt x="2579" y="245"/>
                    </a:lnTo>
                    <a:lnTo>
                      <a:pt x="2565" y="239"/>
                    </a:lnTo>
                    <a:lnTo>
                      <a:pt x="2550" y="233"/>
                    </a:lnTo>
                    <a:lnTo>
                      <a:pt x="2525" y="227"/>
                    </a:lnTo>
                    <a:lnTo>
                      <a:pt x="2499" y="219"/>
                    </a:lnTo>
                    <a:lnTo>
                      <a:pt x="2487" y="215"/>
                    </a:lnTo>
                    <a:lnTo>
                      <a:pt x="2473" y="211"/>
                    </a:lnTo>
                    <a:lnTo>
                      <a:pt x="2461" y="205"/>
                    </a:lnTo>
                    <a:lnTo>
                      <a:pt x="2450" y="199"/>
                    </a:lnTo>
                    <a:lnTo>
                      <a:pt x="2438" y="193"/>
                    </a:lnTo>
                    <a:lnTo>
                      <a:pt x="2428" y="187"/>
                    </a:lnTo>
                    <a:lnTo>
                      <a:pt x="2418" y="179"/>
                    </a:lnTo>
                    <a:lnTo>
                      <a:pt x="2410" y="171"/>
                    </a:lnTo>
                    <a:lnTo>
                      <a:pt x="2401" y="162"/>
                    </a:lnTo>
                    <a:lnTo>
                      <a:pt x="2394" y="152"/>
                    </a:lnTo>
                    <a:lnTo>
                      <a:pt x="2389" y="141"/>
                    </a:lnTo>
                    <a:lnTo>
                      <a:pt x="2384" y="129"/>
                    </a:lnTo>
                    <a:lnTo>
                      <a:pt x="2370" y="128"/>
                    </a:lnTo>
                    <a:lnTo>
                      <a:pt x="2357" y="126"/>
                    </a:lnTo>
                    <a:lnTo>
                      <a:pt x="2346" y="122"/>
                    </a:lnTo>
                    <a:lnTo>
                      <a:pt x="2335" y="117"/>
                    </a:lnTo>
                    <a:lnTo>
                      <a:pt x="2325" y="111"/>
                    </a:lnTo>
                    <a:lnTo>
                      <a:pt x="2316" y="105"/>
                    </a:lnTo>
                    <a:lnTo>
                      <a:pt x="2308" y="98"/>
                    </a:lnTo>
                    <a:lnTo>
                      <a:pt x="2300" y="89"/>
                    </a:lnTo>
                    <a:lnTo>
                      <a:pt x="2283" y="74"/>
                    </a:lnTo>
                    <a:lnTo>
                      <a:pt x="2267" y="59"/>
                    </a:lnTo>
                    <a:lnTo>
                      <a:pt x="2257" y="52"/>
                    </a:lnTo>
                    <a:lnTo>
                      <a:pt x="2247" y="46"/>
                    </a:lnTo>
                    <a:lnTo>
                      <a:pt x="2236" y="41"/>
                    </a:lnTo>
                    <a:lnTo>
                      <a:pt x="2225" y="36"/>
                    </a:lnTo>
                    <a:lnTo>
                      <a:pt x="2190" y="25"/>
                    </a:lnTo>
                    <a:lnTo>
                      <a:pt x="2160" y="18"/>
                    </a:lnTo>
                    <a:lnTo>
                      <a:pt x="2131" y="10"/>
                    </a:lnTo>
                    <a:lnTo>
                      <a:pt x="2092" y="0"/>
                    </a:lnTo>
                    <a:lnTo>
                      <a:pt x="1973" y="18"/>
                    </a:lnTo>
                    <a:lnTo>
                      <a:pt x="1973" y="27"/>
                    </a:lnTo>
                    <a:lnTo>
                      <a:pt x="1973" y="36"/>
                    </a:lnTo>
                    <a:lnTo>
                      <a:pt x="1973" y="42"/>
                    </a:lnTo>
                    <a:lnTo>
                      <a:pt x="1975" y="46"/>
                    </a:lnTo>
                    <a:lnTo>
                      <a:pt x="1977" y="50"/>
                    </a:lnTo>
                    <a:lnTo>
                      <a:pt x="1980" y="53"/>
                    </a:lnTo>
                    <a:lnTo>
                      <a:pt x="1989" y="58"/>
                    </a:lnTo>
                    <a:lnTo>
                      <a:pt x="1999" y="62"/>
                    </a:lnTo>
                    <a:lnTo>
                      <a:pt x="2009" y="66"/>
                    </a:lnTo>
                    <a:lnTo>
                      <a:pt x="2018" y="72"/>
                    </a:lnTo>
                    <a:lnTo>
                      <a:pt x="2021" y="75"/>
                    </a:lnTo>
                    <a:lnTo>
                      <a:pt x="2023" y="80"/>
                    </a:lnTo>
                    <a:lnTo>
                      <a:pt x="2025" y="85"/>
                    </a:lnTo>
                    <a:lnTo>
                      <a:pt x="2025" y="91"/>
                    </a:lnTo>
                    <a:lnTo>
                      <a:pt x="2024" y="101"/>
                    </a:lnTo>
                    <a:lnTo>
                      <a:pt x="2022" y="108"/>
                    </a:lnTo>
                    <a:lnTo>
                      <a:pt x="2019" y="114"/>
                    </a:lnTo>
                    <a:lnTo>
                      <a:pt x="2016" y="120"/>
                    </a:lnTo>
                    <a:lnTo>
                      <a:pt x="2012" y="125"/>
                    </a:lnTo>
                    <a:lnTo>
                      <a:pt x="2009" y="131"/>
                    </a:lnTo>
                    <a:lnTo>
                      <a:pt x="2007" y="138"/>
                    </a:lnTo>
                    <a:lnTo>
                      <a:pt x="2006" y="147"/>
                    </a:lnTo>
                    <a:lnTo>
                      <a:pt x="2007" y="155"/>
                    </a:lnTo>
                    <a:lnTo>
                      <a:pt x="2009" y="161"/>
                    </a:lnTo>
                    <a:lnTo>
                      <a:pt x="2012" y="168"/>
                    </a:lnTo>
                    <a:lnTo>
                      <a:pt x="2018" y="174"/>
                    </a:lnTo>
                    <a:lnTo>
                      <a:pt x="2022" y="179"/>
                    </a:lnTo>
                    <a:lnTo>
                      <a:pt x="2028" y="184"/>
                    </a:lnTo>
                    <a:lnTo>
                      <a:pt x="2033" y="187"/>
                    </a:lnTo>
                    <a:lnTo>
                      <a:pt x="2039" y="190"/>
                    </a:lnTo>
                    <a:lnTo>
                      <a:pt x="2033" y="197"/>
                    </a:lnTo>
                    <a:lnTo>
                      <a:pt x="2025" y="204"/>
                    </a:lnTo>
                    <a:lnTo>
                      <a:pt x="2017" y="211"/>
                    </a:lnTo>
                    <a:lnTo>
                      <a:pt x="2008" y="216"/>
                    </a:lnTo>
                    <a:lnTo>
                      <a:pt x="1999" y="221"/>
                    </a:lnTo>
                    <a:lnTo>
                      <a:pt x="1989" y="224"/>
                    </a:lnTo>
                    <a:lnTo>
                      <a:pt x="1980" y="227"/>
                    </a:lnTo>
                    <a:lnTo>
                      <a:pt x="1973" y="227"/>
                    </a:lnTo>
                    <a:lnTo>
                      <a:pt x="1962" y="227"/>
                    </a:lnTo>
                    <a:lnTo>
                      <a:pt x="1952" y="227"/>
                    </a:lnTo>
                    <a:lnTo>
                      <a:pt x="1940" y="227"/>
                    </a:lnTo>
                    <a:lnTo>
                      <a:pt x="1925" y="227"/>
                    </a:lnTo>
                    <a:lnTo>
                      <a:pt x="1919" y="258"/>
                    </a:lnTo>
                    <a:lnTo>
                      <a:pt x="1924" y="278"/>
                    </a:lnTo>
                    <a:lnTo>
                      <a:pt x="1930" y="296"/>
                    </a:lnTo>
                    <a:lnTo>
                      <a:pt x="1933" y="304"/>
                    </a:lnTo>
                    <a:lnTo>
                      <a:pt x="1938" y="311"/>
                    </a:lnTo>
                    <a:lnTo>
                      <a:pt x="1942" y="319"/>
                    </a:lnTo>
                    <a:lnTo>
                      <a:pt x="1947" y="326"/>
                    </a:lnTo>
                    <a:lnTo>
                      <a:pt x="1953" y="331"/>
                    </a:lnTo>
                    <a:lnTo>
                      <a:pt x="1961" y="336"/>
                    </a:lnTo>
                    <a:lnTo>
                      <a:pt x="1968" y="340"/>
                    </a:lnTo>
                    <a:lnTo>
                      <a:pt x="1977" y="344"/>
                    </a:lnTo>
                    <a:lnTo>
                      <a:pt x="1987" y="347"/>
                    </a:lnTo>
                    <a:lnTo>
                      <a:pt x="1999" y="349"/>
                    </a:lnTo>
                    <a:lnTo>
                      <a:pt x="2011" y="350"/>
                    </a:lnTo>
                    <a:lnTo>
                      <a:pt x="2025" y="350"/>
                    </a:lnTo>
                    <a:lnTo>
                      <a:pt x="2036" y="350"/>
                    </a:lnTo>
                    <a:lnTo>
                      <a:pt x="2043" y="349"/>
                    </a:lnTo>
                    <a:lnTo>
                      <a:pt x="2048" y="347"/>
                    </a:lnTo>
                    <a:lnTo>
                      <a:pt x="2053" y="344"/>
                    </a:lnTo>
                    <a:lnTo>
                      <a:pt x="2057" y="342"/>
                    </a:lnTo>
                    <a:lnTo>
                      <a:pt x="2064" y="340"/>
                    </a:lnTo>
                    <a:lnTo>
                      <a:pt x="2073" y="339"/>
                    </a:lnTo>
                    <a:lnTo>
                      <a:pt x="2086" y="338"/>
                    </a:lnTo>
                    <a:lnTo>
                      <a:pt x="2092" y="339"/>
                    </a:lnTo>
                    <a:lnTo>
                      <a:pt x="2098" y="340"/>
                    </a:lnTo>
                    <a:lnTo>
                      <a:pt x="2103" y="341"/>
                    </a:lnTo>
                    <a:lnTo>
                      <a:pt x="2109" y="343"/>
                    </a:lnTo>
                    <a:lnTo>
                      <a:pt x="2122" y="349"/>
                    </a:lnTo>
                    <a:lnTo>
                      <a:pt x="2138" y="357"/>
                    </a:lnTo>
                    <a:lnTo>
                      <a:pt x="2140" y="361"/>
                    </a:lnTo>
                    <a:lnTo>
                      <a:pt x="2142" y="366"/>
                    </a:lnTo>
                    <a:lnTo>
                      <a:pt x="2146" y="370"/>
                    </a:lnTo>
                    <a:lnTo>
                      <a:pt x="2151" y="375"/>
                    </a:lnTo>
                    <a:lnTo>
                      <a:pt x="2157" y="379"/>
                    </a:lnTo>
                    <a:lnTo>
                      <a:pt x="2164" y="382"/>
                    </a:lnTo>
                    <a:lnTo>
                      <a:pt x="2170" y="385"/>
                    </a:lnTo>
                    <a:lnTo>
                      <a:pt x="2178" y="388"/>
                    </a:lnTo>
                    <a:lnTo>
                      <a:pt x="2175" y="393"/>
                    </a:lnTo>
                    <a:lnTo>
                      <a:pt x="2169" y="399"/>
                    </a:lnTo>
                    <a:lnTo>
                      <a:pt x="2160" y="405"/>
                    </a:lnTo>
                    <a:lnTo>
                      <a:pt x="2152" y="410"/>
                    </a:lnTo>
                    <a:lnTo>
                      <a:pt x="2141" y="416"/>
                    </a:lnTo>
                    <a:lnTo>
                      <a:pt x="2130" y="420"/>
                    </a:lnTo>
                    <a:lnTo>
                      <a:pt x="2118" y="423"/>
                    </a:lnTo>
                    <a:lnTo>
                      <a:pt x="2106" y="424"/>
                    </a:lnTo>
                    <a:lnTo>
                      <a:pt x="2098" y="426"/>
                    </a:lnTo>
                    <a:lnTo>
                      <a:pt x="2084" y="434"/>
                    </a:lnTo>
                    <a:lnTo>
                      <a:pt x="2064" y="443"/>
                    </a:lnTo>
                    <a:lnTo>
                      <a:pt x="2041" y="455"/>
                    </a:lnTo>
                    <a:lnTo>
                      <a:pt x="2019" y="467"/>
                    </a:lnTo>
                    <a:lnTo>
                      <a:pt x="1998" y="479"/>
                    </a:lnTo>
                    <a:lnTo>
                      <a:pt x="1989" y="485"/>
                    </a:lnTo>
                    <a:lnTo>
                      <a:pt x="1981" y="490"/>
                    </a:lnTo>
                    <a:lnTo>
                      <a:pt x="1976" y="495"/>
                    </a:lnTo>
                    <a:lnTo>
                      <a:pt x="1973" y="499"/>
                    </a:lnTo>
                    <a:lnTo>
                      <a:pt x="1860" y="499"/>
                    </a:lnTo>
                    <a:lnTo>
                      <a:pt x="1860" y="506"/>
                    </a:lnTo>
                    <a:lnTo>
                      <a:pt x="1861" y="513"/>
                    </a:lnTo>
                    <a:lnTo>
                      <a:pt x="1863" y="520"/>
                    </a:lnTo>
                    <a:lnTo>
                      <a:pt x="1864" y="525"/>
                    </a:lnTo>
                    <a:lnTo>
                      <a:pt x="1869" y="536"/>
                    </a:lnTo>
                    <a:lnTo>
                      <a:pt x="1876" y="546"/>
                    </a:lnTo>
                    <a:lnTo>
                      <a:pt x="1882" y="554"/>
                    </a:lnTo>
                    <a:lnTo>
                      <a:pt x="1887" y="562"/>
                    </a:lnTo>
                    <a:lnTo>
                      <a:pt x="1889" y="566"/>
                    </a:lnTo>
                    <a:lnTo>
                      <a:pt x="1891" y="570"/>
                    </a:lnTo>
                    <a:lnTo>
                      <a:pt x="1893" y="574"/>
                    </a:lnTo>
                    <a:lnTo>
                      <a:pt x="1893" y="578"/>
                    </a:lnTo>
                    <a:lnTo>
                      <a:pt x="1893" y="583"/>
                    </a:lnTo>
                    <a:lnTo>
                      <a:pt x="1890" y="588"/>
                    </a:lnTo>
                    <a:lnTo>
                      <a:pt x="1888" y="594"/>
                    </a:lnTo>
                    <a:lnTo>
                      <a:pt x="1885" y="601"/>
                    </a:lnTo>
                    <a:lnTo>
                      <a:pt x="1877" y="613"/>
                    </a:lnTo>
                    <a:lnTo>
                      <a:pt x="1867" y="625"/>
                    </a:lnTo>
                    <a:lnTo>
                      <a:pt x="1856" y="637"/>
                    </a:lnTo>
                    <a:lnTo>
                      <a:pt x="1845" y="647"/>
                    </a:lnTo>
                    <a:lnTo>
                      <a:pt x="1834" y="655"/>
                    </a:lnTo>
                    <a:lnTo>
                      <a:pt x="1827" y="659"/>
                    </a:lnTo>
                    <a:lnTo>
                      <a:pt x="1727" y="659"/>
                    </a:lnTo>
                    <a:lnTo>
                      <a:pt x="1699" y="674"/>
                    </a:lnTo>
                    <a:lnTo>
                      <a:pt x="1664" y="694"/>
                    </a:lnTo>
                    <a:lnTo>
                      <a:pt x="1647" y="704"/>
                    </a:lnTo>
                    <a:lnTo>
                      <a:pt x="1630" y="713"/>
                    </a:lnTo>
                    <a:lnTo>
                      <a:pt x="1624" y="716"/>
                    </a:lnTo>
                    <a:lnTo>
                      <a:pt x="1617" y="718"/>
                    </a:lnTo>
                    <a:lnTo>
                      <a:pt x="1611" y="720"/>
                    </a:lnTo>
                    <a:lnTo>
                      <a:pt x="1607" y="721"/>
                    </a:lnTo>
                    <a:lnTo>
                      <a:pt x="1598" y="720"/>
                    </a:lnTo>
                    <a:lnTo>
                      <a:pt x="1587" y="719"/>
                    </a:lnTo>
                    <a:lnTo>
                      <a:pt x="1574" y="717"/>
                    </a:lnTo>
                    <a:lnTo>
                      <a:pt x="1560" y="714"/>
                    </a:lnTo>
                    <a:lnTo>
                      <a:pt x="1527" y="705"/>
                    </a:lnTo>
                    <a:lnTo>
                      <a:pt x="1493" y="696"/>
                    </a:lnTo>
                    <a:lnTo>
                      <a:pt x="1460" y="686"/>
                    </a:lnTo>
                    <a:lnTo>
                      <a:pt x="1430" y="676"/>
                    </a:lnTo>
                    <a:lnTo>
                      <a:pt x="1418" y="671"/>
                    </a:lnTo>
                    <a:lnTo>
                      <a:pt x="1407" y="667"/>
                    </a:lnTo>
                    <a:lnTo>
                      <a:pt x="1400" y="663"/>
                    </a:lnTo>
                    <a:lnTo>
                      <a:pt x="1394" y="659"/>
                    </a:lnTo>
                    <a:lnTo>
                      <a:pt x="1228" y="659"/>
                    </a:lnTo>
                    <a:lnTo>
                      <a:pt x="1169" y="646"/>
                    </a:lnTo>
                    <a:lnTo>
                      <a:pt x="1160" y="646"/>
                    </a:lnTo>
                    <a:lnTo>
                      <a:pt x="1151" y="646"/>
                    </a:lnTo>
                    <a:lnTo>
                      <a:pt x="1143" y="644"/>
                    </a:lnTo>
                    <a:lnTo>
                      <a:pt x="1133" y="641"/>
                    </a:lnTo>
                    <a:lnTo>
                      <a:pt x="1123" y="638"/>
                    </a:lnTo>
                    <a:lnTo>
                      <a:pt x="1112" y="633"/>
                    </a:lnTo>
                    <a:lnTo>
                      <a:pt x="1102" y="628"/>
                    </a:lnTo>
                    <a:lnTo>
                      <a:pt x="1092" y="622"/>
                    </a:lnTo>
                    <a:lnTo>
                      <a:pt x="1082" y="615"/>
                    </a:lnTo>
                    <a:lnTo>
                      <a:pt x="1073" y="608"/>
                    </a:lnTo>
                    <a:lnTo>
                      <a:pt x="1065" y="601"/>
                    </a:lnTo>
                    <a:lnTo>
                      <a:pt x="1056" y="592"/>
                    </a:lnTo>
                    <a:lnTo>
                      <a:pt x="1049" y="584"/>
                    </a:lnTo>
                    <a:lnTo>
                      <a:pt x="1044" y="576"/>
                    </a:lnTo>
                    <a:lnTo>
                      <a:pt x="1038" y="568"/>
                    </a:lnTo>
                    <a:lnTo>
                      <a:pt x="1036" y="560"/>
                    </a:lnTo>
                    <a:lnTo>
                      <a:pt x="1022" y="560"/>
                    </a:lnTo>
                    <a:lnTo>
                      <a:pt x="1008" y="558"/>
                    </a:lnTo>
                    <a:lnTo>
                      <a:pt x="994" y="555"/>
                    </a:lnTo>
                    <a:lnTo>
                      <a:pt x="980" y="552"/>
                    </a:lnTo>
                    <a:lnTo>
                      <a:pt x="953" y="543"/>
                    </a:lnTo>
                    <a:lnTo>
                      <a:pt x="923" y="532"/>
                    </a:lnTo>
                    <a:lnTo>
                      <a:pt x="893" y="522"/>
                    </a:lnTo>
                    <a:lnTo>
                      <a:pt x="863" y="513"/>
                    </a:lnTo>
                    <a:lnTo>
                      <a:pt x="846" y="510"/>
                    </a:lnTo>
                    <a:lnTo>
                      <a:pt x="831" y="507"/>
                    </a:lnTo>
                    <a:lnTo>
                      <a:pt x="813" y="505"/>
                    </a:lnTo>
                    <a:lnTo>
                      <a:pt x="797" y="505"/>
                    </a:lnTo>
                    <a:lnTo>
                      <a:pt x="786" y="504"/>
                    </a:lnTo>
                    <a:lnTo>
                      <a:pt x="770" y="501"/>
                    </a:lnTo>
                    <a:lnTo>
                      <a:pt x="763" y="499"/>
                    </a:lnTo>
                    <a:lnTo>
                      <a:pt x="756" y="497"/>
                    </a:lnTo>
                    <a:lnTo>
                      <a:pt x="752" y="495"/>
                    </a:lnTo>
                    <a:lnTo>
                      <a:pt x="750" y="493"/>
                    </a:lnTo>
                    <a:lnTo>
                      <a:pt x="746" y="485"/>
                    </a:lnTo>
                    <a:lnTo>
                      <a:pt x="744" y="477"/>
                    </a:lnTo>
                    <a:lnTo>
                      <a:pt x="743" y="470"/>
                    </a:lnTo>
                    <a:lnTo>
                      <a:pt x="743" y="461"/>
                    </a:lnTo>
                    <a:lnTo>
                      <a:pt x="743" y="456"/>
                    </a:lnTo>
                    <a:lnTo>
                      <a:pt x="743" y="449"/>
                    </a:lnTo>
                    <a:lnTo>
                      <a:pt x="743" y="440"/>
                    </a:lnTo>
                    <a:lnTo>
                      <a:pt x="743" y="431"/>
                    </a:lnTo>
                    <a:lnTo>
                      <a:pt x="741" y="431"/>
                    </a:lnTo>
                    <a:lnTo>
                      <a:pt x="736" y="428"/>
                    </a:lnTo>
                    <a:lnTo>
                      <a:pt x="732" y="426"/>
                    </a:lnTo>
                    <a:lnTo>
                      <a:pt x="728" y="422"/>
                    </a:lnTo>
                    <a:lnTo>
                      <a:pt x="717" y="414"/>
                    </a:lnTo>
                    <a:lnTo>
                      <a:pt x="705" y="403"/>
                    </a:lnTo>
                    <a:lnTo>
                      <a:pt x="695" y="391"/>
                    </a:lnTo>
                    <a:lnTo>
                      <a:pt x="686" y="379"/>
                    </a:lnTo>
                    <a:lnTo>
                      <a:pt x="681" y="372"/>
                    </a:lnTo>
                    <a:lnTo>
                      <a:pt x="679" y="367"/>
                    </a:lnTo>
                    <a:lnTo>
                      <a:pt x="677" y="361"/>
                    </a:lnTo>
                    <a:lnTo>
                      <a:pt x="677" y="357"/>
                    </a:lnTo>
                    <a:lnTo>
                      <a:pt x="661" y="356"/>
                    </a:lnTo>
                    <a:lnTo>
                      <a:pt x="645" y="355"/>
                    </a:lnTo>
                    <a:lnTo>
                      <a:pt x="630" y="353"/>
                    </a:lnTo>
                    <a:lnTo>
                      <a:pt x="616" y="351"/>
                    </a:lnTo>
                    <a:lnTo>
                      <a:pt x="602" y="348"/>
                    </a:lnTo>
                    <a:lnTo>
                      <a:pt x="589" y="344"/>
                    </a:lnTo>
                    <a:lnTo>
                      <a:pt x="576" y="340"/>
                    </a:lnTo>
                    <a:lnTo>
                      <a:pt x="564" y="335"/>
                    </a:lnTo>
                    <a:lnTo>
                      <a:pt x="552" y="329"/>
                    </a:lnTo>
                    <a:lnTo>
                      <a:pt x="541" y="323"/>
                    </a:lnTo>
                    <a:lnTo>
                      <a:pt x="531" y="315"/>
                    </a:lnTo>
                    <a:lnTo>
                      <a:pt x="522" y="307"/>
                    </a:lnTo>
                    <a:lnTo>
                      <a:pt x="512" y="299"/>
                    </a:lnTo>
                    <a:lnTo>
                      <a:pt x="505" y="290"/>
                    </a:lnTo>
                    <a:lnTo>
                      <a:pt x="497" y="281"/>
                    </a:lnTo>
                    <a:lnTo>
                      <a:pt x="490" y="271"/>
                    </a:lnTo>
                    <a:lnTo>
                      <a:pt x="475" y="268"/>
                    </a:lnTo>
                    <a:lnTo>
                      <a:pt x="463" y="267"/>
                    </a:lnTo>
                    <a:lnTo>
                      <a:pt x="454" y="267"/>
                    </a:lnTo>
                    <a:lnTo>
                      <a:pt x="449" y="268"/>
                    </a:lnTo>
                    <a:lnTo>
                      <a:pt x="444" y="270"/>
                    </a:lnTo>
                    <a:lnTo>
                      <a:pt x="442" y="273"/>
                    </a:lnTo>
                    <a:lnTo>
                      <a:pt x="441" y="277"/>
                    </a:lnTo>
                    <a:lnTo>
                      <a:pt x="441" y="281"/>
                    </a:lnTo>
                    <a:lnTo>
                      <a:pt x="441" y="286"/>
                    </a:lnTo>
                    <a:lnTo>
                      <a:pt x="441" y="291"/>
                    </a:lnTo>
                    <a:lnTo>
                      <a:pt x="440" y="296"/>
                    </a:lnTo>
                    <a:lnTo>
                      <a:pt x="439" y="301"/>
                    </a:lnTo>
                    <a:lnTo>
                      <a:pt x="436" y="307"/>
                    </a:lnTo>
                    <a:lnTo>
                      <a:pt x="430" y="311"/>
                    </a:lnTo>
                    <a:lnTo>
                      <a:pt x="422" y="316"/>
                    </a:lnTo>
                    <a:lnTo>
                      <a:pt x="411" y="320"/>
                    </a:lnTo>
                    <a:lnTo>
                      <a:pt x="407" y="320"/>
                    </a:lnTo>
                    <a:lnTo>
                      <a:pt x="403" y="321"/>
                    </a:lnTo>
                    <a:lnTo>
                      <a:pt x="400" y="322"/>
                    </a:lnTo>
                    <a:lnTo>
                      <a:pt x="398" y="323"/>
                    </a:lnTo>
                    <a:lnTo>
                      <a:pt x="397" y="325"/>
                    </a:lnTo>
                    <a:lnTo>
                      <a:pt x="396" y="327"/>
                    </a:lnTo>
                    <a:lnTo>
                      <a:pt x="396" y="329"/>
                    </a:lnTo>
                    <a:lnTo>
                      <a:pt x="396" y="332"/>
                    </a:lnTo>
                    <a:lnTo>
                      <a:pt x="401" y="344"/>
                    </a:lnTo>
                    <a:lnTo>
                      <a:pt x="410" y="357"/>
                    </a:lnTo>
                    <a:lnTo>
                      <a:pt x="415" y="364"/>
                    </a:lnTo>
                    <a:lnTo>
                      <a:pt x="419" y="371"/>
                    </a:lnTo>
                    <a:lnTo>
                      <a:pt x="421" y="379"/>
                    </a:lnTo>
                    <a:lnTo>
                      <a:pt x="423" y="385"/>
                    </a:lnTo>
                    <a:lnTo>
                      <a:pt x="423" y="388"/>
                    </a:lnTo>
                    <a:lnTo>
                      <a:pt x="422" y="390"/>
                    </a:lnTo>
                    <a:lnTo>
                      <a:pt x="421" y="393"/>
                    </a:lnTo>
                    <a:lnTo>
                      <a:pt x="420" y="395"/>
                    </a:lnTo>
                    <a:lnTo>
                      <a:pt x="417" y="397"/>
                    </a:lnTo>
                    <a:lnTo>
                      <a:pt x="414" y="398"/>
                    </a:lnTo>
                    <a:lnTo>
                      <a:pt x="409" y="399"/>
                    </a:lnTo>
                    <a:lnTo>
                      <a:pt x="405" y="400"/>
                    </a:lnTo>
                    <a:lnTo>
                      <a:pt x="392" y="400"/>
                    </a:lnTo>
                    <a:lnTo>
                      <a:pt x="377" y="400"/>
                    </a:lnTo>
                    <a:lnTo>
                      <a:pt x="370" y="400"/>
                    </a:lnTo>
                    <a:lnTo>
                      <a:pt x="361" y="399"/>
                    </a:lnTo>
                    <a:lnTo>
                      <a:pt x="351" y="397"/>
                    </a:lnTo>
                    <a:lnTo>
                      <a:pt x="341" y="395"/>
                    </a:lnTo>
                    <a:lnTo>
                      <a:pt x="331" y="393"/>
                    </a:lnTo>
                    <a:lnTo>
                      <a:pt x="321" y="390"/>
                    </a:lnTo>
                    <a:lnTo>
                      <a:pt x="313" y="386"/>
                    </a:lnTo>
                    <a:lnTo>
                      <a:pt x="305" y="382"/>
                    </a:lnTo>
                    <a:lnTo>
                      <a:pt x="303" y="387"/>
                    </a:lnTo>
                    <a:lnTo>
                      <a:pt x="302" y="393"/>
                    </a:lnTo>
                    <a:lnTo>
                      <a:pt x="303" y="401"/>
                    </a:lnTo>
                    <a:lnTo>
                      <a:pt x="303" y="409"/>
                    </a:lnTo>
                    <a:lnTo>
                      <a:pt x="307" y="427"/>
                    </a:lnTo>
                    <a:lnTo>
                      <a:pt x="311" y="448"/>
                    </a:lnTo>
                    <a:lnTo>
                      <a:pt x="316" y="467"/>
                    </a:lnTo>
                    <a:lnTo>
                      <a:pt x="320" y="483"/>
                    </a:lnTo>
                    <a:lnTo>
                      <a:pt x="320" y="491"/>
                    </a:lnTo>
                    <a:lnTo>
                      <a:pt x="320" y="497"/>
                    </a:lnTo>
                    <a:lnTo>
                      <a:pt x="320" y="502"/>
                    </a:lnTo>
                    <a:lnTo>
                      <a:pt x="318" y="505"/>
                    </a:lnTo>
                    <a:lnTo>
                      <a:pt x="292" y="503"/>
                    </a:lnTo>
                    <a:lnTo>
                      <a:pt x="254" y="503"/>
                    </a:lnTo>
                    <a:lnTo>
                      <a:pt x="244" y="504"/>
                    </a:lnTo>
                    <a:lnTo>
                      <a:pt x="236" y="505"/>
                    </a:lnTo>
                    <a:lnTo>
                      <a:pt x="227" y="507"/>
                    </a:lnTo>
                    <a:lnTo>
                      <a:pt x="220" y="510"/>
                    </a:lnTo>
                    <a:lnTo>
                      <a:pt x="214" y="513"/>
                    </a:lnTo>
                    <a:lnTo>
                      <a:pt x="209" y="517"/>
                    </a:lnTo>
                    <a:lnTo>
                      <a:pt x="207" y="520"/>
                    </a:lnTo>
                    <a:lnTo>
                      <a:pt x="206" y="523"/>
                    </a:lnTo>
                    <a:lnTo>
                      <a:pt x="205" y="526"/>
                    </a:lnTo>
                    <a:lnTo>
                      <a:pt x="205" y="529"/>
                    </a:lnTo>
                    <a:lnTo>
                      <a:pt x="216" y="531"/>
                    </a:lnTo>
                    <a:lnTo>
                      <a:pt x="226" y="534"/>
                    </a:lnTo>
                    <a:lnTo>
                      <a:pt x="233" y="538"/>
                    </a:lnTo>
                    <a:lnTo>
                      <a:pt x="239" y="544"/>
                    </a:lnTo>
                    <a:lnTo>
                      <a:pt x="243" y="550"/>
                    </a:lnTo>
                    <a:lnTo>
                      <a:pt x="247" y="556"/>
                    </a:lnTo>
                    <a:lnTo>
                      <a:pt x="250" y="563"/>
                    </a:lnTo>
                    <a:lnTo>
                      <a:pt x="252" y="569"/>
                    </a:lnTo>
                    <a:lnTo>
                      <a:pt x="255" y="583"/>
                    </a:lnTo>
                    <a:lnTo>
                      <a:pt x="260" y="595"/>
                    </a:lnTo>
                    <a:lnTo>
                      <a:pt x="262" y="601"/>
                    </a:lnTo>
                    <a:lnTo>
                      <a:pt x="266" y="605"/>
                    </a:lnTo>
                    <a:lnTo>
                      <a:pt x="272" y="608"/>
                    </a:lnTo>
                    <a:lnTo>
                      <a:pt x="278" y="610"/>
                    </a:lnTo>
                    <a:lnTo>
                      <a:pt x="276" y="614"/>
                    </a:lnTo>
                    <a:lnTo>
                      <a:pt x="275" y="618"/>
                    </a:lnTo>
                    <a:lnTo>
                      <a:pt x="275" y="621"/>
                    </a:lnTo>
                    <a:lnTo>
                      <a:pt x="275" y="625"/>
                    </a:lnTo>
                    <a:lnTo>
                      <a:pt x="277" y="632"/>
                    </a:lnTo>
                    <a:lnTo>
                      <a:pt x="278" y="640"/>
                    </a:lnTo>
                    <a:lnTo>
                      <a:pt x="277" y="658"/>
                    </a:lnTo>
                    <a:lnTo>
                      <a:pt x="274" y="674"/>
                    </a:lnTo>
                    <a:lnTo>
                      <a:pt x="270" y="688"/>
                    </a:lnTo>
                    <a:lnTo>
                      <a:pt x="264" y="700"/>
                    </a:lnTo>
                    <a:lnTo>
                      <a:pt x="261" y="705"/>
                    </a:lnTo>
                    <a:lnTo>
                      <a:pt x="257" y="711"/>
                    </a:lnTo>
                    <a:lnTo>
                      <a:pt x="252" y="716"/>
                    </a:lnTo>
                    <a:lnTo>
                      <a:pt x="248" y="720"/>
                    </a:lnTo>
                    <a:lnTo>
                      <a:pt x="242" y="724"/>
                    </a:lnTo>
                    <a:lnTo>
                      <a:pt x="237" y="727"/>
                    </a:lnTo>
                    <a:lnTo>
                      <a:pt x="231" y="730"/>
                    </a:lnTo>
                    <a:lnTo>
                      <a:pt x="225" y="733"/>
                    </a:lnTo>
                    <a:lnTo>
                      <a:pt x="206" y="735"/>
                    </a:lnTo>
                    <a:lnTo>
                      <a:pt x="182" y="737"/>
                    </a:lnTo>
                    <a:lnTo>
                      <a:pt x="170" y="739"/>
                    </a:lnTo>
                    <a:lnTo>
                      <a:pt x="158" y="741"/>
                    </a:lnTo>
                    <a:lnTo>
                      <a:pt x="152" y="743"/>
                    </a:lnTo>
                    <a:lnTo>
                      <a:pt x="147" y="745"/>
                    </a:lnTo>
                    <a:lnTo>
                      <a:pt x="142" y="748"/>
                    </a:lnTo>
                    <a:lnTo>
                      <a:pt x="139" y="751"/>
                    </a:lnTo>
                    <a:lnTo>
                      <a:pt x="134" y="758"/>
                    </a:lnTo>
                    <a:lnTo>
                      <a:pt x="127" y="770"/>
                    </a:lnTo>
                    <a:lnTo>
                      <a:pt x="123" y="776"/>
                    </a:lnTo>
                    <a:lnTo>
                      <a:pt x="118" y="781"/>
                    </a:lnTo>
                    <a:lnTo>
                      <a:pt x="113" y="785"/>
                    </a:lnTo>
                    <a:lnTo>
                      <a:pt x="105" y="788"/>
                    </a:lnTo>
                    <a:lnTo>
                      <a:pt x="81" y="794"/>
                    </a:lnTo>
                    <a:lnTo>
                      <a:pt x="45" y="800"/>
                    </a:lnTo>
                    <a:lnTo>
                      <a:pt x="27" y="804"/>
                    </a:lnTo>
                    <a:lnTo>
                      <a:pt x="13" y="807"/>
                    </a:lnTo>
                    <a:lnTo>
                      <a:pt x="3" y="810"/>
                    </a:lnTo>
                    <a:lnTo>
                      <a:pt x="0" y="812"/>
                    </a:lnTo>
                    <a:lnTo>
                      <a:pt x="0" y="824"/>
                    </a:lnTo>
                    <a:lnTo>
                      <a:pt x="3" y="833"/>
                    </a:lnTo>
                    <a:lnTo>
                      <a:pt x="6" y="842"/>
                    </a:lnTo>
                    <a:lnTo>
                      <a:pt x="9" y="850"/>
                    </a:lnTo>
                    <a:lnTo>
                      <a:pt x="14" y="859"/>
                    </a:lnTo>
                    <a:lnTo>
                      <a:pt x="18" y="869"/>
                    </a:lnTo>
                    <a:lnTo>
                      <a:pt x="23" y="880"/>
                    </a:lnTo>
                    <a:lnTo>
                      <a:pt x="26" y="893"/>
                    </a:lnTo>
                    <a:lnTo>
                      <a:pt x="40" y="894"/>
                    </a:lnTo>
                    <a:lnTo>
                      <a:pt x="53" y="896"/>
                    </a:lnTo>
                    <a:lnTo>
                      <a:pt x="59" y="897"/>
                    </a:lnTo>
                    <a:lnTo>
                      <a:pt x="64" y="899"/>
                    </a:lnTo>
                    <a:lnTo>
                      <a:pt x="70" y="902"/>
                    </a:lnTo>
                    <a:lnTo>
                      <a:pt x="74" y="905"/>
                    </a:lnTo>
                    <a:lnTo>
                      <a:pt x="79" y="909"/>
                    </a:lnTo>
                    <a:lnTo>
                      <a:pt x="83" y="913"/>
                    </a:lnTo>
                    <a:lnTo>
                      <a:pt x="87" y="918"/>
                    </a:lnTo>
                    <a:lnTo>
                      <a:pt x="90" y="924"/>
                    </a:lnTo>
                    <a:lnTo>
                      <a:pt x="93" y="931"/>
                    </a:lnTo>
                    <a:lnTo>
                      <a:pt x="95" y="938"/>
                    </a:lnTo>
                    <a:lnTo>
                      <a:pt x="97" y="946"/>
                    </a:lnTo>
                    <a:lnTo>
                      <a:pt x="98" y="95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90" name="Freeform 15"/>
              <p:cNvSpPr>
                <a:spLocks/>
              </p:cNvSpPr>
              <p:nvPr/>
            </p:nvSpPr>
            <p:spPr bwMode="auto">
              <a:xfrm>
                <a:off x="3171605" y="1761450"/>
                <a:ext cx="145062" cy="179702"/>
              </a:xfrm>
              <a:custGeom>
                <a:avLst/>
                <a:gdLst>
                  <a:gd name="T0" fmla="*/ 28580092 w 504"/>
                  <a:gd name="T1" fmla="*/ 57981673 h 524"/>
                  <a:gd name="T2" fmla="*/ 21207259 w 504"/>
                  <a:gd name="T3" fmla="*/ 59392883 h 524"/>
                  <a:gd name="T4" fmla="*/ 19467666 w 504"/>
                  <a:gd name="T5" fmla="*/ 60804092 h 524"/>
                  <a:gd name="T6" fmla="*/ 17396791 w 504"/>
                  <a:gd name="T7" fmla="*/ 61392239 h 524"/>
                  <a:gd name="T8" fmla="*/ 12840290 w 504"/>
                  <a:gd name="T9" fmla="*/ 61627498 h 524"/>
                  <a:gd name="T10" fmla="*/ 8781144 w 504"/>
                  <a:gd name="T11" fmla="*/ 61392239 h 524"/>
                  <a:gd name="T12" fmla="*/ 7787009 w 504"/>
                  <a:gd name="T13" fmla="*/ 60686463 h 524"/>
                  <a:gd name="T14" fmla="*/ 5881631 w 504"/>
                  <a:gd name="T15" fmla="*/ 59863400 h 524"/>
                  <a:gd name="T16" fmla="*/ 2982406 w 504"/>
                  <a:gd name="T17" fmla="*/ 58334561 h 524"/>
                  <a:gd name="T18" fmla="*/ 1822485 w 504"/>
                  <a:gd name="T19" fmla="*/ 57158268 h 524"/>
                  <a:gd name="T20" fmla="*/ 1656700 w 504"/>
                  <a:gd name="T21" fmla="*/ 56099947 h 524"/>
                  <a:gd name="T22" fmla="*/ 2236660 w 504"/>
                  <a:gd name="T23" fmla="*/ 54453135 h 524"/>
                  <a:gd name="T24" fmla="*/ 2650835 w 504"/>
                  <a:gd name="T25" fmla="*/ 52336493 h 524"/>
                  <a:gd name="T26" fmla="*/ 2319553 w 504"/>
                  <a:gd name="T27" fmla="*/ 50807311 h 524"/>
                  <a:gd name="T28" fmla="*/ 828350 w 504"/>
                  <a:gd name="T29" fmla="*/ 49043214 h 524"/>
                  <a:gd name="T30" fmla="*/ 82893 w 504"/>
                  <a:gd name="T31" fmla="*/ 47867263 h 524"/>
                  <a:gd name="T32" fmla="*/ 82893 w 504"/>
                  <a:gd name="T33" fmla="*/ 45985536 h 524"/>
                  <a:gd name="T34" fmla="*/ 1408310 w 504"/>
                  <a:gd name="T35" fmla="*/ 42339369 h 524"/>
                  <a:gd name="T36" fmla="*/ 3976253 w 504"/>
                  <a:gd name="T37" fmla="*/ 38575915 h 524"/>
                  <a:gd name="T38" fmla="*/ 7124444 w 504"/>
                  <a:gd name="T39" fmla="*/ 35165349 h 524"/>
                  <a:gd name="T40" fmla="*/ 10272347 w 504"/>
                  <a:gd name="T41" fmla="*/ 32813105 h 524"/>
                  <a:gd name="T42" fmla="*/ 13254465 w 504"/>
                  <a:gd name="T43" fmla="*/ 31989700 h 524"/>
                  <a:gd name="T44" fmla="*/ 12840290 w 504"/>
                  <a:gd name="T45" fmla="*/ 31049008 h 524"/>
                  <a:gd name="T46" fmla="*/ 11763550 w 504"/>
                  <a:gd name="T47" fmla="*/ 30460861 h 524"/>
                  <a:gd name="T48" fmla="*/ 11017804 w 504"/>
                  <a:gd name="T49" fmla="*/ 29520169 h 524"/>
                  <a:gd name="T50" fmla="*/ 10520737 w 504"/>
                  <a:gd name="T51" fmla="*/ 26932666 h 524"/>
                  <a:gd name="T52" fmla="*/ 10272347 w 504"/>
                  <a:gd name="T53" fmla="*/ 22933953 h 524"/>
                  <a:gd name="T54" fmla="*/ 9526601 w 504"/>
                  <a:gd name="T55" fmla="*/ 18935241 h 524"/>
                  <a:gd name="T56" fmla="*/ 8284076 w 504"/>
                  <a:gd name="T57" fmla="*/ 15759591 h 524"/>
                  <a:gd name="T58" fmla="*/ 5633241 w 504"/>
                  <a:gd name="T59" fmla="*/ 10584928 h 524"/>
                  <a:gd name="T60" fmla="*/ 7124444 w 504"/>
                  <a:gd name="T61" fmla="*/ 7056733 h 524"/>
                  <a:gd name="T62" fmla="*/ 8781144 w 504"/>
                  <a:gd name="T63" fmla="*/ 6586215 h 524"/>
                  <a:gd name="T64" fmla="*/ 10769414 w 504"/>
                  <a:gd name="T65" fmla="*/ 6821474 h 524"/>
                  <a:gd name="T66" fmla="*/ 11514872 w 504"/>
                  <a:gd name="T67" fmla="*/ 7174362 h 524"/>
                  <a:gd name="T68" fmla="*/ 13254465 w 504"/>
                  <a:gd name="T69" fmla="*/ 6586215 h 524"/>
                  <a:gd name="T70" fmla="*/ 13586035 w 504"/>
                  <a:gd name="T71" fmla="*/ 3881083 h 524"/>
                  <a:gd name="T72" fmla="*/ 14165707 w 504"/>
                  <a:gd name="T73" fmla="*/ 1528839 h 524"/>
                  <a:gd name="T74" fmla="*/ 15491413 w 504"/>
                  <a:gd name="T75" fmla="*/ 0 h 524"/>
                  <a:gd name="T76" fmla="*/ 18639316 w 504"/>
                  <a:gd name="T77" fmla="*/ 0 h 524"/>
                  <a:gd name="T78" fmla="*/ 21041761 w 504"/>
                  <a:gd name="T79" fmla="*/ 941035 h 524"/>
                  <a:gd name="T80" fmla="*/ 23195529 w 504"/>
                  <a:gd name="T81" fmla="*/ 2469874 h 524"/>
                  <a:gd name="T82" fmla="*/ 23112636 w 504"/>
                  <a:gd name="T83" fmla="*/ 7291649 h 524"/>
                  <a:gd name="T84" fmla="*/ 24189664 w 504"/>
                  <a:gd name="T85" fmla="*/ 9056089 h 524"/>
                  <a:gd name="T86" fmla="*/ 26426324 w 504"/>
                  <a:gd name="T87" fmla="*/ 11055445 h 524"/>
                  <a:gd name="T88" fmla="*/ 29491335 w 504"/>
                  <a:gd name="T89" fmla="*/ 13995494 h 524"/>
                  <a:gd name="T90" fmla="*/ 28662985 w 504"/>
                  <a:gd name="T91" fmla="*/ 15877220 h 524"/>
                  <a:gd name="T92" fmla="*/ 28165917 w 504"/>
                  <a:gd name="T93" fmla="*/ 17994206 h 524"/>
                  <a:gd name="T94" fmla="*/ 28497487 w 504"/>
                  <a:gd name="T95" fmla="*/ 20699338 h 524"/>
                  <a:gd name="T96" fmla="*/ 30071295 w 504"/>
                  <a:gd name="T97" fmla="*/ 23522100 h 524"/>
                  <a:gd name="T98" fmla="*/ 31314108 w 504"/>
                  <a:gd name="T99" fmla="*/ 24698051 h 524"/>
                  <a:gd name="T100" fmla="*/ 31976673 w 504"/>
                  <a:gd name="T101" fmla="*/ 30107973 h 524"/>
                  <a:gd name="T102" fmla="*/ 33467876 w 504"/>
                  <a:gd name="T103" fmla="*/ 33989056 h 524"/>
                  <a:gd name="T104" fmla="*/ 35787429 w 504"/>
                  <a:gd name="T105" fmla="*/ 37047076 h 524"/>
                  <a:gd name="T106" fmla="*/ 38355371 w 504"/>
                  <a:gd name="T107" fmla="*/ 39399321 h 524"/>
                  <a:gd name="T108" fmla="*/ 38604049 w 504"/>
                  <a:gd name="T109" fmla="*/ 45867907 h 524"/>
                  <a:gd name="T110" fmla="*/ 32887916 w 504"/>
                  <a:gd name="T111" fmla="*/ 53747702 h 5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04" h="524">
                    <a:moveTo>
                      <a:pt x="365" y="493"/>
                    </a:moveTo>
                    <a:lnTo>
                      <a:pt x="355" y="493"/>
                    </a:lnTo>
                    <a:lnTo>
                      <a:pt x="345" y="493"/>
                    </a:lnTo>
                    <a:lnTo>
                      <a:pt x="266" y="493"/>
                    </a:lnTo>
                    <a:lnTo>
                      <a:pt x="262" y="500"/>
                    </a:lnTo>
                    <a:lnTo>
                      <a:pt x="256" y="505"/>
                    </a:lnTo>
                    <a:lnTo>
                      <a:pt x="250" y="510"/>
                    </a:lnTo>
                    <a:lnTo>
                      <a:pt x="243" y="513"/>
                    </a:lnTo>
                    <a:lnTo>
                      <a:pt x="235" y="517"/>
                    </a:lnTo>
                    <a:lnTo>
                      <a:pt x="228" y="519"/>
                    </a:lnTo>
                    <a:lnTo>
                      <a:pt x="219" y="521"/>
                    </a:lnTo>
                    <a:lnTo>
                      <a:pt x="210" y="522"/>
                    </a:lnTo>
                    <a:lnTo>
                      <a:pt x="191" y="524"/>
                    </a:lnTo>
                    <a:lnTo>
                      <a:pt x="173" y="524"/>
                    </a:lnTo>
                    <a:lnTo>
                      <a:pt x="155" y="524"/>
                    </a:lnTo>
                    <a:lnTo>
                      <a:pt x="140" y="524"/>
                    </a:lnTo>
                    <a:lnTo>
                      <a:pt x="121" y="523"/>
                    </a:lnTo>
                    <a:lnTo>
                      <a:pt x="106" y="522"/>
                    </a:lnTo>
                    <a:lnTo>
                      <a:pt x="100" y="521"/>
                    </a:lnTo>
                    <a:lnTo>
                      <a:pt x="96" y="519"/>
                    </a:lnTo>
                    <a:lnTo>
                      <a:pt x="94" y="516"/>
                    </a:lnTo>
                    <a:lnTo>
                      <a:pt x="93" y="512"/>
                    </a:lnTo>
                    <a:lnTo>
                      <a:pt x="82" y="511"/>
                    </a:lnTo>
                    <a:lnTo>
                      <a:pt x="71" y="509"/>
                    </a:lnTo>
                    <a:lnTo>
                      <a:pt x="59" y="505"/>
                    </a:lnTo>
                    <a:lnTo>
                      <a:pt x="47" y="501"/>
                    </a:lnTo>
                    <a:lnTo>
                      <a:pt x="36" y="496"/>
                    </a:lnTo>
                    <a:lnTo>
                      <a:pt x="28" y="491"/>
                    </a:lnTo>
                    <a:lnTo>
                      <a:pt x="25" y="489"/>
                    </a:lnTo>
                    <a:lnTo>
                      <a:pt x="22" y="486"/>
                    </a:lnTo>
                    <a:lnTo>
                      <a:pt x="20" y="484"/>
                    </a:lnTo>
                    <a:lnTo>
                      <a:pt x="20" y="481"/>
                    </a:lnTo>
                    <a:lnTo>
                      <a:pt x="20" y="477"/>
                    </a:lnTo>
                    <a:lnTo>
                      <a:pt x="22" y="472"/>
                    </a:lnTo>
                    <a:lnTo>
                      <a:pt x="25" y="467"/>
                    </a:lnTo>
                    <a:lnTo>
                      <a:pt x="27" y="463"/>
                    </a:lnTo>
                    <a:lnTo>
                      <a:pt x="31" y="456"/>
                    </a:lnTo>
                    <a:lnTo>
                      <a:pt x="33" y="450"/>
                    </a:lnTo>
                    <a:lnTo>
                      <a:pt x="32" y="445"/>
                    </a:lnTo>
                    <a:lnTo>
                      <a:pt x="31" y="440"/>
                    </a:lnTo>
                    <a:lnTo>
                      <a:pt x="30" y="436"/>
                    </a:lnTo>
                    <a:lnTo>
                      <a:pt x="28" y="432"/>
                    </a:lnTo>
                    <a:lnTo>
                      <a:pt x="22" y="426"/>
                    </a:lnTo>
                    <a:lnTo>
                      <a:pt x="17" y="421"/>
                    </a:lnTo>
                    <a:lnTo>
                      <a:pt x="10" y="417"/>
                    </a:lnTo>
                    <a:lnTo>
                      <a:pt x="5" y="412"/>
                    </a:lnTo>
                    <a:lnTo>
                      <a:pt x="3" y="409"/>
                    </a:lnTo>
                    <a:lnTo>
                      <a:pt x="1" y="407"/>
                    </a:lnTo>
                    <a:lnTo>
                      <a:pt x="0" y="404"/>
                    </a:lnTo>
                    <a:lnTo>
                      <a:pt x="0" y="401"/>
                    </a:lnTo>
                    <a:lnTo>
                      <a:pt x="1" y="391"/>
                    </a:lnTo>
                    <a:lnTo>
                      <a:pt x="5" y="381"/>
                    </a:lnTo>
                    <a:lnTo>
                      <a:pt x="10" y="371"/>
                    </a:lnTo>
                    <a:lnTo>
                      <a:pt x="17" y="360"/>
                    </a:lnTo>
                    <a:lnTo>
                      <a:pt x="26" y="349"/>
                    </a:lnTo>
                    <a:lnTo>
                      <a:pt x="37" y="338"/>
                    </a:lnTo>
                    <a:lnTo>
                      <a:pt x="48" y="328"/>
                    </a:lnTo>
                    <a:lnTo>
                      <a:pt x="60" y="318"/>
                    </a:lnTo>
                    <a:lnTo>
                      <a:pt x="73" y="309"/>
                    </a:lnTo>
                    <a:lnTo>
                      <a:pt x="86" y="299"/>
                    </a:lnTo>
                    <a:lnTo>
                      <a:pt x="99" y="291"/>
                    </a:lnTo>
                    <a:lnTo>
                      <a:pt x="112" y="285"/>
                    </a:lnTo>
                    <a:lnTo>
                      <a:pt x="124" y="279"/>
                    </a:lnTo>
                    <a:lnTo>
                      <a:pt x="138" y="275"/>
                    </a:lnTo>
                    <a:lnTo>
                      <a:pt x="149" y="272"/>
                    </a:lnTo>
                    <a:lnTo>
                      <a:pt x="160" y="272"/>
                    </a:lnTo>
                    <a:lnTo>
                      <a:pt x="166" y="266"/>
                    </a:lnTo>
                    <a:lnTo>
                      <a:pt x="160" y="265"/>
                    </a:lnTo>
                    <a:lnTo>
                      <a:pt x="155" y="264"/>
                    </a:lnTo>
                    <a:lnTo>
                      <a:pt x="150" y="263"/>
                    </a:lnTo>
                    <a:lnTo>
                      <a:pt x="145" y="261"/>
                    </a:lnTo>
                    <a:lnTo>
                      <a:pt x="142" y="259"/>
                    </a:lnTo>
                    <a:lnTo>
                      <a:pt x="139" y="257"/>
                    </a:lnTo>
                    <a:lnTo>
                      <a:pt x="135" y="254"/>
                    </a:lnTo>
                    <a:lnTo>
                      <a:pt x="133" y="251"/>
                    </a:lnTo>
                    <a:lnTo>
                      <a:pt x="130" y="244"/>
                    </a:lnTo>
                    <a:lnTo>
                      <a:pt x="128" y="236"/>
                    </a:lnTo>
                    <a:lnTo>
                      <a:pt x="127" y="229"/>
                    </a:lnTo>
                    <a:lnTo>
                      <a:pt x="127" y="222"/>
                    </a:lnTo>
                    <a:lnTo>
                      <a:pt x="126" y="208"/>
                    </a:lnTo>
                    <a:lnTo>
                      <a:pt x="124" y="195"/>
                    </a:lnTo>
                    <a:lnTo>
                      <a:pt x="121" y="182"/>
                    </a:lnTo>
                    <a:lnTo>
                      <a:pt x="119" y="171"/>
                    </a:lnTo>
                    <a:lnTo>
                      <a:pt x="115" y="161"/>
                    </a:lnTo>
                    <a:lnTo>
                      <a:pt x="110" y="152"/>
                    </a:lnTo>
                    <a:lnTo>
                      <a:pt x="106" y="143"/>
                    </a:lnTo>
                    <a:lnTo>
                      <a:pt x="100" y="134"/>
                    </a:lnTo>
                    <a:lnTo>
                      <a:pt x="89" y="119"/>
                    </a:lnTo>
                    <a:lnTo>
                      <a:pt x="78" y="104"/>
                    </a:lnTo>
                    <a:lnTo>
                      <a:pt x="68" y="90"/>
                    </a:lnTo>
                    <a:lnTo>
                      <a:pt x="60" y="74"/>
                    </a:lnTo>
                    <a:lnTo>
                      <a:pt x="74" y="66"/>
                    </a:lnTo>
                    <a:lnTo>
                      <a:pt x="86" y="60"/>
                    </a:lnTo>
                    <a:lnTo>
                      <a:pt x="93" y="58"/>
                    </a:lnTo>
                    <a:lnTo>
                      <a:pt x="99" y="57"/>
                    </a:lnTo>
                    <a:lnTo>
                      <a:pt x="106" y="56"/>
                    </a:lnTo>
                    <a:lnTo>
                      <a:pt x="112" y="56"/>
                    </a:lnTo>
                    <a:lnTo>
                      <a:pt x="123" y="56"/>
                    </a:lnTo>
                    <a:lnTo>
                      <a:pt x="130" y="58"/>
                    </a:lnTo>
                    <a:lnTo>
                      <a:pt x="133" y="59"/>
                    </a:lnTo>
                    <a:lnTo>
                      <a:pt x="137" y="60"/>
                    </a:lnTo>
                    <a:lnTo>
                      <a:pt x="139" y="61"/>
                    </a:lnTo>
                    <a:lnTo>
                      <a:pt x="143" y="61"/>
                    </a:lnTo>
                    <a:lnTo>
                      <a:pt x="149" y="59"/>
                    </a:lnTo>
                    <a:lnTo>
                      <a:pt x="160" y="56"/>
                    </a:lnTo>
                    <a:lnTo>
                      <a:pt x="160" y="47"/>
                    </a:lnTo>
                    <a:lnTo>
                      <a:pt x="162" y="40"/>
                    </a:lnTo>
                    <a:lnTo>
                      <a:pt x="164" y="33"/>
                    </a:lnTo>
                    <a:lnTo>
                      <a:pt x="166" y="25"/>
                    </a:lnTo>
                    <a:lnTo>
                      <a:pt x="168" y="19"/>
                    </a:lnTo>
                    <a:lnTo>
                      <a:pt x="171" y="13"/>
                    </a:lnTo>
                    <a:lnTo>
                      <a:pt x="172" y="7"/>
                    </a:lnTo>
                    <a:lnTo>
                      <a:pt x="173" y="0"/>
                    </a:lnTo>
                    <a:lnTo>
                      <a:pt x="187" y="0"/>
                    </a:lnTo>
                    <a:lnTo>
                      <a:pt x="201" y="0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5" y="1"/>
                    </a:lnTo>
                    <a:lnTo>
                      <a:pt x="244" y="4"/>
                    </a:lnTo>
                    <a:lnTo>
                      <a:pt x="254" y="8"/>
                    </a:lnTo>
                    <a:lnTo>
                      <a:pt x="263" y="12"/>
                    </a:lnTo>
                    <a:lnTo>
                      <a:pt x="270" y="17"/>
                    </a:lnTo>
                    <a:lnTo>
                      <a:pt x="280" y="21"/>
                    </a:lnTo>
                    <a:lnTo>
                      <a:pt x="289" y="24"/>
                    </a:lnTo>
                    <a:lnTo>
                      <a:pt x="299" y="25"/>
                    </a:lnTo>
                    <a:lnTo>
                      <a:pt x="279" y="62"/>
                    </a:lnTo>
                    <a:lnTo>
                      <a:pt x="283" y="67"/>
                    </a:lnTo>
                    <a:lnTo>
                      <a:pt x="287" y="72"/>
                    </a:lnTo>
                    <a:lnTo>
                      <a:pt x="292" y="77"/>
                    </a:lnTo>
                    <a:lnTo>
                      <a:pt x="297" y="82"/>
                    </a:lnTo>
                    <a:lnTo>
                      <a:pt x="308" y="88"/>
                    </a:lnTo>
                    <a:lnTo>
                      <a:pt x="319" y="94"/>
                    </a:lnTo>
                    <a:lnTo>
                      <a:pt x="341" y="103"/>
                    </a:lnTo>
                    <a:lnTo>
                      <a:pt x="358" y="111"/>
                    </a:lnTo>
                    <a:lnTo>
                      <a:pt x="356" y="119"/>
                    </a:lnTo>
                    <a:lnTo>
                      <a:pt x="353" y="126"/>
                    </a:lnTo>
                    <a:lnTo>
                      <a:pt x="350" y="131"/>
                    </a:lnTo>
                    <a:lnTo>
                      <a:pt x="346" y="135"/>
                    </a:lnTo>
                    <a:lnTo>
                      <a:pt x="343" y="141"/>
                    </a:lnTo>
                    <a:lnTo>
                      <a:pt x="341" y="146"/>
                    </a:lnTo>
                    <a:lnTo>
                      <a:pt x="340" y="153"/>
                    </a:lnTo>
                    <a:lnTo>
                      <a:pt x="339" y="161"/>
                    </a:lnTo>
                    <a:lnTo>
                      <a:pt x="340" y="168"/>
                    </a:lnTo>
                    <a:lnTo>
                      <a:pt x="344" y="176"/>
                    </a:lnTo>
                    <a:lnTo>
                      <a:pt x="350" y="184"/>
                    </a:lnTo>
                    <a:lnTo>
                      <a:pt x="356" y="193"/>
                    </a:lnTo>
                    <a:lnTo>
                      <a:pt x="363" y="200"/>
                    </a:lnTo>
                    <a:lnTo>
                      <a:pt x="369" y="205"/>
                    </a:lnTo>
                    <a:lnTo>
                      <a:pt x="375" y="209"/>
                    </a:lnTo>
                    <a:lnTo>
                      <a:pt x="378" y="210"/>
                    </a:lnTo>
                    <a:lnTo>
                      <a:pt x="379" y="226"/>
                    </a:lnTo>
                    <a:lnTo>
                      <a:pt x="381" y="241"/>
                    </a:lnTo>
                    <a:lnTo>
                      <a:pt x="386" y="256"/>
                    </a:lnTo>
                    <a:lnTo>
                      <a:pt x="391" y="268"/>
                    </a:lnTo>
                    <a:lnTo>
                      <a:pt x="397" y="279"/>
                    </a:lnTo>
                    <a:lnTo>
                      <a:pt x="404" y="289"/>
                    </a:lnTo>
                    <a:lnTo>
                      <a:pt x="413" y="298"/>
                    </a:lnTo>
                    <a:lnTo>
                      <a:pt x="422" y="307"/>
                    </a:lnTo>
                    <a:lnTo>
                      <a:pt x="432" y="315"/>
                    </a:lnTo>
                    <a:lnTo>
                      <a:pt x="442" y="322"/>
                    </a:lnTo>
                    <a:lnTo>
                      <a:pt x="452" y="329"/>
                    </a:lnTo>
                    <a:lnTo>
                      <a:pt x="463" y="335"/>
                    </a:lnTo>
                    <a:lnTo>
                      <a:pt x="485" y="346"/>
                    </a:lnTo>
                    <a:lnTo>
                      <a:pt x="504" y="357"/>
                    </a:lnTo>
                    <a:lnTo>
                      <a:pt x="466" y="390"/>
                    </a:lnTo>
                    <a:lnTo>
                      <a:pt x="430" y="424"/>
                    </a:lnTo>
                    <a:lnTo>
                      <a:pt x="413" y="440"/>
                    </a:lnTo>
                    <a:lnTo>
                      <a:pt x="397" y="457"/>
                    </a:lnTo>
                    <a:lnTo>
                      <a:pt x="380" y="476"/>
                    </a:lnTo>
                    <a:lnTo>
                      <a:pt x="365" y="4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91" name="Freeform 16"/>
              <p:cNvSpPr>
                <a:spLocks/>
              </p:cNvSpPr>
              <p:nvPr/>
            </p:nvSpPr>
            <p:spPr bwMode="auto">
              <a:xfrm>
                <a:off x="2998365" y="2036226"/>
                <a:ext cx="120016" cy="156716"/>
              </a:xfrm>
              <a:custGeom>
                <a:avLst/>
                <a:gdLst>
                  <a:gd name="T0" fmla="*/ 31984538 w 438"/>
                  <a:gd name="T1" fmla="*/ 22941693 h 451"/>
                  <a:gd name="T2" fmla="*/ 30633125 w 438"/>
                  <a:gd name="T3" fmla="*/ 15455464 h 451"/>
                  <a:gd name="T4" fmla="*/ 29056476 w 438"/>
                  <a:gd name="T5" fmla="*/ 10263334 h 451"/>
                  <a:gd name="T6" fmla="*/ 27554632 w 438"/>
                  <a:gd name="T7" fmla="*/ 7486229 h 451"/>
                  <a:gd name="T8" fmla="*/ 26728769 w 438"/>
                  <a:gd name="T9" fmla="*/ 7003225 h 451"/>
                  <a:gd name="T10" fmla="*/ 25152120 w 438"/>
                  <a:gd name="T11" fmla="*/ 5433632 h 451"/>
                  <a:gd name="T12" fmla="*/ 23575472 w 438"/>
                  <a:gd name="T13" fmla="*/ 4588200 h 451"/>
                  <a:gd name="T14" fmla="*/ 21998823 w 438"/>
                  <a:gd name="T15" fmla="*/ 4588200 h 451"/>
                  <a:gd name="T16" fmla="*/ 20722489 w 438"/>
                  <a:gd name="T17" fmla="*/ 5071205 h 451"/>
                  <a:gd name="T18" fmla="*/ 18845252 w 438"/>
                  <a:gd name="T19" fmla="*/ 7003225 h 451"/>
                  <a:gd name="T20" fmla="*/ 17643996 w 438"/>
                  <a:gd name="T21" fmla="*/ 8090159 h 451"/>
                  <a:gd name="T22" fmla="*/ 16292583 w 438"/>
                  <a:gd name="T23" fmla="*/ 7969234 h 451"/>
                  <a:gd name="T24" fmla="*/ 13064207 w 438"/>
                  <a:gd name="T25" fmla="*/ 4467622 h 451"/>
                  <a:gd name="T26" fmla="*/ 8484145 w 438"/>
                  <a:gd name="T27" fmla="*/ 0 h 451"/>
                  <a:gd name="T28" fmla="*/ 7132732 w 438"/>
                  <a:gd name="T29" fmla="*/ 2777105 h 451"/>
                  <a:gd name="T30" fmla="*/ 6982575 w 438"/>
                  <a:gd name="T31" fmla="*/ 5192130 h 451"/>
                  <a:gd name="T32" fmla="*/ 7357967 w 438"/>
                  <a:gd name="T33" fmla="*/ 6278717 h 451"/>
                  <a:gd name="T34" fmla="*/ 8934616 w 438"/>
                  <a:gd name="T35" fmla="*/ 8331662 h 451"/>
                  <a:gd name="T36" fmla="*/ 7433046 w 438"/>
                  <a:gd name="T37" fmla="*/ 8814319 h 451"/>
                  <a:gd name="T38" fmla="*/ 4955455 w 438"/>
                  <a:gd name="T39" fmla="*/ 11229344 h 451"/>
                  <a:gd name="T40" fmla="*/ 4354827 w 438"/>
                  <a:gd name="T41" fmla="*/ 14368877 h 451"/>
                  <a:gd name="T42" fmla="*/ 3378533 w 438"/>
                  <a:gd name="T43" fmla="*/ 16662976 h 451"/>
                  <a:gd name="T44" fmla="*/ 2627748 w 438"/>
                  <a:gd name="T45" fmla="*/ 18836499 h 451"/>
                  <a:gd name="T46" fmla="*/ 2477591 w 438"/>
                  <a:gd name="T47" fmla="*/ 21613604 h 451"/>
                  <a:gd name="T48" fmla="*/ 525550 w 438"/>
                  <a:gd name="T49" fmla="*/ 28737753 h 451"/>
                  <a:gd name="T50" fmla="*/ 1126178 w 438"/>
                  <a:gd name="T51" fmla="*/ 29703416 h 451"/>
                  <a:gd name="T52" fmla="*/ 1952041 w 438"/>
                  <a:gd name="T53" fmla="*/ 29824340 h 451"/>
                  <a:gd name="T54" fmla="*/ 2477591 w 438"/>
                  <a:gd name="T55" fmla="*/ 41778192 h 451"/>
                  <a:gd name="T56" fmla="*/ 6982575 w 438"/>
                  <a:gd name="T57" fmla="*/ 42623277 h 451"/>
                  <a:gd name="T58" fmla="*/ 7808438 w 438"/>
                  <a:gd name="T59" fmla="*/ 45400729 h 451"/>
                  <a:gd name="T60" fmla="*/ 6682261 w 438"/>
                  <a:gd name="T61" fmla="*/ 51317019 h 451"/>
                  <a:gd name="T62" fmla="*/ 8183831 w 438"/>
                  <a:gd name="T63" fmla="*/ 53973546 h 451"/>
                  <a:gd name="T64" fmla="*/ 11412206 w 438"/>
                  <a:gd name="T65" fmla="*/ 53973546 h 451"/>
                  <a:gd name="T66" fmla="*/ 15391641 w 438"/>
                  <a:gd name="T67" fmla="*/ 53611466 h 451"/>
                  <a:gd name="T68" fmla="*/ 20722489 w 438"/>
                  <a:gd name="T69" fmla="*/ 53852969 h 451"/>
                  <a:gd name="T70" fmla="*/ 25752748 w 438"/>
                  <a:gd name="T71" fmla="*/ 53369964 h 451"/>
                  <a:gd name="T72" fmla="*/ 27930025 w 438"/>
                  <a:gd name="T73" fmla="*/ 52162451 h 451"/>
                  <a:gd name="T74" fmla="*/ 26954004 w 438"/>
                  <a:gd name="T75" fmla="*/ 49868352 h 451"/>
                  <a:gd name="T76" fmla="*/ 27704789 w 438"/>
                  <a:gd name="T77" fmla="*/ 48660839 h 451"/>
                  <a:gd name="T78" fmla="*/ 27930025 w 438"/>
                  <a:gd name="T79" fmla="*/ 46124889 h 451"/>
                  <a:gd name="T80" fmla="*/ 28530653 w 438"/>
                  <a:gd name="T81" fmla="*/ 44313795 h 451"/>
                  <a:gd name="T82" fmla="*/ 25752748 w 438"/>
                  <a:gd name="T83" fmla="*/ 41536690 h 451"/>
                  <a:gd name="T84" fmla="*/ 24401335 w 438"/>
                  <a:gd name="T85" fmla="*/ 39001087 h 451"/>
                  <a:gd name="T86" fmla="*/ 23350236 w 438"/>
                  <a:gd name="T87" fmla="*/ 35499475 h 451"/>
                  <a:gd name="T88" fmla="*/ 22073902 w 438"/>
                  <a:gd name="T89" fmla="*/ 33446878 h 451"/>
                  <a:gd name="T90" fmla="*/ 23575472 w 438"/>
                  <a:gd name="T91" fmla="*/ 33205375 h 451"/>
                  <a:gd name="T92" fmla="*/ 25977984 w 438"/>
                  <a:gd name="T93" fmla="*/ 32722370 h 451"/>
                  <a:gd name="T94" fmla="*/ 27704789 w 438"/>
                  <a:gd name="T95" fmla="*/ 31393933 h 451"/>
                  <a:gd name="T96" fmla="*/ 30558046 w 438"/>
                  <a:gd name="T97" fmla="*/ 28979256 h 451"/>
                  <a:gd name="T98" fmla="*/ 32885480 w 438"/>
                  <a:gd name="T99" fmla="*/ 28375326 h 4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38" h="451">
                    <a:moveTo>
                      <a:pt x="438" y="235"/>
                    </a:moveTo>
                    <a:lnTo>
                      <a:pt x="431" y="212"/>
                    </a:lnTo>
                    <a:lnTo>
                      <a:pt x="426" y="190"/>
                    </a:lnTo>
                    <a:lnTo>
                      <a:pt x="420" y="169"/>
                    </a:lnTo>
                    <a:lnTo>
                      <a:pt x="415" y="148"/>
                    </a:lnTo>
                    <a:lnTo>
                      <a:pt x="408" y="128"/>
                    </a:lnTo>
                    <a:lnTo>
                      <a:pt x="398" y="106"/>
                    </a:lnTo>
                    <a:lnTo>
                      <a:pt x="393" y="95"/>
                    </a:lnTo>
                    <a:lnTo>
                      <a:pt x="387" y="85"/>
                    </a:lnTo>
                    <a:lnTo>
                      <a:pt x="380" y="74"/>
                    </a:lnTo>
                    <a:lnTo>
                      <a:pt x="372" y="62"/>
                    </a:lnTo>
                    <a:lnTo>
                      <a:pt x="367" y="62"/>
                    </a:lnTo>
                    <a:lnTo>
                      <a:pt x="363" y="61"/>
                    </a:lnTo>
                    <a:lnTo>
                      <a:pt x="359" y="60"/>
                    </a:lnTo>
                    <a:lnTo>
                      <a:pt x="356" y="58"/>
                    </a:lnTo>
                    <a:lnTo>
                      <a:pt x="349" y="54"/>
                    </a:lnTo>
                    <a:lnTo>
                      <a:pt x="342" y="49"/>
                    </a:lnTo>
                    <a:lnTo>
                      <a:pt x="335" y="45"/>
                    </a:lnTo>
                    <a:lnTo>
                      <a:pt x="326" y="41"/>
                    </a:lnTo>
                    <a:lnTo>
                      <a:pt x="320" y="40"/>
                    </a:lnTo>
                    <a:lnTo>
                      <a:pt x="314" y="38"/>
                    </a:lnTo>
                    <a:lnTo>
                      <a:pt x="307" y="38"/>
                    </a:lnTo>
                    <a:lnTo>
                      <a:pt x="298" y="37"/>
                    </a:lnTo>
                    <a:lnTo>
                      <a:pt x="293" y="38"/>
                    </a:lnTo>
                    <a:lnTo>
                      <a:pt x="287" y="39"/>
                    </a:lnTo>
                    <a:lnTo>
                      <a:pt x="282" y="40"/>
                    </a:lnTo>
                    <a:lnTo>
                      <a:pt x="276" y="42"/>
                    </a:lnTo>
                    <a:lnTo>
                      <a:pt x="268" y="47"/>
                    </a:lnTo>
                    <a:lnTo>
                      <a:pt x="260" y="52"/>
                    </a:lnTo>
                    <a:lnTo>
                      <a:pt x="251" y="58"/>
                    </a:lnTo>
                    <a:lnTo>
                      <a:pt x="244" y="64"/>
                    </a:lnTo>
                    <a:lnTo>
                      <a:pt x="239" y="66"/>
                    </a:lnTo>
                    <a:lnTo>
                      <a:pt x="235" y="67"/>
                    </a:lnTo>
                    <a:lnTo>
                      <a:pt x="230" y="68"/>
                    </a:lnTo>
                    <a:lnTo>
                      <a:pt x="226" y="69"/>
                    </a:lnTo>
                    <a:lnTo>
                      <a:pt x="217" y="66"/>
                    </a:lnTo>
                    <a:lnTo>
                      <a:pt x="205" y="58"/>
                    </a:lnTo>
                    <a:lnTo>
                      <a:pt x="190" y="48"/>
                    </a:lnTo>
                    <a:lnTo>
                      <a:pt x="174" y="37"/>
                    </a:lnTo>
                    <a:lnTo>
                      <a:pt x="145" y="16"/>
                    </a:lnTo>
                    <a:lnTo>
                      <a:pt x="133" y="7"/>
                    </a:lnTo>
                    <a:lnTo>
                      <a:pt x="113" y="0"/>
                    </a:lnTo>
                    <a:lnTo>
                      <a:pt x="104" y="9"/>
                    </a:lnTo>
                    <a:lnTo>
                      <a:pt x="98" y="18"/>
                    </a:lnTo>
                    <a:lnTo>
                      <a:pt x="95" y="23"/>
                    </a:lnTo>
                    <a:lnTo>
                      <a:pt x="94" y="28"/>
                    </a:lnTo>
                    <a:lnTo>
                      <a:pt x="93" y="35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5" y="49"/>
                    </a:lnTo>
                    <a:lnTo>
                      <a:pt x="98" y="52"/>
                    </a:lnTo>
                    <a:lnTo>
                      <a:pt x="101" y="55"/>
                    </a:lnTo>
                    <a:lnTo>
                      <a:pt x="110" y="63"/>
                    </a:lnTo>
                    <a:lnTo>
                      <a:pt x="119" y="69"/>
                    </a:lnTo>
                    <a:lnTo>
                      <a:pt x="112" y="69"/>
                    </a:lnTo>
                    <a:lnTo>
                      <a:pt x="105" y="71"/>
                    </a:lnTo>
                    <a:lnTo>
                      <a:pt x="99" y="73"/>
                    </a:lnTo>
                    <a:lnTo>
                      <a:pt x="93" y="76"/>
                    </a:lnTo>
                    <a:lnTo>
                      <a:pt x="80" y="84"/>
                    </a:lnTo>
                    <a:lnTo>
                      <a:pt x="66" y="93"/>
                    </a:lnTo>
                    <a:lnTo>
                      <a:pt x="63" y="103"/>
                    </a:lnTo>
                    <a:lnTo>
                      <a:pt x="61" y="112"/>
                    </a:lnTo>
                    <a:lnTo>
                      <a:pt x="58" y="119"/>
                    </a:lnTo>
                    <a:lnTo>
                      <a:pt x="56" y="125"/>
                    </a:lnTo>
                    <a:lnTo>
                      <a:pt x="49" y="133"/>
                    </a:lnTo>
                    <a:lnTo>
                      <a:pt x="45" y="138"/>
                    </a:lnTo>
                    <a:lnTo>
                      <a:pt x="39" y="144"/>
                    </a:lnTo>
                    <a:lnTo>
                      <a:pt x="36" y="151"/>
                    </a:lnTo>
                    <a:lnTo>
                      <a:pt x="35" y="156"/>
                    </a:lnTo>
                    <a:lnTo>
                      <a:pt x="34" y="162"/>
                    </a:lnTo>
                    <a:lnTo>
                      <a:pt x="33" y="169"/>
                    </a:lnTo>
                    <a:lnTo>
                      <a:pt x="33" y="179"/>
                    </a:lnTo>
                    <a:lnTo>
                      <a:pt x="0" y="235"/>
                    </a:lnTo>
                    <a:lnTo>
                      <a:pt x="4" y="236"/>
                    </a:lnTo>
                    <a:lnTo>
                      <a:pt x="7" y="238"/>
                    </a:lnTo>
                    <a:lnTo>
                      <a:pt x="11" y="240"/>
                    </a:lnTo>
                    <a:lnTo>
                      <a:pt x="13" y="243"/>
                    </a:lnTo>
                    <a:lnTo>
                      <a:pt x="15" y="246"/>
                    </a:lnTo>
                    <a:lnTo>
                      <a:pt x="18" y="248"/>
                    </a:lnTo>
                    <a:lnTo>
                      <a:pt x="22" y="248"/>
                    </a:lnTo>
                    <a:lnTo>
                      <a:pt x="26" y="247"/>
                    </a:lnTo>
                    <a:lnTo>
                      <a:pt x="39" y="277"/>
                    </a:lnTo>
                    <a:lnTo>
                      <a:pt x="33" y="308"/>
                    </a:lnTo>
                    <a:lnTo>
                      <a:pt x="33" y="346"/>
                    </a:lnTo>
                    <a:lnTo>
                      <a:pt x="53" y="347"/>
                    </a:lnTo>
                    <a:lnTo>
                      <a:pt x="72" y="350"/>
                    </a:lnTo>
                    <a:lnTo>
                      <a:pt x="93" y="353"/>
                    </a:lnTo>
                    <a:lnTo>
                      <a:pt x="113" y="358"/>
                    </a:lnTo>
                    <a:lnTo>
                      <a:pt x="107" y="366"/>
                    </a:lnTo>
                    <a:lnTo>
                      <a:pt x="104" y="376"/>
                    </a:lnTo>
                    <a:lnTo>
                      <a:pt x="100" y="387"/>
                    </a:lnTo>
                    <a:lnTo>
                      <a:pt x="96" y="400"/>
                    </a:lnTo>
                    <a:lnTo>
                      <a:pt x="89" y="425"/>
                    </a:lnTo>
                    <a:lnTo>
                      <a:pt x="79" y="451"/>
                    </a:lnTo>
                    <a:lnTo>
                      <a:pt x="94" y="449"/>
                    </a:lnTo>
                    <a:lnTo>
                      <a:pt x="109" y="447"/>
                    </a:lnTo>
                    <a:lnTo>
                      <a:pt x="123" y="447"/>
                    </a:lnTo>
                    <a:lnTo>
                      <a:pt x="137" y="447"/>
                    </a:lnTo>
                    <a:lnTo>
                      <a:pt x="152" y="447"/>
                    </a:lnTo>
                    <a:lnTo>
                      <a:pt x="169" y="446"/>
                    </a:lnTo>
                    <a:lnTo>
                      <a:pt x="186" y="445"/>
                    </a:lnTo>
                    <a:lnTo>
                      <a:pt x="205" y="444"/>
                    </a:lnTo>
                    <a:lnTo>
                      <a:pt x="228" y="445"/>
                    </a:lnTo>
                    <a:lnTo>
                      <a:pt x="252" y="446"/>
                    </a:lnTo>
                    <a:lnTo>
                      <a:pt x="276" y="446"/>
                    </a:lnTo>
                    <a:lnTo>
                      <a:pt x="300" y="445"/>
                    </a:lnTo>
                    <a:lnTo>
                      <a:pt x="322" y="444"/>
                    </a:lnTo>
                    <a:lnTo>
                      <a:pt x="343" y="442"/>
                    </a:lnTo>
                    <a:lnTo>
                      <a:pt x="362" y="440"/>
                    </a:lnTo>
                    <a:lnTo>
                      <a:pt x="379" y="438"/>
                    </a:lnTo>
                    <a:lnTo>
                      <a:pt x="372" y="432"/>
                    </a:lnTo>
                    <a:lnTo>
                      <a:pt x="365" y="425"/>
                    </a:lnTo>
                    <a:lnTo>
                      <a:pt x="361" y="419"/>
                    </a:lnTo>
                    <a:lnTo>
                      <a:pt x="359" y="413"/>
                    </a:lnTo>
                    <a:lnTo>
                      <a:pt x="363" y="411"/>
                    </a:lnTo>
                    <a:lnTo>
                      <a:pt x="367" y="407"/>
                    </a:lnTo>
                    <a:lnTo>
                      <a:pt x="369" y="403"/>
                    </a:lnTo>
                    <a:lnTo>
                      <a:pt x="370" y="398"/>
                    </a:lnTo>
                    <a:lnTo>
                      <a:pt x="372" y="389"/>
                    </a:lnTo>
                    <a:lnTo>
                      <a:pt x="372" y="382"/>
                    </a:lnTo>
                    <a:lnTo>
                      <a:pt x="385" y="379"/>
                    </a:lnTo>
                    <a:lnTo>
                      <a:pt x="398" y="376"/>
                    </a:lnTo>
                    <a:lnTo>
                      <a:pt x="380" y="367"/>
                    </a:lnTo>
                    <a:lnTo>
                      <a:pt x="365" y="359"/>
                    </a:lnTo>
                    <a:lnTo>
                      <a:pt x="353" y="351"/>
                    </a:lnTo>
                    <a:lnTo>
                      <a:pt x="343" y="344"/>
                    </a:lnTo>
                    <a:lnTo>
                      <a:pt x="336" y="336"/>
                    </a:lnTo>
                    <a:lnTo>
                      <a:pt x="330" y="329"/>
                    </a:lnTo>
                    <a:lnTo>
                      <a:pt x="325" y="323"/>
                    </a:lnTo>
                    <a:lnTo>
                      <a:pt x="322" y="317"/>
                    </a:lnTo>
                    <a:lnTo>
                      <a:pt x="316" y="305"/>
                    </a:lnTo>
                    <a:lnTo>
                      <a:pt x="311" y="294"/>
                    </a:lnTo>
                    <a:lnTo>
                      <a:pt x="306" y="289"/>
                    </a:lnTo>
                    <a:lnTo>
                      <a:pt x="301" y="283"/>
                    </a:lnTo>
                    <a:lnTo>
                      <a:pt x="294" y="277"/>
                    </a:lnTo>
                    <a:lnTo>
                      <a:pt x="285" y="271"/>
                    </a:lnTo>
                    <a:lnTo>
                      <a:pt x="301" y="274"/>
                    </a:lnTo>
                    <a:lnTo>
                      <a:pt x="314" y="275"/>
                    </a:lnTo>
                    <a:lnTo>
                      <a:pt x="326" y="275"/>
                    </a:lnTo>
                    <a:lnTo>
                      <a:pt x="336" y="273"/>
                    </a:lnTo>
                    <a:lnTo>
                      <a:pt x="346" y="271"/>
                    </a:lnTo>
                    <a:lnTo>
                      <a:pt x="354" y="268"/>
                    </a:lnTo>
                    <a:lnTo>
                      <a:pt x="362" y="264"/>
                    </a:lnTo>
                    <a:lnTo>
                      <a:pt x="369" y="260"/>
                    </a:lnTo>
                    <a:lnTo>
                      <a:pt x="383" y="251"/>
                    </a:lnTo>
                    <a:lnTo>
                      <a:pt x="398" y="243"/>
                    </a:lnTo>
                    <a:lnTo>
                      <a:pt x="407" y="240"/>
                    </a:lnTo>
                    <a:lnTo>
                      <a:pt x="416" y="237"/>
                    </a:lnTo>
                    <a:lnTo>
                      <a:pt x="427" y="236"/>
                    </a:lnTo>
                    <a:lnTo>
                      <a:pt x="438" y="23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92" name="Freeform 17"/>
              <p:cNvSpPr>
                <a:spLocks/>
              </p:cNvSpPr>
              <p:nvPr/>
            </p:nvSpPr>
            <p:spPr bwMode="auto">
              <a:xfrm>
                <a:off x="3015063" y="2205480"/>
                <a:ext cx="164892" cy="180746"/>
              </a:xfrm>
              <a:custGeom>
                <a:avLst/>
                <a:gdLst>
                  <a:gd name="T0" fmla="*/ 26612941 w 578"/>
                  <a:gd name="T1" fmla="*/ 10470160 h 524"/>
                  <a:gd name="T2" fmla="*/ 25391942 w 578"/>
                  <a:gd name="T3" fmla="*/ 10113153 h 524"/>
                  <a:gd name="T4" fmla="*/ 24496732 w 578"/>
                  <a:gd name="T5" fmla="*/ 9399482 h 524"/>
                  <a:gd name="T6" fmla="*/ 22380808 w 578"/>
                  <a:gd name="T7" fmla="*/ 7852793 h 524"/>
                  <a:gd name="T8" fmla="*/ 20427494 w 578"/>
                  <a:gd name="T9" fmla="*/ 9280479 h 524"/>
                  <a:gd name="T10" fmla="*/ 20020685 w 578"/>
                  <a:gd name="T11" fmla="*/ 12492860 h 524"/>
                  <a:gd name="T12" fmla="*/ 20590389 w 578"/>
                  <a:gd name="T13" fmla="*/ 18203951 h 524"/>
                  <a:gd name="T14" fmla="*/ 21973999 w 578"/>
                  <a:gd name="T15" fmla="*/ 20464655 h 524"/>
                  <a:gd name="T16" fmla="*/ 23357323 w 578"/>
                  <a:gd name="T17" fmla="*/ 21178326 h 524"/>
                  <a:gd name="T18" fmla="*/ 24252817 w 578"/>
                  <a:gd name="T19" fmla="*/ 22725360 h 524"/>
                  <a:gd name="T20" fmla="*/ 28565970 w 578"/>
                  <a:gd name="T21" fmla="*/ 26770414 h 524"/>
                  <a:gd name="T22" fmla="*/ 36541836 w 578"/>
                  <a:gd name="T23" fmla="*/ 36764909 h 524"/>
                  <a:gd name="T24" fmla="*/ 38820655 w 578"/>
                  <a:gd name="T25" fmla="*/ 38311598 h 524"/>
                  <a:gd name="T26" fmla="*/ 41017883 w 578"/>
                  <a:gd name="T27" fmla="*/ 39025614 h 524"/>
                  <a:gd name="T28" fmla="*/ 43622207 w 578"/>
                  <a:gd name="T29" fmla="*/ 42356997 h 524"/>
                  <a:gd name="T30" fmla="*/ 47040435 w 578"/>
                  <a:gd name="T31" fmla="*/ 44736705 h 524"/>
                  <a:gd name="T32" fmla="*/ 45982331 w 578"/>
                  <a:gd name="T33" fmla="*/ 48425096 h 524"/>
                  <a:gd name="T34" fmla="*/ 42808302 w 578"/>
                  <a:gd name="T35" fmla="*/ 45569378 h 524"/>
                  <a:gd name="T36" fmla="*/ 41343388 w 578"/>
                  <a:gd name="T37" fmla="*/ 44736705 h 524"/>
                  <a:gd name="T38" fmla="*/ 40529769 w 578"/>
                  <a:gd name="T39" fmla="*/ 47235070 h 524"/>
                  <a:gd name="T40" fmla="*/ 41180779 w 578"/>
                  <a:gd name="T41" fmla="*/ 50685456 h 524"/>
                  <a:gd name="T42" fmla="*/ 41831788 w 578"/>
                  <a:gd name="T43" fmla="*/ 52589152 h 524"/>
                  <a:gd name="T44" fmla="*/ 40692379 w 578"/>
                  <a:gd name="T45" fmla="*/ 55682876 h 524"/>
                  <a:gd name="T46" fmla="*/ 39308769 w 578"/>
                  <a:gd name="T47" fmla="*/ 60084937 h 524"/>
                  <a:gd name="T48" fmla="*/ 37843855 w 578"/>
                  <a:gd name="T49" fmla="*/ 62107637 h 524"/>
                  <a:gd name="T50" fmla="*/ 35483731 w 578"/>
                  <a:gd name="T51" fmla="*/ 60084937 h 524"/>
                  <a:gd name="T52" fmla="*/ 37111541 w 578"/>
                  <a:gd name="T53" fmla="*/ 57586572 h 524"/>
                  <a:gd name="T54" fmla="*/ 37843855 w 578"/>
                  <a:gd name="T55" fmla="*/ 55563873 h 524"/>
                  <a:gd name="T56" fmla="*/ 37518350 w 578"/>
                  <a:gd name="T57" fmla="*/ 52470150 h 524"/>
                  <a:gd name="T58" fmla="*/ 34751417 w 578"/>
                  <a:gd name="T59" fmla="*/ 46997064 h 524"/>
                  <a:gd name="T60" fmla="*/ 31333189 w 578"/>
                  <a:gd name="T61" fmla="*/ 43903686 h 524"/>
                  <a:gd name="T62" fmla="*/ 28891475 w 578"/>
                  <a:gd name="T63" fmla="*/ 42356997 h 524"/>
                  <a:gd name="T64" fmla="*/ 25880341 w 578"/>
                  <a:gd name="T65" fmla="*/ 39263619 h 524"/>
                  <a:gd name="T66" fmla="*/ 21811104 w 578"/>
                  <a:gd name="T67" fmla="*/ 37478925 h 524"/>
                  <a:gd name="T68" fmla="*/ 17741866 w 578"/>
                  <a:gd name="T69" fmla="*/ 33909536 h 524"/>
                  <a:gd name="T70" fmla="*/ 13184228 w 578"/>
                  <a:gd name="T71" fmla="*/ 27246425 h 524"/>
                  <a:gd name="T72" fmla="*/ 10254400 w 578"/>
                  <a:gd name="T73" fmla="*/ 19988645 h 524"/>
                  <a:gd name="T74" fmla="*/ 6266752 w 578"/>
                  <a:gd name="T75" fmla="*/ 18322953 h 524"/>
                  <a:gd name="T76" fmla="*/ 4150543 w 578"/>
                  <a:gd name="T77" fmla="*/ 18679961 h 524"/>
                  <a:gd name="T78" fmla="*/ 1220714 w 578"/>
                  <a:gd name="T79" fmla="*/ 19631637 h 524"/>
                  <a:gd name="T80" fmla="*/ 244200 w 578"/>
                  <a:gd name="T81" fmla="*/ 15824243 h 524"/>
                  <a:gd name="T82" fmla="*/ 81305 w 578"/>
                  <a:gd name="T83" fmla="*/ 11065174 h 524"/>
                  <a:gd name="T84" fmla="*/ 488400 w 578"/>
                  <a:gd name="T85" fmla="*/ 5830093 h 524"/>
                  <a:gd name="T86" fmla="*/ 3662428 w 578"/>
                  <a:gd name="T87" fmla="*/ 4878072 h 524"/>
                  <a:gd name="T88" fmla="*/ 5534152 w 578"/>
                  <a:gd name="T89" fmla="*/ 3926396 h 524"/>
                  <a:gd name="T90" fmla="*/ 6754866 w 578"/>
                  <a:gd name="T91" fmla="*/ 5711091 h 524"/>
                  <a:gd name="T92" fmla="*/ 8463981 w 578"/>
                  <a:gd name="T93" fmla="*/ 5235080 h 524"/>
                  <a:gd name="T94" fmla="*/ 12126409 w 578"/>
                  <a:gd name="T95" fmla="*/ 1903697 h 524"/>
                  <a:gd name="T96" fmla="*/ 19450980 w 578"/>
                  <a:gd name="T97" fmla="*/ 0 h 524"/>
                  <a:gd name="T98" fmla="*/ 20915894 w 578"/>
                  <a:gd name="T99" fmla="*/ 1546689 h 524"/>
                  <a:gd name="T100" fmla="*/ 27019751 w 578"/>
                  <a:gd name="T101" fmla="*/ 2260705 h 524"/>
                  <a:gd name="T102" fmla="*/ 26205846 w 578"/>
                  <a:gd name="T103" fmla="*/ 7733790 h 524"/>
                  <a:gd name="T104" fmla="*/ 26450046 w 578"/>
                  <a:gd name="T105" fmla="*/ 10708166 h 52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78" h="524">
                    <a:moveTo>
                      <a:pt x="332" y="99"/>
                    </a:moveTo>
                    <a:lnTo>
                      <a:pt x="331" y="94"/>
                    </a:lnTo>
                    <a:lnTo>
                      <a:pt x="329" y="90"/>
                    </a:lnTo>
                    <a:lnTo>
                      <a:pt x="327" y="88"/>
                    </a:lnTo>
                    <a:lnTo>
                      <a:pt x="325" y="86"/>
                    </a:lnTo>
                    <a:lnTo>
                      <a:pt x="320" y="85"/>
                    </a:lnTo>
                    <a:lnTo>
                      <a:pt x="315" y="85"/>
                    </a:lnTo>
                    <a:lnTo>
                      <a:pt x="312" y="85"/>
                    </a:lnTo>
                    <a:lnTo>
                      <a:pt x="309" y="85"/>
                    </a:lnTo>
                    <a:lnTo>
                      <a:pt x="306" y="84"/>
                    </a:lnTo>
                    <a:lnTo>
                      <a:pt x="304" y="82"/>
                    </a:lnTo>
                    <a:lnTo>
                      <a:pt x="301" y="79"/>
                    </a:lnTo>
                    <a:lnTo>
                      <a:pt x="297" y="75"/>
                    </a:lnTo>
                    <a:lnTo>
                      <a:pt x="295" y="69"/>
                    </a:lnTo>
                    <a:lnTo>
                      <a:pt x="293" y="61"/>
                    </a:lnTo>
                    <a:lnTo>
                      <a:pt x="275" y="66"/>
                    </a:lnTo>
                    <a:lnTo>
                      <a:pt x="263" y="70"/>
                    </a:lnTo>
                    <a:lnTo>
                      <a:pt x="258" y="73"/>
                    </a:lnTo>
                    <a:lnTo>
                      <a:pt x="254" y="76"/>
                    </a:lnTo>
                    <a:lnTo>
                      <a:pt x="251" y="78"/>
                    </a:lnTo>
                    <a:lnTo>
                      <a:pt x="249" y="81"/>
                    </a:lnTo>
                    <a:lnTo>
                      <a:pt x="247" y="87"/>
                    </a:lnTo>
                    <a:lnTo>
                      <a:pt x="246" y="95"/>
                    </a:lnTo>
                    <a:lnTo>
                      <a:pt x="246" y="105"/>
                    </a:lnTo>
                    <a:lnTo>
                      <a:pt x="246" y="117"/>
                    </a:lnTo>
                    <a:lnTo>
                      <a:pt x="247" y="131"/>
                    </a:lnTo>
                    <a:lnTo>
                      <a:pt x="249" y="143"/>
                    </a:lnTo>
                    <a:lnTo>
                      <a:pt x="253" y="153"/>
                    </a:lnTo>
                    <a:lnTo>
                      <a:pt x="259" y="162"/>
                    </a:lnTo>
                    <a:lnTo>
                      <a:pt x="262" y="166"/>
                    </a:lnTo>
                    <a:lnTo>
                      <a:pt x="266" y="169"/>
                    </a:lnTo>
                    <a:lnTo>
                      <a:pt x="270" y="172"/>
                    </a:lnTo>
                    <a:lnTo>
                      <a:pt x="274" y="174"/>
                    </a:lnTo>
                    <a:lnTo>
                      <a:pt x="279" y="176"/>
                    </a:lnTo>
                    <a:lnTo>
                      <a:pt x="283" y="177"/>
                    </a:lnTo>
                    <a:lnTo>
                      <a:pt x="287" y="178"/>
                    </a:lnTo>
                    <a:lnTo>
                      <a:pt x="293" y="178"/>
                    </a:lnTo>
                    <a:lnTo>
                      <a:pt x="293" y="182"/>
                    </a:lnTo>
                    <a:lnTo>
                      <a:pt x="295" y="187"/>
                    </a:lnTo>
                    <a:lnTo>
                      <a:pt x="298" y="191"/>
                    </a:lnTo>
                    <a:lnTo>
                      <a:pt x="303" y="195"/>
                    </a:lnTo>
                    <a:lnTo>
                      <a:pt x="314" y="203"/>
                    </a:lnTo>
                    <a:lnTo>
                      <a:pt x="327" y="211"/>
                    </a:lnTo>
                    <a:lnTo>
                      <a:pt x="351" y="225"/>
                    </a:lnTo>
                    <a:lnTo>
                      <a:pt x="365" y="234"/>
                    </a:lnTo>
                    <a:lnTo>
                      <a:pt x="439" y="296"/>
                    </a:lnTo>
                    <a:lnTo>
                      <a:pt x="443" y="303"/>
                    </a:lnTo>
                    <a:lnTo>
                      <a:pt x="449" y="309"/>
                    </a:lnTo>
                    <a:lnTo>
                      <a:pt x="454" y="314"/>
                    </a:lnTo>
                    <a:lnTo>
                      <a:pt x="461" y="318"/>
                    </a:lnTo>
                    <a:lnTo>
                      <a:pt x="469" y="320"/>
                    </a:lnTo>
                    <a:lnTo>
                      <a:pt x="477" y="322"/>
                    </a:lnTo>
                    <a:lnTo>
                      <a:pt x="487" y="322"/>
                    </a:lnTo>
                    <a:lnTo>
                      <a:pt x="498" y="321"/>
                    </a:lnTo>
                    <a:lnTo>
                      <a:pt x="500" y="324"/>
                    </a:lnTo>
                    <a:lnTo>
                      <a:pt x="504" y="328"/>
                    </a:lnTo>
                    <a:lnTo>
                      <a:pt x="507" y="332"/>
                    </a:lnTo>
                    <a:lnTo>
                      <a:pt x="511" y="337"/>
                    </a:lnTo>
                    <a:lnTo>
                      <a:pt x="523" y="346"/>
                    </a:lnTo>
                    <a:lnTo>
                      <a:pt x="536" y="356"/>
                    </a:lnTo>
                    <a:lnTo>
                      <a:pt x="549" y="364"/>
                    </a:lnTo>
                    <a:lnTo>
                      <a:pt x="561" y="370"/>
                    </a:lnTo>
                    <a:lnTo>
                      <a:pt x="571" y="374"/>
                    </a:lnTo>
                    <a:lnTo>
                      <a:pt x="578" y="376"/>
                    </a:lnTo>
                    <a:lnTo>
                      <a:pt x="577" y="383"/>
                    </a:lnTo>
                    <a:lnTo>
                      <a:pt x="574" y="391"/>
                    </a:lnTo>
                    <a:lnTo>
                      <a:pt x="570" y="400"/>
                    </a:lnTo>
                    <a:lnTo>
                      <a:pt x="565" y="407"/>
                    </a:lnTo>
                    <a:lnTo>
                      <a:pt x="552" y="388"/>
                    </a:lnTo>
                    <a:lnTo>
                      <a:pt x="541" y="387"/>
                    </a:lnTo>
                    <a:lnTo>
                      <a:pt x="530" y="384"/>
                    </a:lnTo>
                    <a:lnTo>
                      <a:pt x="526" y="383"/>
                    </a:lnTo>
                    <a:lnTo>
                      <a:pt x="521" y="381"/>
                    </a:lnTo>
                    <a:lnTo>
                      <a:pt x="519" y="378"/>
                    </a:lnTo>
                    <a:lnTo>
                      <a:pt x="518" y="376"/>
                    </a:lnTo>
                    <a:lnTo>
                      <a:pt x="508" y="376"/>
                    </a:lnTo>
                    <a:lnTo>
                      <a:pt x="498" y="376"/>
                    </a:lnTo>
                    <a:lnTo>
                      <a:pt x="498" y="382"/>
                    </a:lnTo>
                    <a:lnTo>
                      <a:pt x="498" y="389"/>
                    </a:lnTo>
                    <a:lnTo>
                      <a:pt x="498" y="397"/>
                    </a:lnTo>
                    <a:lnTo>
                      <a:pt x="498" y="407"/>
                    </a:lnTo>
                    <a:lnTo>
                      <a:pt x="499" y="414"/>
                    </a:lnTo>
                    <a:lnTo>
                      <a:pt x="504" y="422"/>
                    </a:lnTo>
                    <a:lnTo>
                      <a:pt x="506" y="426"/>
                    </a:lnTo>
                    <a:lnTo>
                      <a:pt x="509" y="429"/>
                    </a:lnTo>
                    <a:lnTo>
                      <a:pt x="514" y="431"/>
                    </a:lnTo>
                    <a:lnTo>
                      <a:pt x="518" y="432"/>
                    </a:lnTo>
                    <a:lnTo>
                      <a:pt x="514" y="442"/>
                    </a:lnTo>
                    <a:lnTo>
                      <a:pt x="508" y="454"/>
                    </a:lnTo>
                    <a:lnTo>
                      <a:pt x="506" y="460"/>
                    </a:lnTo>
                    <a:lnTo>
                      <a:pt x="504" y="465"/>
                    </a:lnTo>
                    <a:lnTo>
                      <a:pt x="500" y="468"/>
                    </a:lnTo>
                    <a:lnTo>
                      <a:pt x="498" y="469"/>
                    </a:lnTo>
                    <a:lnTo>
                      <a:pt x="493" y="485"/>
                    </a:lnTo>
                    <a:lnTo>
                      <a:pt x="486" y="498"/>
                    </a:lnTo>
                    <a:lnTo>
                      <a:pt x="483" y="505"/>
                    </a:lnTo>
                    <a:lnTo>
                      <a:pt x="481" y="511"/>
                    </a:lnTo>
                    <a:lnTo>
                      <a:pt x="480" y="518"/>
                    </a:lnTo>
                    <a:lnTo>
                      <a:pt x="478" y="524"/>
                    </a:lnTo>
                    <a:lnTo>
                      <a:pt x="465" y="522"/>
                    </a:lnTo>
                    <a:lnTo>
                      <a:pt x="450" y="518"/>
                    </a:lnTo>
                    <a:lnTo>
                      <a:pt x="438" y="513"/>
                    </a:lnTo>
                    <a:lnTo>
                      <a:pt x="432" y="511"/>
                    </a:lnTo>
                    <a:lnTo>
                      <a:pt x="436" y="505"/>
                    </a:lnTo>
                    <a:lnTo>
                      <a:pt x="440" y="499"/>
                    </a:lnTo>
                    <a:lnTo>
                      <a:pt x="445" y="494"/>
                    </a:lnTo>
                    <a:lnTo>
                      <a:pt x="451" y="489"/>
                    </a:lnTo>
                    <a:lnTo>
                      <a:pt x="456" y="484"/>
                    </a:lnTo>
                    <a:lnTo>
                      <a:pt x="461" y="478"/>
                    </a:lnTo>
                    <a:lnTo>
                      <a:pt x="463" y="475"/>
                    </a:lnTo>
                    <a:lnTo>
                      <a:pt x="464" y="471"/>
                    </a:lnTo>
                    <a:lnTo>
                      <a:pt x="465" y="467"/>
                    </a:lnTo>
                    <a:lnTo>
                      <a:pt x="465" y="463"/>
                    </a:lnTo>
                    <a:lnTo>
                      <a:pt x="464" y="455"/>
                    </a:lnTo>
                    <a:lnTo>
                      <a:pt x="463" y="448"/>
                    </a:lnTo>
                    <a:lnTo>
                      <a:pt x="461" y="441"/>
                    </a:lnTo>
                    <a:lnTo>
                      <a:pt x="458" y="434"/>
                    </a:lnTo>
                    <a:lnTo>
                      <a:pt x="449" y="420"/>
                    </a:lnTo>
                    <a:lnTo>
                      <a:pt x="439" y="407"/>
                    </a:lnTo>
                    <a:lnTo>
                      <a:pt x="427" y="395"/>
                    </a:lnTo>
                    <a:lnTo>
                      <a:pt x="415" y="384"/>
                    </a:lnTo>
                    <a:lnTo>
                      <a:pt x="403" y="376"/>
                    </a:lnTo>
                    <a:lnTo>
                      <a:pt x="392" y="370"/>
                    </a:lnTo>
                    <a:lnTo>
                      <a:pt x="385" y="369"/>
                    </a:lnTo>
                    <a:lnTo>
                      <a:pt x="378" y="367"/>
                    </a:lnTo>
                    <a:lnTo>
                      <a:pt x="372" y="364"/>
                    </a:lnTo>
                    <a:lnTo>
                      <a:pt x="366" y="362"/>
                    </a:lnTo>
                    <a:lnTo>
                      <a:pt x="355" y="356"/>
                    </a:lnTo>
                    <a:lnTo>
                      <a:pt x="348" y="349"/>
                    </a:lnTo>
                    <a:lnTo>
                      <a:pt x="336" y="338"/>
                    </a:lnTo>
                    <a:lnTo>
                      <a:pt x="332" y="333"/>
                    </a:lnTo>
                    <a:lnTo>
                      <a:pt x="318" y="330"/>
                    </a:lnTo>
                    <a:lnTo>
                      <a:pt x="305" y="327"/>
                    </a:lnTo>
                    <a:lnTo>
                      <a:pt x="292" y="323"/>
                    </a:lnTo>
                    <a:lnTo>
                      <a:pt x="280" y="319"/>
                    </a:lnTo>
                    <a:lnTo>
                      <a:pt x="268" y="315"/>
                    </a:lnTo>
                    <a:lnTo>
                      <a:pt x="257" y="310"/>
                    </a:lnTo>
                    <a:lnTo>
                      <a:pt x="247" y="304"/>
                    </a:lnTo>
                    <a:lnTo>
                      <a:pt x="237" y="299"/>
                    </a:lnTo>
                    <a:lnTo>
                      <a:pt x="218" y="285"/>
                    </a:lnTo>
                    <a:lnTo>
                      <a:pt x="202" y="272"/>
                    </a:lnTo>
                    <a:lnTo>
                      <a:pt x="186" y="258"/>
                    </a:lnTo>
                    <a:lnTo>
                      <a:pt x="173" y="244"/>
                    </a:lnTo>
                    <a:lnTo>
                      <a:pt x="162" y="229"/>
                    </a:lnTo>
                    <a:lnTo>
                      <a:pt x="152" y="215"/>
                    </a:lnTo>
                    <a:lnTo>
                      <a:pt x="144" y="202"/>
                    </a:lnTo>
                    <a:lnTo>
                      <a:pt x="137" y="189"/>
                    </a:lnTo>
                    <a:lnTo>
                      <a:pt x="126" y="168"/>
                    </a:lnTo>
                    <a:lnTo>
                      <a:pt x="119" y="154"/>
                    </a:lnTo>
                    <a:lnTo>
                      <a:pt x="102" y="154"/>
                    </a:lnTo>
                    <a:lnTo>
                      <a:pt x="89" y="154"/>
                    </a:lnTo>
                    <a:lnTo>
                      <a:pt x="77" y="154"/>
                    </a:lnTo>
                    <a:lnTo>
                      <a:pt x="67" y="154"/>
                    </a:lnTo>
                    <a:lnTo>
                      <a:pt x="61" y="155"/>
                    </a:lnTo>
                    <a:lnTo>
                      <a:pt x="57" y="155"/>
                    </a:lnTo>
                    <a:lnTo>
                      <a:pt x="51" y="157"/>
                    </a:lnTo>
                    <a:lnTo>
                      <a:pt x="46" y="159"/>
                    </a:lnTo>
                    <a:lnTo>
                      <a:pt x="34" y="164"/>
                    </a:lnTo>
                    <a:lnTo>
                      <a:pt x="21" y="172"/>
                    </a:lnTo>
                    <a:lnTo>
                      <a:pt x="15" y="165"/>
                    </a:lnTo>
                    <a:lnTo>
                      <a:pt x="12" y="158"/>
                    </a:lnTo>
                    <a:lnTo>
                      <a:pt x="7" y="150"/>
                    </a:lnTo>
                    <a:lnTo>
                      <a:pt x="5" y="141"/>
                    </a:lnTo>
                    <a:lnTo>
                      <a:pt x="3" y="133"/>
                    </a:lnTo>
                    <a:lnTo>
                      <a:pt x="1" y="123"/>
                    </a:lnTo>
                    <a:lnTo>
                      <a:pt x="1" y="114"/>
                    </a:lnTo>
                    <a:lnTo>
                      <a:pt x="0" y="105"/>
                    </a:lnTo>
                    <a:lnTo>
                      <a:pt x="1" y="93"/>
                    </a:lnTo>
                    <a:lnTo>
                      <a:pt x="3" y="83"/>
                    </a:lnTo>
                    <a:lnTo>
                      <a:pt x="5" y="71"/>
                    </a:lnTo>
                    <a:lnTo>
                      <a:pt x="6" y="55"/>
                    </a:lnTo>
                    <a:lnTo>
                      <a:pt x="6" y="49"/>
                    </a:lnTo>
                    <a:lnTo>
                      <a:pt x="27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5" y="41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7" y="25"/>
                    </a:lnTo>
                    <a:lnTo>
                      <a:pt x="68" y="33"/>
                    </a:lnTo>
                    <a:lnTo>
                      <a:pt x="70" y="39"/>
                    </a:lnTo>
                    <a:lnTo>
                      <a:pt x="73" y="44"/>
                    </a:lnTo>
                    <a:lnTo>
                      <a:pt x="78" y="46"/>
                    </a:lnTo>
                    <a:lnTo>
                      <a:pt x="83" y="48"/>
                    </a:lnTo>
                    <a:lnTo>
                      <a:pt x="89" y="49"/>
                    </a:lnTo>
                    <a:lnTo>
                      <a:pt x="94" y="49"/>
                    </a:lnTo>
                    <a:lnTo>
                      <a:pt x="100" y="49"/>
                    </a:lnTo>
                    <a:lnTo>
                      <a:pt x="104" y="44"/>
                    </a:lnTo>
                    <a:lnTo>
                      <a:pt x="113" y="38"/>
                    </a:lnTo>
                    <a:lnTo>
                      <a:pt x="124" y="31"/>
                    </a:lnTo>
                    <a:lnTo>
                      <a:pt x="136" y="24"/>
                    </a:lnTo>
                    <a:lnTo>
                      <a:pt x="149" y="16"/>
                    </a:lnTo>
                    <a:lnTo>
                      <a:pt x="160" y="11"/>
                    </a:lnTo>
                    <a:lnTo>
                      <a:pt x="168" y="7"/>
                    </a:lnTo>
                    <a:lnTo>
                      <a:pt x="173" y="6"/>
                    </a:lnTo>
                    <a:lnTo>
                      <a:pt x="239" y="0"/>
                    </a:lnTo>
                    <a:lnTo>
                      <a:pt x="243" y="4"/>
                    </a:lnTo>
                    <a:lnTo>
                      <a:pt x="248" y="8"/>
                    </a:lnTo>
                    <a:lnTo>
                      <a:pt x="252" y="11"/>
                    </a:lnTo>
                    <a:lnTo>
                      <a:pt x="257" y="13"/>
                    </a:lnTo>
                    <a:lnTo>
                      <a:pt x="266" y="16"/>
                    </a:lnTo>
                    <a:lnTo>
                      <a:pt x="279" y="19"/>
                    </a:lnTo>
                    <a:lnTo>
                      <a:pt x="304" y="20"/>
                    </a:lnTo>
                    <a:lnTo>
                      <a:pt x="332" y="19"/>
                    </a:lnTo>
                    <a:lnTo>
                      <a:pt x="331" y="34"/>
                    </a:lnTo>
                    <a:lnTo>
                      <a:pt x="329" y="46"/>
                    </a:lnTo>
                    <a:lnTo>
                      <a:pt x="325" y="56"/>
                    </a:lnTo>
                    <a:lnTo>
                      <a:pt x="322" y="65"/>
                    </a:lnTo>
                    <a:lnTo>
                      <a:pt x="320" y="74"/>
                    </a:lnTo>
                    <a:lnTo>
                      <a:pt x="321" y="82"/>
                    </a:lnTo>
                    <a:lnTo>
                      <a:pt x="322" y="86"/>
                    </a:lnTo>
                    <a:lnTo>
                      <a:pt x="325" y="90"/>
                    </a:lnTo>
                    <a:lnTo>
                      <a:pt x="328" y="94"/>
                    </a:lnTo>
                    <a:lnTo>
                      <a:pt x="332" y="9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93" name="Freeform 18"/>
              <p:cNvSpPr>
                <a:spLocks/>
              </p:cNvSpPr>
              <p:nvPr/>
            </p:nvSpPr>
            <p:spPr bwMode="auto">
              <a:xfrm>
                <a:off x="3026542" y="2316226"/>
                <a:ext cx="21916" cy="54328"/>
              </a:xfrm>
              <a:custGeom>
                <a:avLst/>
                <a:gdLst>
                  <a:gd name="T0" fmla="*/ 0 w 79"/>
                  <a:gd name="T1" fmla="*/ 4265767 h 160"/>
                  <a:gd name="T2" fmla="*/ 461901 w 79"/>
                  <a:gd name="T3" fmla="*/ 4265767 h 160"/>
                  <a:gd name="T4" fmla="*/ 846679 w 79"/>
                  <a:gd name="T5" fmla="*/ 4150659 h 160"/>
                  <a:gd name="T6" fmla="*/ 1231457 w 79"/>
                  <a:gd name="T7" fmla="*/ 4035212 h 160"/>
                  <a:gd name="T8" fmla="*/ 1462269 w 79"/>
                  <a:gd name="T9" fmla="*/ 3804658 h 160"/>
                  <a:gd name="T10" fmla="*/ 2001014 w 79"/>
                  <a:gd name="T11" fmla="*/ 3228102 h 160"/>
                  <a:gd name="T12" fmla="*/ 2385792 w 79"/>
                  <a:gd name="T13" fmla="*/ 2536439 h 160"/>
                  <a:gd name="T14" fmla="*/ 2847415 w 79"/>
                  <a:gd name="T15" fmla="*/ 1844775 h 160"/>
                  <a:gd name="T16" fmla="*/ 3155349 w 79"/>
                  <a:gd name="T17" fmla="*/ 1153112 h 160"/>
                  <a:gd name="T18" fmla="*/ 3540128 w 79"/>
                  <a:gd name="T19" fmla="*/ 576556 h 160"/>
                  <a:gd name="T20" fmla="*/ 4078873 w 79"/>
                  <a:gd name="T21" fmla="*/ 0 h 160"/>
                  <a:gd name="T22" fmla="*/ 4386806 w 79"/>
                  <a:gd name="T23" fmla="*/ 346001 h 160"/>
                  <a:gd name="T24" fmla="*/ 4771585 w 79"/>
                  <a:gd name="T25" fmla="*/ 807110 h 160"/>
                  <a:gd name="T26" fmla="*/ 4925552 w 79"/>
                  <a:gd name="T27" fmla="*/ 1153112 h 160"/>
                  <a:gd name="T28" fmla="*/ 5079518 w 79"/>
                  <a:gd name="T29" fmla="*/ 1614221 h 160"/>
                  <a:gd name="T30" fmla="*/ 5310330 w 79"/>
                  <a:gd name="T31" fmla="*/ 2536439 h 160"/>
                  <a:gd name="T32" fmla="*/ 5541142 w 79"/>
                  <a:gd name="T33" fmla="*/ 3689550 h 160"/>
                  <a:gd name="T34" fmla="*/ 5617986 w 79"/>
                  <a:gd name="T35" fmla="*/ 4611768 h 160"/>
                  <a:gd name="T36" fmla="*/ 5695108 w 79"/>
                  <a:gd name="T37" fmla="*/ 5649433 h 160"/>
                  <a:gd name="T38" fmla="*/ 5849075 w 79"/>
                  <a:gd name="T39" fmla="*/ 6687098 h 160"/>
                  <a:gd name="T40" fmla="*/ 6079887 w 79"/>
                  <a:gd name="T41" fmla="*/ 7724763 h 160"/>
                  <a:gd name="T42" fmla="*/ 6079887 w 79"/>
                  <a:gd name="T43" fmla="*/ 11298866 h 160"/>
                  <a:gd name="T44" fmla="*/ 5233208 w 79"/>
                  <a:gd name="T45" fmla="*/ 13258748 h 160"/>
                  <a:gd name="T46" fmla="*/ 4540773 w 79"/>
                  <a:gd name="T47" fmla="*/ 14872969 h 160"/>
                  <a:gd name="T48" fmla="*/ 4078873 w 79"/>
                  <a:gd name="T49" fmla="*/ 15680079 h 160"/>
                  <a:gd name="T50" fmla="*/ 3848061 w 79"/>
                  <a:gd name="T51" fmla="*/ 16602297 h 160"/>
                  <a:gd name="T52" fmla="*/ 3694094 w 79"/>
                  <a:gd name="T53" fmla="*/ 17409408 h 160"/>
                  <a:gd name="T54" fmla="*/ 3540128 w 79"/>
                  <a:gd name="T55" fmla="*/ 18447072 h 160"/>
                  <a:gd name="T56" fmla="*/ 3078504 w 79"/>
                  <a:gd name="T57" fmla="*/ 17870517 h 160"/>
                  <a:gd name="T58" fmla="*/ 2539759 w 79"/>
                  <a:gd name="T59" fmla="*/ 17294300 h 160"/>
                  <a:gd name="T60" fmla="*/ 2154981 w 79"/>
                  <a:gd name="T61" fmla="*/ 16602297 h 160"/>
                  <a:gd name="T62" fmla="*/ 1693080 w 79"/>
                  <a:gd name="T63" fmla="*/ 15795187 h 160"/>
                  <a:gd name="T64" fmla="*/ 1385424 w 79"/>
                  <a:gd name="T65" fmla="*/ 14988416 h 160"/>
                  <a:gd name="T66" fmla="*/ 1154335 w 79"/>
                  <a:gd name="T67" fmla="*/ 14181306 h 160"/>
                  <a:gd name="T68" fmla="*/ 846679 w 79"/>
                  <a:gd name="T69" fmla="*/ 13258748 h 160"/>
                  <a:gd name="T70" fmla="*/ 615590 w 79"/>
                  <a:gd name="T71" fmla="*/ 12451638 h 160"/>
                  <a:gd name="T72" fmla="*/ 307934 w 79"/>
                  <a:gd name="T73" fmla="*/ 10491755 h 160"/>
                  <a:gd name="T74" fmla="*/ 76845 w 79"/>
                  <a:gd name="T75" fmla="*/ 8416426 h 160"/>
                  <a:gd name="T76" fmla="*/ 0 w 79"/>
                  <a:gd name="T77" fmla="*/ 6341096 h 160"/>
                  <a:gd name="T78" fmla="*/ 0 w 79"/>
                  <a:gd name="T79" fmla="*/ 4265767 h 16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9" h="160">
                    <a:moveTo>
                      <a:pt x="0" y="37"/>
                    </a:moveTo>
                    <a:lnTo>
                      <a:pt x="6" y="37"/>
                    </a:lnTo>
                    <a:lnTo>
                      <a:pt x="11" y="36"/>
                    </a:lnTo>
                    <a:lnTo>
                      <a:pt x="16" y="35"/>
                    </a:lnTo>
                    <a:lnTo>
                      <a:pt x="19" y="33"/>
                    </a:lnTo>
                    <a:lnTo>
                      <a:pt x="26" y="28"/>
                    </a:lnTo>
                    <a:lnTo>
                      <a:pt x="31" y="22"/>
                    </a:lnTo>
                    <a:lnTo>
                      <a:pt x="37" y="16"/>
                    </a:lnTo>
                    <a:lnTo>
                      <a:pt x="41" y="10"/>
                    </a:lnTo>
                    <a:lnTo>
                      <a:pt x="46" y="5"/>
                    </a:lnTo>
                    <a:lnTo>
                      <a:pt x="53" y="0"/>
                    </a:lnTo>
                    <a:lnTo>
                      <a:pt x="57" y="3"/>
                    </a:lnTo>
                    <a:lnTo>
                      <a:pt x="62" y="7"/>
                    </a:lnTo>
                    <a:lnTo>
                      <a:pt x="64" y="10"/>
                    </a:lnTo>
                    <a:lnTo>
                      <a:pt x="66" y="14"/>
                    </a:lnTo>
                    <a:lnTo>
                      <a:pt x="69" y="22"/>
                    </a:lnTo>
                    <a:lnTo>
                      <a:pt x="72" y="32"/>
                    </a:lnTo>
                    <a:lnTo>
                      <a:pt x="73" y="40"/>
                    </a:lnTo>
                    <a:lnTo>
                      <a:pt x="74" y="49"/>
                    </a:lnTo>
                    <a:lnTo>
                      <a:pt x="76" y="58"/>
                    </a:lnTo>
                    <a:lnTo>
                      <a:pt x="79" y="67"/>
                    </a:lnTo>
                    <a:lnTo>
                      <a:pt x="79" y="98"/>
                    </a:lnTo>
                    <a:lnTo>
                      <a:pt x="68" y="115"/>
                    </a:lnTo>
                    <a:lnTo>
                      <a:pt x="59" y="129"/>
                    </a:lnTo>
                    <a:lnTo>
                      <a:pt x="53" y="136"/>
                    </a:lnTo>
                    <a:lnTo>
                      <a:pt x="50" y="144"/>
                    </a:lnTo>
                    <a:lnTo>
                      <a:pt x="48" y="151"/>
                    </a:lnTo>
                    <a:lnTo>
                      <a:pt x="46" y="160"/>
                    </a:lnTo>
                    <a:lnTo>
                      <a:pt x="40" y="155"/>
                    </a:lnTo>
                    <a:lnTo>
                      <a:pt x="33" y="150"/>
                    </a:lnTo>
                    <a:lnTo>
                      <a:pt x="28" y="144"/>
                    </a:lnTo>
                    <a:lnTo>
                      <a:pt x="22" y="137"/>
                    </a:lnTo>
                    <a:lnTo>
                      <a:pt x="18" y="130"/>
                    </a:lnTo>
                    <a:lnTo>
                      <a:pt x="15" y="123"/>
                    </a:lnTo>
                    <a:lnTo>
                      <a:pt x="11" y="115"/>
                    </a:lnTo>
                    <a:lnTo>
                      <a:pt x="8" y="108"/>
                    </a:lnTo>
                    <a:lnTo>
                      <a:pt x="4" y="91"/>
                    </a:lnTo>
                    <a:lnTo>
                      <a:pt x="1" y="73"/>
                    </a:lnTo>
                    <a:lnTo>
                      <a:pt x="0" y="55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594" name="Group 19"/>
              <p:cNvGrpSpPr>
                <a:grpSpLocks/>
              </p:cNvGrpSpPr>
              <p:nvPr/>
            </p:nvGrpSpPr>
            <p:grpSpPr bwMode="auto">
              <a:xfrm>
                <a:off x="4551268" y="3014137"/>
                <a:ext cx="310998" cy="140000"/>
                <a:chOff x="4488" y="2394"/>
                <a:chExt cx="358" cy="124"/>
              </a:xfrm>
            </p:grpSpPr>
            <p:sp>
              <p:nvSpPr>
                <p:cNvPr id="1112" name="Freeform 20"/>
                <p:cNvSpPr>
                  <a:spLocks/>
                </p:cNvSpPr>
                <p:nvPr/>
              </p:nvSpPr>
              <p:spPr bwMode="auto">
                <a:xfrm>
                  <a:off x="4675" y="2394"/>
                  <a:ext cx="171" cy="124"/>
                </a:xfrm>
                <a:custGeom>
                  <a:avLst/>
                  <a:gdLst>
                    <a:gd name="T0" fmla="*/ 47 w 512"/>
                    <a:gd name="T1" fmla="*/ 18 h 408"/>
                    <a:gd name="T2" fmla="*/ 43 w 512"/>
                    <a:gd name="T3" fmla="*/ 18 h 408"/>
                    <a:gd name="T4" fmla="*/ 41 w 512"/>
                    <a:gd name="T5" fmla="*/ 19 h 408"/>
                    <a:gd name="T6" fmla="*/ 39 w 512"/>
                    <a:gd name="T7" fmla="*/ 20 h 408"/>
                    <a:gd name="T8" fmla="*/ 39 w 512"/>
                    <a:gd name="T9" fmla="*/ 23 h 408"/>
                    <a:gd name="T10" fmla="*/ 36 w 512"/>
                    <a:gd name="T11" fmla="*/ 28 h 408"/>
                    <a:gd name="T12" fmla="*/ 34 w 512"/>
                    <a:gd name="T13" fmla="*/ 31 h 408"/>
                    <a:gd name="T14" fmla="*/ 32 w 512"/>
                    <a:gd name="T15" fmla="*/ 32 h 408"/>
                    <a:gd name="T16" fmla="*/ 30 w 512"/>
                    <a:gd name="T17" fmla="*/ 33 h 408"/>
                    <a:gd name="T18" fmla="*/ 29 w 512"/>
                    <a:gd name="T19" fmla="*/ 34 h 408"/>
                    <a:gd name="T20" fmla="*/ 28 w 512"/>
                    <a:gd name="T21" fmla="*/ 35 h 408"/>
                    <a:gd name="T22" fmla="*/ 24 w 512"/>
                    <a:gd name="T23" fmla="*/ 34 h 408"/>
                    <a:gd name="T24" fmla="*/ 20 w 512"/>
                    <a:gd name="T25" fmla="*/ 34 h 408"/>
                    <a:gd name="T26" fmla="*/ 17 w 512"/>
                    <a:gd name="T27" fmla="*/ 34 h 408"/>
                    <a:gd name="T28" fmla="*/ 15 w 512"/>
                    <a:gd name="T29" fmla="*/ 36 h 408"/>
                    <a:gd name="T30" fmla="*/ 11 w 512"/>
                    <a:gd name="T31" fmla="*/ 37 h 408"/>
                    <a:gd name="T32" fmla="*/ 7 w 512"/>
                    <a:gd name="T33" fmla="*/ 38 h 408"/>
                    <a:gd name="T34" fmla="*/ 5 w 512"/>
                    <a:gd name="T35" fmla="*/ 37 h 408"/>
                    <a:gd name="T36" fmla="*/ 2 w 512"/>
                    <a:gd name="T37" fmla="*/ 34 h 408"/>
                    <a:gd name="T38" fmla="*/ 0 w 512"/>
                    <a:gd name="T39" fmla="*/ 32 h 408"/>
                    <a:gd name="T40" fmla="*/ 1 w 512"/>
                    <a:gd name="T41" fmla="*/ 31 h 408"/>
                    <a:gd name="T42" fmla="*/ 4 w 512"/>
                    <a:gd name="T43" fmla="*/ 32 h 408"/>
                    <a:gd name="T44" fmla="*/ 6 w 512"/>
                    <a:gd name="T45" fmla="*/ 31 h 408"/>
                    <a:gd name="T46" fmla="*/ 6 w 512"/>
                    <a:gd name="T47" fmla="*/ 29 h 408"/>
                    <a:gd name="T48" fmla="*/ 8 w 512"/>
                    <a:gd name="T49" fmla="*/ 28 h 408"/>
                    <a:gd name="T50" fmla="*/ 9 w 512"/>
                    <a:gd name="T51" fmla="*/ 26 h 408"/>
                    <a:gd name="T52" fmla="*/ 10 w 512"/>
                    <a:gd name="T53" fmla="*/ 25 h 408"/>
                    <a:gd name="T54" fmla="*/ 11 w 512"/>
                    <a:gd name="T55" fmla="*/ 24 h 408"/>
                    <a:gd name="T56" fmla="*/ 15 w 512"/>
                    <a:gd name="T57" fmla="*/ 23 h 408"/>
                    <a:gd name="T58" fmla="*/ 19 w 512"/>
                    <a:gd name="T59" fmla="*/ 22 h 408"/>
                    <a:gd name="T60" fmla="*/ 22 w 512"/>
                    <a:gd name="T61" fmla="*/ 20 h 408"/>
                    <a:gd name="T62" fmla="*/ 24 w 512"/>
                    <a:gd name="T63" fmla="*/ 19 h 408"/>
                    <a:gd name="T64" fmla="*/ 24 w 512"/>
                    <a:gd name="T65" fmla="*/ 18 h 408"/>
                    <a:gd name="T66" fmla="*/ 25 w 512"/>
                    <a:gd name="T67" fmla="*/ 15 h 408"/>
                    <a:gd name="T68" fmla="*/ 25 w 512"/>
                    <a:gd name="T69" fmla="*/ 14 h 408"/>
                    <a:gd name="T70" fmla="*/ 26 w 512"/>
                    <a:gd name="T71" fmla="*/ 14 h 408"/>
                    <a:gd name="T72" fmla="*/ 27 w 512"/>
                    <a:gd name="T73" fmla="*/ 13 h 408"/>
                    <a:gd name="T74" fmla="*/ 26 w 512"/>
                    <a:gd name="T75" fmla="*/ 14 h 408"/>
                    <a:gd name="T76" fmla="*/ 27 w 512"/>
                    <a:gd name="T77" fmla="*/ 16 h 408"/>
                    <a:gd name="T78" fmla="*/ 28 w 512"/>
                    <a:gd name="T79" fmla="*/ 18 h 408"/>
                    <a:gd name="T80" fmla="*/ 30 w 512"/>
                    <a:gd name="T81" fmla="*/ 19 h 408"/>
                    <a:gd name="T82" fmla="*/ 34 w 512"/>
                    <a:gd name="T83" fmla="*/ 19 h 408"/>
                    <a:gd name="T84" fmla="*/ 36 w 512"/>
                    <a:gd name="T85" fmla="*/ 19 h 408"/>
                    <a:gd name="T86" fmla="*/ 36 w 512"/>
                    <a:gd name="T87" fmla="*/ 18 h 408"/>
                    <a:gd name="T88" fmla="*/ 36 w 512"/>
                    <a:gd name="T89" fmla="*/ 16 h 408"/>
                    <a:gd name="T90" fmla="*/ 33 w 512"/>
                    <a:gd name="T91" fmla="*/ 12 h 408"/>
                    <a:gd name="T92" fmla="*/ 36 w 512"/>
                    <a:gd name="T93" fmla="*/ 10 h 408"/>
                    <a:gd name="T94" fmla="*/ 38 w 512"/>
                    <a:gd name="T95" fmla="*/ 6 h 408"/>
                    <a:gd name="T96" fmla="*/ 42 w 512"/>
                    <a:gd name="T97" fmla="*/ 2 h 408"/>
                    <a:gd name="T98" fmla="*/ 44 w 512"/>
                    <a:gd name="T99" fmla="*/ 0 h 408"/>
                    <a:gd name="T100" fmla="*/ 45 w 512"/>
                    <a:gd name="T101" fmla="*/ 2 h 408"/>
                    <a:gd name="T102" fmla="*/ 46 w 512"/>
                    <a:gd name="T103" fmla="*/ 5 h 408"/>
                    <a:gd name="T104" fmla="*/ 49 w 512"/>
                    <a:gd name="T105" fmla="*/ 7 h 408"/>
                    <a:gd name="T106" fmla="*/ 54 w 512"/>
                    <a:gd name="T107" fmla="*/ 10 h 408"/>
                    <a:gd name="T108" fmla="*/ 57 w 512"/>
                    <a:gd name="T109" fmla="*/ 12 h 408"/>
                    <a:gd name="T110" fmla="*/ 56 w 512"/>
                    <a:gd name="T111" fmla="*/ 14 h 408"/>
                    <a:gd name="T112" fmla="*/ 53 w 512"/>
                    <a:gd name="T113" fmla="*/ 14 h 408"/>
                    <a:gd name="T114" fmla="*/ 51 w 512"/>
                    <a:gd name="T115" fmla="*/ 17 h 40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2" h="408">
                      <a:moveTo>
                        <a:pt x="452" y="204"/>
                      </a:moveTo>
                      <a:lnTo>
                        <a:pt x="442" y="202"/>
                      </a:lnTo>
                      <a:lnTo>
                        <a:pt x="424" y="198"/>
                      </a:lnTo>
                      <a:lnTo>
                        <a:pt x="407" y="194"/>
                      </a:lnTo>
                      <a:lnTo>
                        <a:pt x="392" y="192"/>
                      </a:lnTo>
                      <a:lnTo>
                        <a:pt x="387" y="193"/>
                      </a:lnTo>
                      <a:lnTo>
                        <a:pt x="380" y="195"/>
                      </a:lnTo>
                      <a:lnTo>
                        <a:pt x="374" y="198"/>
                      </a:lnTo>
                      <a:lnTo>
                        <a:pt x="367" y="203"/>
                      </a:lnTo>
                      <a:lnTo>
                        <a:pt x="362" y="207"/>
                      </a:lnTo>
                      <a:lnTo>
                        <a:pt x="356" y="212"/>
                      </a:lnTo>
                      <a:lnTo>
                        <a:pt x="354" y="217"/>
                      </a:lnTo>
                      <a:lnTo>
                        <a:pt x="353" y="222"/>
                      </a:lnTo>
                      <a:lnTo>
                        <a:pt x="351" y="238"/>
                      </a:lnTo>
                      <a:lnTo>
                        <a:pt x="347" y="254"/>
                      </a:lnTo>
                      <a:lnTo>
                        <a:pt x="342" y="271"/>
                      </a:lnTo>
                      <a:lnTo>
                        <a:pt x="335" y="289"/>
                      </a:lnTo>
                      <a:lnTo>
                        <a:pt x="327" y="306"/>
                      </a:lnTo>
                      <a:lnTo>
                        <a:pt x="316" y="321"/>
                      </a:lnTo>
                      <a:lnTo>
                        <a:pt x="310" y="328"/>
                      </a:lnTo>
                      <a:lnTo>
                        <a:pt x="305" y="335"/>
                      </a:lnTo>
                      <a:lnTo>
                        <a:pt x="299" y="341"/>
                      </a:lnTo>
                      <a:lnTo>
                        <a:pt x="293" y="346"/>
                      </a:lnTo>
                      <a:lnTo>
                        <a:pt x="289" y="350"/>
                      </a:lnTo>
                      <a:lnTo>
                        <a:pt x="284" y="354"/>
                      </a:lnTo>
                      <a:lnTo>
                        <a:pt x="277" y="356"/>
                      </a:lnTo>
                      <a:lnTo>
                        <a:pt x="271" y="359"/>
                      </a:lnTo>
                      <a:lnTo>
                        <a:pt x="264" y="362"/>
                      </a:lnTo>
                      <a:lnTo>
                        <a:pt x="258" y="366"/>
                      </a:lnTo>
                      <a:lnTo>
                        <a:pt x="256" y="368"/>
                      </a:lnTo>
                      <a:lnTo>
                        <a:pt x="254" y="370"/>
                      </a:lnTo>
                      <a:lnTo>
                        <a:pt x="253" y="373"/>
                      </a:lnTo>
                      <a:lnTo>
                        <a:pt x="253" y="376"/>
                      </a:lnTo>
                      <a:lnTo>
                        <a:pt x="227" y="376"/>
                      </a:lnTo>
                      <a:lnTo>
                        <a:pt x="221" y="373"/>
                      </a:lnTo>
                      <a:lnTo>
                        <a:pt x="215" y="370"/>
                      </a:lnTo>
                      <a:lnTo>
                        <a:pt x="208" y="369"/>
                      </a:lnTo>
                      <a:lnTo>
                        <a:pt x="200" y="368"/>
                      </a:lnTo>
                      <a:lnTo>
                        <a:pt x="183" y="367"/>
                      </a:lnTo>
                      <a:lnTo>
                        <a:pt x="160" y="364"/>
                      </a:lnTo>
                      <a:lnTo>
                        <a:pt x="157" y="369"/>
                      </a:lnTo>
                      <a:lnTo>
                        <a:pt x="155" y="373"/>
                      </a:lnTo>
                      <a:lnTo>
                        <a:pt x="152" y="377"/>
                      </a:lnTo>
                      <a:lnTo>
                        <a:pt x="148" y="381"/>
                      </a:lnTo>
                      <a:lnTo>
                        <a:pt x="138" y="388"/>
                      </a:lnTo>
                      <a:lnTo>
                        <a:pt x="126" y="396"/>
                      </a:lnTo>
                      <a:lnTo>
                        <a:pt x="111" y="401"/>
                      </a:lnTo>
                      <a:lnTo>
                        <a:pt x="97" y="405"/>
                      </a:lnTo>
                      <a:lnTo>
                        <a:pt x="82" y="407"/>
                      </a:lnTo>
                      <a:lnTo>
                        <a:pt x="66" y="408"/>
                      </a:lnTo>
                      <a:lnTo>
                        <a:pt x="62" y="407"/>
                      </a:lnTo>
                      <a:lnTo>
                        <a:pt x="56" y="406"/>
                      </a:lnTo>
                      <a:lnTo>
                        <a:pt x="51" y="403"/>
                      </a:lnTo>
                      <a:lnTo>
                        <a:pt x="45" y="400"/>
                      </a:lnTo>
                      <a:lnTo>
                        <a:pt x="34" y="390"/>
                      </a:lnTo>
                      <a:lnTo>
                        <a:pt x="24" y="379"/>
                      </a:lnTo>
                      <a:lnTo>
                        <a:pt x="15" y="368"/>
                      </a:lnTo>
                      <a:lnTo>
                        <a:pt x="7" y="356"/>
                      </a:lnTo>
                      <a:lnTo>
                        <a:pt x="4" y="350"/>
                      </a:lnTo>
                      <a:lnTo>
                        <a:pt x="2" y="344"/>
                      </a:lnTo>
                      <a:lnTo>
                        <a:pt x="0" y="338"/>
                      </a:lnTo>
                      <a:lnTo>
                        <a:pt x="0" y="333"/>
                      </a:lnTo>
                      <a:lnTo>
                        <a:pt x="8" y="335"/>
                      </a:lnTo>
                      <a:lnTo>
                        <a:pt x="19" y="340"/>
                      </a:lnTo>
                      <a:lnTo>
                        <a:pt x="27" y="342"/>
                      </a:lnTo>
                      <a:lnTo>
                        <a:pt x="34" y="344"/>
                      </a:lnTo>
                      <a:lnTo>
                        <a:pt x="43" y="346"/>
                      </a:lnTo>
                      <a:lnTo>
                        <a:pt x="53" y="346"/>
                      </a:lnTo>
                      <a:lnTo>
                        <a:pt x="53" y="336"/>
                      </a:lnTo>
                      <a:lnTo>
                        <a:pt x="54" y="328"/>
                      </a:lnTo>
                      <a:lnTo>
                        <a:pt x="54" y="321"/>
                      </a:lnTo>
                      <a:lnTo>
                        <a:pt x="56" y="314"/>
                      </a:lnTo>
                      <a:lnTo>
                        <a:pt x="60" y="308"/>
                      </a:lnTo>
                      <a:lnTo>
                        <a:pt x="64" y="303"/>
                      </a:lnTo>
                      <a:lnTo>
                        <a:pt x="71" y="300"/>
                      </a:lnTo>
                      <a:lnTo>
                        <a:pt x="80" y="297"/>
                      </a:lnTo>
                      <a:lnTo>
                        <a:pt x="81" y="291"/>
                      </a:lnTo>
                      <a:lnTo>
                        <a:pt x="82" y="286"/>
                      </a:lnTo>
                      <a:lnTo>
                        <a:pt x="84" y="281"/>
                      </a:lnTo>
                      <a:lnTo>
                        <a:pt x="86" y="276"/>
                      </a:lnTo>
                      <a:lnTo>
                        <a:pt x="89" y="272"/>
                      </a:lnTo>
                      <a:lnTo>
                        <a:pt x="93" y="268"/>
                      </a:lnTo>
                      <a:lnTo>
                        <a:pt x="97" y="265"/>
                      </a:lnTo>
                      <a:lnTo>
                        <a:pt x="101" y="262"/>
                      </a:lnTo>
                      <a:lnTo>
                        <a:pt x="112" y="256"/>
                      </a:lnTo>
                      <a:lnTo>
                        <a:pt x="125" y="251"/>
                      </a:lnTo>
                      <a:lnTo>
                        <a:pt x="137" y="246"/>
                      </a:lnTo>
                      <a:lnTo>
                        <a:pt x="150" y="241"/>
                      </a:lnTo>
                      <a:lnTo>
                        <a:pt x="163" y="237"/>
                      </a:lnTo>
                      <a:lnTo>
                        <a:pt x="175" y="232"/>
                      </a:lnTo>
                      <a:lnTo>
                        <a:pt x="187" y="226"/>
                      </a:lnTo>
                      <a:lnTo>
                        <a:pt x="198" y="220"/>
                      </a:lnTo>
                      <a:lnTo>
                        <a:pt x="202" y="217"/>
                      </a:lnTo>
                      <a:lnTo>
                        <a:pt x="207" y="213"/>
                      </a:lnTo>
                      <a:lnTo>
                        <a:pt x="210" y="210"/>
                      </a:lnTo>
                      <a:lnTo>
                        <a:pt x="213" y="205"/>
                      </a:lnTo>
                      <a:lnTo>
                        <a:pt x="216" y="201"/>
                      </a:lnTo>
                      <a:lnTo>
                        <a:pt x="218" y="196"/>
                      </a:lnTo>
                      <a:lnTo>
                        <a:pt x="219" y="191"/>
                      </a:lnTo>
                      <a:lnTo>
                        <a:pt x="219" y="186"/>
                      </a:lnTo>
                      <a:lnTo>
                        <a:pt x="221" y="175"/>
                      </a:lnTo>
                      <a:lnTo>
                        <a:pt x="227" y="161"/>
                      </a:lnTo>
                      <a:lnTo>
                        <a:pt x="231" y="150"/>
                      </a:lnTo>
                      <a:lnTo>
                        <a:pt x="233" y="143"/>
                      </a:lnTo>
                      <a:lnTo>
                        <a:pt x="229" y="149"/>
                      </a:lnTo>
                      <a:lnTo>
                        <a:pt x="228" y="153"/>
                      </a:lnTo>
                      <a:lnTo>
                        <a:pt x="229" y="153"/>
                      </a:lnTo>
                      <a:lnTo>
                        <a:pt x="231" y="152"/>
                      </a:lnTo>
                      <a:lnTo>
                        <a:pt x="237" y="146"/>
                      </a:lnTo>
                      <a:lnTo>
                        <a:pt x="240" y="143"/>
                      </a:lnTo>
                      <a:lnTo>
                        <a:pt x="239" y="143"/>
                      </a:lnTo>
                      <a:lnTo>
                        <a:pt x="238" y="146"/>
                      </a:lnTo>
                      <a:lnTo>
                        <a:pt x="237" y="150"/>
                      </a:lnTo>
                      <a:lnTo>
                        <a:pt x="237" y="155"/>
                      </a:lnTo>
                      <a:lnTo>
                        <a:pt x="238" y="160"/>
                      </a:lnTo>
                      <a:lnTo>
                        <a:pt x="239" y="166"/>
                      </a:lnTo>
                      <a:lnTo>
                        <a:pt x="240" y="174"/>
                      </a:lnTo>
                      <a:lnTo>
                        <a:pt x="243" y="181"/>
                      </a:lnTo>
                      <a:lnTo>
                        <a:pt x="246" y="187"/>
                      </a:lnTo>
                      <a:lnTo>
                        <a:pt x="251" y="193"/>
                      </a:lnTo>
                      <a:lnTo>
                        <a:pt x="256" y="198"/>
                      </a:lnTo>
                      <a:lnTo>
                        <a:pt x="264" y="202"/>
                      </a:lnTo>
                      <a:lnTo>
                        <a:pt x="272" y="205"/>
                      </a:lnTo>
                      <a:lnTo>
                        <a:pt x="282" y="207"/>
                      </a:lnTo>
                      <a:lnTo>
                        <a:pt x="293" y="206"/>
                      </a:lnTo>
                      <a:lnTo>
                        <a:pt x="306" y="204"/>
                      </a:lnTo>
                      <a:lnTo>
                        <a:pt x="311" y="206"/>
                      </a:lnTo>
                      <a:lnTo>
                        <a:pt x="317" y="206"/>
                      </a:lnTo>
                      <a:lnTo>
                        <a:pt x="320" y="205"/>
                      </a:lnTo>
                      <a:lnTo>
                        <a:pt x="323" y="204"/>
                      </a:lnTo>
                      <a:lnTo>
                        <a:pt x="325" y="201"/>
                      </a:lnTo>
                      <a:lnTo>
                        <a:pt x="327" y="198"/>
                      </a:lnTo>
                      <a:lnTo>
                        <a:pt x="328" y="193"/>
                      </a:lnTo>
                      <a:lnTo>
                        <a:pt x="328" y="188"/>
                      </a:lnTo>
                      <a:lnTo>
                        <a:pt x="324" y="176"/>
                      </a:lnTo>
                      <a:lnTo>
                        <a:pt x="319" y="161"/>
                      </a:lnTo>
                      <a:lnTo>
                        <a:pt x="310" y="146"/>
                      </a:lnTo>
                      <a:lnTo>
                        <a:pt x="299" y="130"/>
                      </a:lnTo>
                      <a:lnTo>
                        <a:pt x="307" y="124"/>
                      </a:lnTo>
                      <a:lnTo>
                        <a:pt x="312" y="118"/>
                      </a:lnTo>
                      <a:lnTo>
                        <a:pt x="319" y="109"/>
                      </a:lnTo>
                      <a:lnTo>
                        <a:pt x="324" y="101"/>
                      </a:lnTo>
                      <a:lnTo>
                        <a:pt x="334" y="84"/>
                      </a:lnTo>
                      <a:lnTo>
                        <a:pt x="344" y="66"/>
                      </a:lnTo>
                      <a:lnTo>
                        <a:pt x="354" y="47"/>
                      </a:lnTo>
                      <a:lnTo>
                        <a:pt x="366" y="30"/>
                      </a:lnTo>
                      <a:lnTo>
                        <a:pt x="374" y="22"/>
                      </a:lnTo>
                      <a:lnTo>
                        <a:pt x="381" y="14"/>
                      </a:lnTo>
                      <a:lnTo>
                        <a:pt x="389" y="7"/>
                      </a:lnTo>
                      <a:lnTo>
                        <a:pt x="399" y="0"/>
                      </a:lnTo>
                      <a:lnTo>
                        <a:pt x="399" y="9"/>
                      </a:lnTo>
                      <a:lnTo>
                        <a:pt x="400" y="16"/>
                      </a:lnTo>
                      <a:lnTo>
                        <a:pt x="401" y="23"/>
                      </a:lnTo>
                      <a:lnTo>
                        <a:pt x="403" y="29"/>
                      </a:lnTo>
                      <a:lnTo>
                        <a:pt x="408" y="41"/>
                      </a:lnTo>
                      <a:lnTo>
                        <a:pt x="413" y="50"/>
                      </a:lnTo>
                      <a:lnTo>
                        <a:pt x="421" y="59"/>
                      </a:lnTo>
                      <a:lnTo>
                        <a:pt x="430" y="68"/>
                      </a:lnTo>
                      <a:lnTo>
                        <a:pt x="439" y="75"/>
                      </a:lnTo>
                      <a:lnTo>
                        <a:pt x="447" y="81"/>
                      </a:lnTo>
                      <a:lnTo>
                        <a:pt x="467" y="93"/>
                      </a:lnTo>
                      <a:lnTo>
                        <a:pt x="486" y="106"/>
                      </a:lnTo>
                      <a:lnTo>
                        <a:pt x="493" y="113"/>
                      </a:lnTo>
                      <a:lnTo>
                        <a:pt x="501" y="123"/>
                      </a:lnTo>
                      <a:lnTo>
                        <a:pt x="508" y="132"/>
                      </a:lnTo>
                      <a:lnTo>
                        <a:pt x="512" y="143"/>
                      </a:lnTo>
                      <a:lnTo>
                        <a:pt x="504" y="146"/>
                      </a:lnTo>
                      <a:lnTo>
                        <a:pt x="499" y="149"/>
                      </a:lnTo>
                      <a:lnTo>
                        <a:pt x="493" y="150"/>
                      </a:lnTo>
                      <a:lnTo>
                        <a:pt x="489" y="151"/>
                      </a:lnTo>
                      <a:lnTo>
                        <a:pt x="478" y="152"/>
                      </a:lnTo>
                      <a:lnTo>
                        <a:pt x="465" y="155"/>
                      </a:lnTo>
                      <a:lnTo>
                        <a:pt x="463" y="166"/>
                      </a:lnTo>
                      <a:lnTo>
                        <a:pt x="458" y="180"/>
                      </a:lnTo>
                      <a:lnTo>
                        <a:pt x="454" y="193"/>
                      </a:lnTo>
                      <a:lnTo>
                        <a:pt x="452" y="204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13" name="Freeform 21"/>
                <p:cNvSpPr>
                  <a:spLocks/>
                </p:cNvSpPr>
                <p:nvPr/>
              </p:nvSpPr>
              <p:spPr bwMode="auto">
                <a:xfrm>
                  <a:off x="4488" y="2420"/>
                  <a:ext cx="77" cy="89"/>
                </a:xfrm>
                <a:custGeom>
                  <a:avLst/>
                  <a:gdLst>
                    <a:gd name="T0" fmla="*/ 17 w 232"/>
                    <a:gd name="T1" fmla="*/ 2 h 289"/>
                    <a:gd name="T2" fmla="*/ 18 w 232"/>
                    <a:gd name="T3" fmla="*/ 5 h 289"/>
                    <a:gd name="T4" fmla="*/ 19 w 232"/>
                    <a:gd name="T5" fmla="*/ 5 h 289"/>
                    <a:gd name="T6" fmla="*/ 20 w 232"/>
                    <a:gd name="T7" fmla="*/ 6 h 289"/>
                    <a:gd name="T8" fmla="*/ 21 w 232"/>
                    <a:gd name="T9" fmla="*/ 16 h 289"/>
                    <a:gd name="T10" fmla="*/ 21 w 232"/>
                    <a:gd name="T11" fmla="*/ 18 h 289"/>
                    <a:gd name="T12" fmla="*/ 21 w 232"/>
                    <a:gd name="T13" fmla="*/ 20 h 289"/>
                    <a:gd name="T14" fmla="*/ 22 w 232"/>
                    <a:gd name="T15" fmla="*/ 21 h 289"/>
                    <a:gd name="T16" fmla="*/ 26 w 232"/>
                    <a:gd name="T17" fmla="*/ 23 h 289"/>
                    <a:gd name="T18" fmla="*/ 24 w 232"/>
                    <a:gd name="T19" fmla="*/ 27 h 289"/>
                    <a:gd name="T20" fmla="*/ 21 w 232"/>
                    <a:gd name="T21" fmla="*/ 27 h 289"/>
                    <a:gd name="T22" fmla="*/ 17 w 232"/>
                    <a:gd name="T23" fmla="*/ 25 h 289"/>
                    <a:gd name="T24" fmla="*/ 13 w 232"/>
                    <a:gd name="T25" fmla="*/ 22 h 289"/>
                    <a:gd name="T26" fmla="*/ 9 w 232"/>
                    <a:gd name="T27" fmla="*/ 20 h 289"/>
                    <a:gd name="T28" fmla="*/ 6 w 232"/>
                    <a:gd name="T29" fmla="*/ 17 h 289"/>
                    <a:gd name="T30" fmla="*/ 3 w 232"/>
                    <a:gd name="T31" fmla="*/ 14 h 289"/>
                    <a:gd name="T32" fmla="*/ 1 w 232"/>
                    <a:gd name="T33" fmla="*/ 12 h 289"/>
                    <a:gd name="T34" fmla="*/ 0 w 232"/>
                    <a:gd name="T35" fmla="*/ 11 h 289"/>
                    <a:gd name="T36" fmla="*/ 0 w 232"/>
                    <a:gd name="T37" fmla="*/ 10 h 289"/>
                    <a:gd name="T38" fmla="*/ 0 w 232"/>
                    <a:gd name="T39" fmla="*/ 10 h 289"/>
                    <a:gd name="T40" fmla="*/ 0 w 232"/>
                    <a:gd name="T41" fmla="*/ 9 h 289"/>
                    <a:gd name="T42" fmla="*/ 1 w 232"/>
                    <a:gd name="T43" fmla="*/ 7 h 289"/>
                    <a:gd name="T44" fmla="*/ 1 w 232"/>
                    <a:gd name="T45" fmla="*/ 5 h 289"/>
                    <a:gd name="T46" fmla="*/ 1 w 232"/>
                    <a:gd name="T47" fmla="*/ 2 h 289"/>
                    <a:gd name="T48" fmla="*/ 1 w 232"/>
                    <a:gd name="T49" fmla="*/ 0 h 289"/>
                    <a:gd name="T50" fmla="*/ 3 w 232"/>
                    <a:gd name="T51" fmla="*/ 0 h 289"/>
                    <a:gd name="T52" fmla="*/ 5 w 232"/>
                    <a:gd name="T53" fmla="*/ 1 h 289"/>
                    <a:gd name="T54" fmla="*/ 7 w 232"/>
                    <a:gd name="T55" fmla="*/ 2 h 289"/>
                    <a:gd name="T56" fmla="*/ 8 w 232"/>
                    <a:gd name="T57" fmla="*/ 3 h 289"/>
                    <a:gd name="T58" fmla="*/ 9 w 232"/>
                    <a:gd name="T59" fmla="*/ 3 h 289"/>
                    <a:gd name="T60" fmla="*/ 10 w 232"/>
                    <a:gd name="T61" fmla="*/ 3 h 289"/>
                    <a:gd name="T62" fmla="*/ 12 w 232"/>
                    <a:gd name="T63" fmla="*/ 2 h 289"/>
                    <a:gd name="T64" fmla="*/ 13 w 232"/>
                    <a:gd name="T65" fmla="*/ 2 h 289"/>
                    <a:gd name="T66" fmla="*/ 15 w 232"/>
                    <a:gd name="T67" fmla="*/ 1 h 28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32" h="289">
                      <a:moveTo>
                        <a:pt x="140" y="6"/>
                      </a:moveTo>
                      <a:lnTo>
                        <a:pt x="151" y="24"/>
                      </a:lnTo>
                      <a:lnTo>
                        <a:pt x="159" y="41"/>
                      </a:lnTo>
                      <a:lnTo>
                        <a:pt x="165" y="48"/>
                      </a:lnTo>
                      <a:lnTo>
                        <a:pt x="170" y="54"/>
                      </a:lnTo>
                      <a:lnTo>
                        <a:pt x="174" y="56"/>
                      </a:lnTo>
                      <a:lnTo>
                        <a:pt x="177" y="59"/>
                      </a:lnTo>
                      <a:lnTo>
                        <a:pt x="181" y="60"/>
                      </a:lnTo>
                      <a:lnTo>
                        <a:pt x="186" y="62"/>
                      </a:lnTo>
                      <a:lnTo>
                        <a:pt x="186" y="166"/>
                      </a:lnTo>
                      <a:lnTo>
                        <a:pt x="187" y="183"/>
                      </a:lnTo>
                      <a:lnTo>
                        <a:pt x="189" y="196"/>
                      </a:lnTo>
                      <a:lnTo>
                        <a:pt x="191" y="202"/>
                      </a:lnTo>
                      <a:lnTo>
                        <a:pt x="193" y="207"/>
                      </a:lnTo>
                      <a:lnTo>
                        <a:pt x="196" y="212"/>
                      </a:lnTo>
                      <a:lnTo>
                        <a:pt x="199" y="216"/>
                      </a:lnTo>
                      <a:lnTo>
                        <a:pt x="213" y="230"/>
                      </a:lnTo>
                      <a:lnTo>
                        <a:pt x="232" y="246"/>
                      </a:lnTo>
                      <a:lnTo>
                        <a:pt x="232" y="289"/>
                      </a:lnTo>
                      <a:lnTo>
                        <a:pt x="219" y="288"/>
                      </a:lnTo>
                      <a:lnTo>
                        <a:pt x="202" y="286"/>
                      </a:lnTo>
                      <a:lnTo>
                        <a:pt x="186" y="282"/>
                      </a:lnTo>
                      <a:lnTo>
                        <a:pt x="172" y="277"/>
                      </a:lnTo>
                      <a:lnTo>
                        <a:pt x="151" y="264"/>
                      </a:lnTo>
                      <a:lnTo>
                        <a:pt x="131" y="249"/>
                      </a:lnTo>
                      <a:lnTo>
                        <a:pt x="113" y="235"/>
                      </a:lnTo>
                      <a:lnTo>
                        <a:pt x="97" y="221"/>
                      </a:lnTo>
                      <a:lnTo>
                        <a:pt x="81" y="207"/>
                      </a:lnTo>
                      <a:lnTo>
                        <a:pt x="68" y="191"/>
                      </a:lnTo>
                      <a:lnTo>
                        <a:pt x="56" y="176"/>
                      </a:lnTo>
                      <a:lnTo>
                        <a:pt x="46" y="160"/>
                      </a:lnTo>
                      <a:lnTo>
                        <a:pt x="31" y="145"/>
                      </a:lnTo>
                      <a:lnTo>
                        <a:pt x="15" y="132"/>
                      </a:lnTo>
                      <a:lnTo>
                        <a:pt x="9" y="126"/>
                      </a:lnTo>
                      <a:lnTo>
                        <a:pt x="4" y="120"/>
                      </a:lnTo>
                      <a:lnTo>
                        <a:pt x="2" y="117"/>
                      </a:lnTo>
                      <a:lnTo>
                        <a:pt x="1" y="113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0" y="100"/>
                      </a:lnTo>
                      <a:lnTo>
                        <a:pt x="1" y="96"/>
                      </a:lnTo>
                      <a:lnTo>
                        <a:pt x="3" y="92"/>
                      </a:lnTo>
                      <a:lnTo>
                        <a:pt x="7" y="88"/>
                      </a:lnTo>
                      <a:lnTo>
                        <a:pt x="11" y="79"/>
                      </a:lnTo>
                      <a:lnTo>
                        <a:pt x="13" y="74"/>
                      </a:lnTo>
                      <a:lnTo>
                        <a:pt x="12" y="52"/>
                      </a:lnTo>
                      <a:lnTo>
                        <a:pt x="10" y="33"/>
                      </a:lnTo>
                      <a:lnTo>
                        <a:pt x="7" y="15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20" y="1"/>
                      </a:lnTo>
                      <a:lnTo>
                        <a:pt x="26" y="3"/>
                      </a:lnTo>
                      <a:lnTo>
                        <a:pt x="32" y="5"/>
                      </a:lnTo>
                      <a:lnTo>
                        <a:pt x="42" y="10"/>
                      </a:lnTo>
                      <a:lnTo>
                        <a:pt x="51" y="15"/>
                      </a:lnTo>
                      <a:lnTo>
                        <a:pt x="59" y="21"/>
                      </a:lnTo>
                      <a:lnTo>
                        <a:pt x="68" y="26"/>
                      </a:lnTo>
                      <a:lnTo>
                        <a:pt x="73" y="28"/>
                      </a:lnTo>
                      <a:lnTo>
                        <a:pt x="77" y="29"/>
                      </a:lnTo>
                      <a:lnTo>
                        <a:pt x="81" y="31"/>
                      </a:lnTo>
                      <a:lnTo>
                        <a:pt x="86" y="31"/>
                      </a:lnTo>
                      <a:lnTo>
                        <a:pt x="91" y="31"/>
                      </a:lnTo>
                      <a:lnTo>
                        <a:pt x="98" y="28"/>
                      </a:lnTo>
                      <a:lnTo>
                        <a:pt x="105" y="26"/>
                      </a:lnTo>
                      <a:lnTo>
                        <a:pt x="112" y="23"/>
                      </a:lnTo>
                      <a:lnTo>
                        <a:pt x="120" y="19"/>
                      </a:lnTo>
                      <a:lnTo>
                        <a:pt x="127" y="15"/>
                      </a:lnTo>
                      <a:lnTo>
                        <a:pt x="133" y="11"/>
                      </a:lnTo>
                      <a:lnTo>
                        <a:pt x="140" y="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595" name="Freeform 22"/>
              <p:cNvSpPr>
                <a:spLocks/>
              </p:cNvSpPr>
              <p:nvPr/>
            </p:nvSpPr>
            <p:spPr bwMode="auto">
              <a:xfrm>
                <a:off x="3250920" y="1616226"/>
                <a:ext cx="2015224" cy="707313"/>
              </a:xfrm>
              <a:custGeom>
                <a:avLst/>
                <a:gdLst>
                  <a:gd name="T0" fmla="*/ 59255705 w 7049"/>
                  <a:gd name="T1" fmla="*/ 206710152 h 2048"/>
                  <a:gd name="T2" fmla="*/ 87453117 w 7049"/>
                  <a:gd name="T3" fmla="*/ 231043032 h 2048"/>
                  <a:gd name="T4" fmla="*/ 99059023 w 7049"/>
                  <a:gd name="T5" fmla="*/ 216371813 h 2048"/>
                  <a:gd name="T6" fmla="*/ 136819101 w 7049"/>
                  <a:gd name="T7" fmla="*/ 175220563 h 2048"/>
                  <a:gd name="T8" fmla="*/ 213974249 w 7049"/>
                  <a:gd name="T9" fmla="*/ 156851493 h 2048"/>
                  <a:gd name="T10" fmla="*/ 273802015 w 7049"/>
                  <a:gd name="T11" fmla="*/ 178202468 h 2048"/>
                  <a:gd name="T12" fmla="*/ 300446484 w 7049"/>
                  <a:gd name="T13" fmla="*/ 171523057 h 2048"/>
                  <a:gd name="T14" fmla="*/ 338043034 w 7049"/>
                  <a:gd name="T15" fmla="*/ 177964164 h 2048"/>
                  <a:gd name="T16" fmla="*/ 374086926 w 7049"/>
                  <a:gd name="T17" fmla="*/ 179991818 h 2048"/>
                  <a:gd name="T18" fmla="*/ 388962247 w 7049"/>
                  <a:gd name="T19" fmla="*/ 163650401 h 2048"/>
                  <a:gd name="T20" fmla="*/ 421409669 w 7049"/>
                  <a:gd name="T21" fmla="*/ 176055663 h 2048"/>
                  <a:gd name="T22" fmla="*/ 458842976 w 7049"/>
                  <a:gd name="T23" fmla="*/ 190607730 h 2048"/>
                  <a:gd name="T24" fmla="*/ 458025623 w 7049"/>
                  <a:gd name="T25" fmla="*/ 219950167 h 2048"/>
                  <a:gd name="T26" fmla="*/ 478376841 w 7049"/>
                  <a:gd name="T27" fmla="*/ 192277582 h 2048"/>
                  <a:gd name="T28" fmla="*/ 455246792 w 7049"/>
                  <a:gd name="T29" fmla="*/ 149814281 h 2048"/>
                  <a:gd name="T30" fmla="*/ 435712928 w 7049"/>
                  <a:gd name="T31" fmla="*/ 136812915 h 2048"/>
                  <a:gd name="T32" fmla="*/ 478703896 w 7049"/>
                  <a:gd name="T33" fmla="*/ 117131793 h 2048"/>
                  <a:gd name="T34" fmla="*/ 488266276 w 7049"/>
                  <a:gd name="T35" fmla="*/ 98047120 h 2048"/>
                  <a:gd name="T36" fmla="*/ 501180119 w 7049"/>
                  <a:gd name="T37" fmla="*/ 90771259 h 2048"/>
                  <a:gd name="T38" fmla="*/ 506329247 w 7049"/>
                  <a:gd name="T39" fmla="*/ 116177542 h 2048"/>
                  <a:gd name="T40" fmla="*/ 519161041 w 7049"/>
                  <a:gd name="T41" fmla="*/ 149217831 h 2048"/>
                  <a:gd name="T42" fmla="*/ 537387254 w 7049"/>
                  <a:gd name="T43" fmla="*/ 168183006 h 2048"/>
                  <a:gd name="T44" fmla="*/ 536651664 w 7049"/>
                  <a:gd name="T45" fmla="*/ 144804378 h 2048"/>
                  <a:gd name="T46" fmla="*/ 520877512 w 7049"/>
                  <a:gd name="T47" fmla="*/ 123692052 h 2048"/>
                  <a:gd name="T48" fmla="*/ 535098721 w 7049"/>
                  <a:gd name="T49" fmla="*/ 105561630 h 2048"/>
                  <a:gd name="T50" fmla="*/ 555858758 w 7049"/>
                  <a:gd name="T51" fmla="*/ 93514515 h 2048"/>
                  <a:gd name="T52" fmla="*/ 541719027 w 7049"/>
                  <a:gd name="T53" fmla="*/ 73714241 h 2048"/>
                  <a:gd name="T54" fmla="*/ 555695231 w 7049"/>
                  <a:gd name="T55" fmla="*/ 75861391 h 2048"/>
                  <a:gd name="T56" fmla="*/ 560762594 w 7049"/>
                  <a:gd name="T57" fmla="*/ 64768527 h 2048"/>
                  <a:gd name="T58" fmla="*/ 531257531 w 7049"/>
                  <a:gd name="T59" fmla="*/ 55106866 h 2048"/>
                  <a:gd name="T60" fmla="*/ 477559487 w 7049"/>
                  <a:gd name="T61" fmla="*/ 48904408 h 2048"/>
                  <a:gd name="T62" fmla="*/ 465299755 w 7049"/>
                  <a:gd name="T63" fmla="*/ 49500858 h 2048"/>
                  <a:gd name="T64" fmla="*/ 407924049 w 7049"/>
                  <a:gd name="T65" fmla="*/ 41866851 h 2048"/>
                  <a:gd name="T66" fmla="*/ 386428422 w 7049"/>
                  <a:gd name="T67" fmla="*/ 34590990 h 2048"/>
                  <a:gd name="T68" fmla="*/ 360601307 w 7049"/>
                  <a:gd name="T69" fmla="*/ 34590990 h 2048"/>
                  <a:gd name="T70" fmla="*/ 327663301 w 7049"/>
                  <a:gd name="T71" fmla="*/ 37930696 h 2048"/>
                  <a:gd name="T72" fmla="*/ 292109706 w 7049"/>
                  <a:gd name="T73" fmla="*/ 31131788 h 2048"/>
                  <a:gd name="T74" fmla="*/ 268897894 w 7049"/>
                  <a:gd name="T75" fmla="*/ 29104134 h 2048"/>
                  <a:gd name="T76" fmla="*/ 245849609 w 7049"/>
                  <a:gd name="T77" fmla="*/ 28030386 h 2048"/>
                  <a:gd name="T78" fmla="*/ 222637796 w 7049"/>
                  <a:gd name="T79" fmla="*/ 6918060 h 2048"/>
                  <a:gd name="T80" fmla="*/ 213892485 w 7049"/>
                  <a:gd name="T81" fmla="*/ 16698872 h 2048"/>
                  <a:gd name="T82" fmla="*/ 174415936 w 7049"/>
                  <a:gd name="T83" fmla="*/ 19919426 h 2048"/>
                  <a:gd name="T84" fmla="*/ 176459177 w 7049"/>
                  <a:gd name="T85" fmla="*/ 23855927 h 2048"/>
                  <a:gd name="T86" fmla="*/ 179646828 w 7049"/>
                  <a:gd name="T87" fmla="*/ 40793448 h 2048"/>
                  <a:gd name="T88" fmla="*/ 157987672 w 7049"/>
                  <a:gd name="T89" fmla="*/ 30535338 h 2048"/>
                  <a:gd name="T90" fmla="*/ 146054996 w 7049"/>
                  <a:gd name="T91" fmla="*/ 32562991 h 2048"/>
                  <a:gd name="T92" fmla="*/ 156680021 w 7049"/>
                  <a:gd name="T93" fmla="*/ 53198365 h 2048"/>
                  <a:gd name="T94" fmla="*/ 169675343 w 7049"/>
                  <a:gd name="T95" fmla="*/ 63098674 h 2048"/>
                  <a:gd name="T96" fmla="*/ 153901190 w 7049"/>
                  <a:gd name="T97" fmla="*/ 70732336 h 2048"/>
                  <a:gd name="T98" fmla="*/ 149732944 w 7049"/>
                  <a:gd name="T99" fmla="*/ 55345515 h 2048"/>
                  <a:gd name="T100" fmla="*/ 132487327 w 7049"/>
                  <a:gd name="T101" fmla="*/ 27553433 h 2048"/>
                  <a:gd name="T102" fmla="*/ 132650855 w 7049"/>
                  <a:gd name="T103" fmla="*/ 53794815 h 2048"/>
                  <a:gd name="T104" fmla="*/ 101184028 w 7049"/>
                  <a:gd name="T105" fmla="*/ 47353707 h 2048"/>
                  <a:gd name="T106" fmla="*/ 97914900 w 7049"/>
                  <a:gd name="T107" fmla="*/ 56895871 h 2048"/>
                  <a:gd name="T108" fmla="*/ 74212504 w 7049"/>
                  <a:gd name="T109" fmla="*/ 59639472 h 2048"/>
                  <a:gd name="T110" fmla="*/ 56558352 w 7049"/>
                  <a:gd name="T111" fmla="*/ 57611818 h 2048"/>
                  <a:gd name="T112" fmla="*/ 49202742 w 7049"/>
                  <a:gd name="T113" fmla="*/ 69778085 h 2048"/>
                  <a:gd name="T114" fmla="*/ 33264776 w 7049"/>
                  <a:gd name="T115" fmla="*/ 88147156 h 2048"/>
                  <a:gd name="T116" fmla="*/ 31875360 w 7049"/>
                  <a:gd name="T117" fmla="*/ 72998639 h 2048"/>
                  <a:gd name="T118" fmla="*/ 12259732 w 7049"/>
                  <a:gd name="T119" fmla="*/ 52482763 h 2048"/>
                  <a:gd name="T120" fmla="*/ 5802953 w 7049"/>
                  <a:gd name="T121" fmla="*/ 72163540 h 2048"/>
                  <a:gd name="T122" fmla="*/ 9153846 w 7049"/>
                  <a:gd name="T123" fmla="*/ 114269040 h 204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049" h="2048">
                    <a:moveTo>
                      <a:pt x="365" y="1401"/>
                    </a:moveTo>
                    <a:lnTo>
                      <a:pt x="373" y="1401"/>
                    </a:lnTo>
                    <a:lnTo>
                      <a:pt x="405" y="1401"/>
                    </a:lnTo>
                    <a:lnTo>
                      <a:pt x="425" y="1388"/>
                    </a:lnTo>
                    <a:lnTo>
                      <a:pt x="471" y="1388"/>
                    </a:lnTo>
                    <a:lnTo>
                      <a:pt x="491" y="1401"/>
                    </a:lnTo>
                    <a:lnTo>
                      <a:pt x="519" y="1426"/>
                    </a:lnTo>
                    <a:lnTo>
                      <a:pt x="505" y="1451"/>
                    </a:lnTo>
                    <a:lnTo>
                      <a:pt x="558" y="1451"/>
                    </a:lnTo>
                    <a:lnTo>
                      <a:pt x="578" y="1499"/>
                    </a:lnTo>
                    <a:lnTo>
                      <a:pt x="604" y="1493"/>
                    </a:lnTo>
                    <a:lnTo>
                      <a:pt x="632" y="1512"/>
                    </a:lnTo>
                    <a:lnTo>
                      <a:pt x="665" y="1499"/>
                    </a:lnTo>
                    <a:lnTo>
                      <a:pt x="698" y="1524"/>
                    </a:lnTo>
                    <a:lnTo>
                      <a:pt x="737" y="1524"/>
                    </a:lnTo>
                    <a:lnTo>
                      <a:pt x="778" y="1543"/>
                    </a:lnTo>
                    <a:lnTo>
                      <a:pt x="817" y="1555"/>
                    </a:lnTo>
                    <a:lnTo>
                      <a:pt x="811" y="1586"/>
                    </a:lnTo>
                    <a:lnTo>
                      <a:pt x="804" y="1623"/>
                    </a:lnTo>
                    <a:lnTo>
                      <a:pt x="817" y="1647"/>
                    </a:lnTo>
                    <a:lnTo>
                      <a:pt x="784" y="1647"/>
                    </a:lnTo>
                    <a:lnTo>
                      <a:pt x="744" y="1660"/>
                    </a:lnTo>
                    <a:lnTo>
                      <a:pt x="737" y="1691"/>
                    </a:lnTo>
                    <a:lnTo>
                      <a:pt x="743" y="1690"/>
                    </a:lnTo>
                    <a:lnTo>
                      <a:pt x="757" y="1685"/>
                    </a:lnTo>
                    <a:lnTo>
                      <a:pt x="752" y="1691"/>
                    </a:lnTo>
                    <a:lnTo>
                      <a:pt x="747" y="1696"/>
                    </a:lnTo>
                    <a:lnTo>
                      <a:pt x="743" y="1701"/>
                    </a:lnTo>
                    <a:lnTo>
                      <a:pt x="737" y="1705"/>
                    </a:lnTo>
                    <a:lnTo>
                      <a:pt x="725" y="1713"/>
                    </a:lnTo>
                    <a:lnTo>
                      <a:pt x="711" y="1721"/>
                    </a:lnTo>
                    <a:lnTo>
                      <a:pt x="712" y="1724"/>
                    </a:lnTo>
                    <a:lnTo>
                      <a:pt x="715" y="1728"/>
                    </a:lnTo>
                    <a:lnTo>
                      <a:pt x="719" y="1731"/>
                    </a:lnTo>
                    <a:lnTo>
                      <a:pt x="725" y="1733"/>
                    </a:lnTo>
                    <a:lnTo>
                      <a:pt x="736" y="1738"/>
                    </a:lnTo>
                    <a:lnTo>
                      <a:pt x="744" y="1740"/>
                    </a:lnTo>
                    <a:lnTo>
                      <a:pt x="741" y="1749"/>
                    </a:lnTo>
                    <a:lnTo>
                      <a:pt x="738" y="1756"/>
                    </a:lnTo>
                    <a:lnTo>
                      <a:pt x="734" y="1763"/>
                    </a:lnTo>
                    <a:lnTo>
                      <a:pt x="728" y="1769"/>
                    </a:lnTo>
                    <a:lnTo>
                      <a:pt x="722" y="1774"/>
                    </a:lnTo>
                    <a:lnTo>
                      <a:pt x="715" y="1779"/>
                    </a:lnTo>
                    <a:lnTo>
                      <a:pt x="707" y="1785"/>
                    </a:lnTo>
                    <a:lnTo>
                      <a:pt x="698" y="1790"/>
                    </a:lnTo>
                    <a:lnTo>
                      <a:pt x="696" y="1796"/>
                    </a:lnTo>
                    <a:lnTo>
                      <a:pt x="698" y="1801"/>
                    </a:lnTo>
                    <a:lnTo>
                      <a:pt x="700" y="1806"/>
                    </a:lnTo>
                    <a:lnTo>
                      <a:pt x="702" y="1809"/>
                    </a:lnTo>
                    <a:lnTo>
                      <a:pt x="706" y="1812"/>
                    </a:lnTo>
                    <a:lnTo>
                      <a:pt x="711" y="1815"/>
                    </a:lnTo>
                    <a:lnTo>
                      <a:pt x="716" y="1817"/>
                    </a:lnTo>
                    <a:lnTo>
                      <a:pt x="722" y="1819"/>
                    </a:lnTo>
                    <a:lnTo>
                      <a:pt x="734" y="1823"/>
                    </a:lnTo>
                    <a:lnTo>
                      <a:pt x="747" y="1828"/>
                    </a:lnTo>
                    <a:lnTo>
                      <a:pt x="754" y="1831"/>
                    </a:lnTo>
                    <a:lnTo>
                      <a:pt x="759" y="1835"/>
                    </a:lnTo>
                    <a:lnTo>
                      <a:pt x="766" y="1840"/>
                    </a:lnTo>
                    <a:lnTo>
                      <a:pt x="771" y="1845"/>
                    </a:lnTo>
                    <a:lnTo>
                      <a:pt x="781" y="1854"/>
                    </a:lnTo>
                    <a:lnTo>
                      <a:pt x="794" y="1861"/>
                    </a:lnTo>
                    <a:lnTo>
                      <a:pt x="807" y="1868"/>
                    </a:lnTo>
                    <a:lnTo>
                      <a:pt x="823" y="1875"/>
                    </a:lnTo>
                    <a:lnTo>
                      <a:pt x="856" y="1887"/>
                    </a:lnTo>
                    <a:lnTo>
                      <a:pt x="890" y="1901"/>
                    </a:lnTo>
                    <a:lnTo>
                      <a:pt x="897" y="1901"/>
                    </a:lnTo>
                    <a:lnTo>
                      <a:pt x="950" y="1919"/>
                    </a:lnTo>
                    <a:lnTo>
                      <a:pt x="996" y="1931"/>
                    </a:lnTo>
                    <a:lnTo>
                      <a:pt x="1024" y="1919"/>
                    </a:lnTo>
                    <a:lnTo>
                      <a:pt x="1070" y="1937"/>
                    </a:lnTo>
                    <a:lnTo>
                      <a:pt x="1096" y="1956"/>
                    </a:lnTo>
                    <a:lnTo>
                      <a:pt x="1136" y="1950"/>
                    </a:lnTo>
                    <a:lnTo>
                      <a:pt x="1176" y="1962"/>
                    </a:lnTo>
                    <a:lnTo>
                      <a:pt x="1203" y="1980"/>
                    </a:lnTo>
                    <a:lnTo>
                      <a:pt x="1249" y="2005"/>
                    </a:lnTo>
                    <a:lnTo>
                      <a:pt x="1282" y="2030"/>
                    </a:lnTo>
                    <a:lnTo>
                      <a:pt x="1316" y="2048"/>
                    </a:lnTo>
                    <a:lnTo>
                      <a:pt x="1342" y="2011"/>
                    </a:lnTo>
                    <a:lnTo>
                      <a:pt x="1355" y="2011"/>
                    </a:lnTo>
                    <a:lnTo>
                      <a:pt x="1350" y="2009"/>
                    </a:lnTo>
                    <a:lnTo>
                      <a:pt x="1345" y="2006"/>
                    </a:lnTo>
                    <a:lnTo>
                      <a:pt x="1341" y="2001"/>
                    </a:lnTo>
                    <a:lnTo>
                      <a:pt x="1337" y="1998"/>
                    </a:lnTo>
                    <a:lnTo>
                      <a:pt x="1333" y="1994"/>
                    </a:lnTo>
                    <a:lnTo>
                      <a:pt x="1331" y="1989"/>
                    </a:lnTo>
                    <a:lnTo>
                      <a:pt x="1329" y="1985"/>
                    </a:lnTo>
                    <a:lnTo>
                      <a:pt x="1329" y="1980"/>
                    </a:lnTo>
                    <a:lnTo>
                      <a:pt x="1318" y="1972"/>
                    </a:lnTo>
                    <a:lnTo>
                      <a:pt x="1296" y="1952"/>
                    </a:lnTo>
                    <a:lnTo>
                      <a:pt x="1283" y="1941"/>
                    </a:lnTo>
                    <a:lnTo>
                      <a:pt x="1273" y="1931"/>
                    </a:lnTo>
                    <a:lnTo>
                      <a:pt x="1265" y="1923"/>
                    </a:lnTo>
                    <a:lnTo>
                      <a:pt x="1262" y="1919"/>
                    </a:lnTo>
                    <a:lnTo>
                      <a:pt x="1255" y="1887"/>
                    </a:lnTo>
                    <a:lnTo>
                      <a:pt x="1255" y="1869"/>
                    </a:lnTo>
                    <a:lnTo>
                      <a:pt x="1245" y="1869"/>
                    </a:lnTo>
                    <a:lnTo>
                      <a:pt x="1237" y="1866"/>
                    </a:lnTo>
                    <a:lnTo>
                      <a:pt x="1229" y="1862"/>
                    </a:lnTo>
                    <a:lnTo>
                      <a:pt x="1222" y="1857"/>
                    </a:lnTo>
                    <a:lnTo>
                      <a:pt x="1217" y="1851"/>
                    </a:lnTo>
                    <a:lnTo>
                      <a:pt x="1212" y="1844"/>
                    </a:lnTo>
                    <a:lnTo>
                      <a:pt x="1210" y="1835"/>
                    </a:lnTo>
                    <a:lnTo>
                      <a:pt x="1209" y="1826"/>
                    </a:lnTo>
                    <a:lnTo>
                      <a:pt x="1210" y="1821"/>
                    </a:lnTo>
                    <a:lnTo>
                      <a:pt x="1212" y="1814"/>
                    </a:lnTo>
                    <a:lnTo>
                      <a:pt x="1216" y="1807"/>
                    </a:lnTo>
                    <a:lnTo>
                      <a:pt x="1220" y="1799"/>
                    </a:lnTo>
                    <a:lnTo>
                      <a:pt x="1229" y="1786"/>
                    </a:lnTo>
                    <a:lnTo>
                      <a:pt x="1236" y="1777"/>
                    </a:lnTo>
                    <a:lnTo>
                      <a:pt x="1254" y="1767"/>
                    </a:lnTo>
                    <a:lnTo>
                      <a:pt x="1272" y="1758"/>
                    </a:lnTo>
                    <a:lnTo>
                      <a:pt x="1287" y="1749"/>
                    </a:lnTo>
                    <a:lnTo>
                      <a:pt x="1303" y="1740"/>
                    </a:lnTo>
                    <a:lnTo>
                      <a:pt x="1309" y="1728"/>
                    </a:lnTo>
                    <a:lnTo>
                      <a:pt x="1282" y="1721"/>
                    </a:lnTo>
                    <a:lnTo>
                      <a:pt x="1309" y="1703"/>
                    </a:lnTo>
                    <a:lnTo>
                      <a:pt x="1282" y="1679"/>
                    </a:lnTo>
                    <a:lnTo>
                      <a:pt x="1255" y="1654"/>
                    </a:lnTo>
                    <a:lnTo>
                      <a:pt x="1216" y="1654"/>
                    </a:lnTo>
                    <a:lnTo>
                      <a:pt x="1203" y="1629"/>
                    </a:lnTo>
                    <a:lnTo>
                      <a:pt x="1183" y="1617"/>
                    </a:lnTo>
                    <a:lnTo>
                      <a:pt x="1176" y="1586"/>
                    </a:lnTo>
                    <a:lnTo>
                      <a:pt x="1176" y="1549"/>
                    </a:lnTo>
                    <a:lnTo>
                      <a:pt x="1189" y="1524"/>
                    </a:lnTo>
                    <a:lnTo>
                      <a:pt x="1196" y="1499"/>
                    </a:lnTo>
                    <a:lnTo>
                      <a:pt x="1229" y="1518"/>
                    </a:lnTo>
                    <a:lnTo>
                      <a:pt x="1262" y="1530"/>
                    </a:lnTo>
                    <a:lnTo>
                      <a:pt x="1282" y="1524"/>
                    </a:lnTo>
                    <a:lnTo>
                      <a:pt x="1255" y="1493"/>
                    </a:lnTo>
                    <a:lnTo>
                      <a:pt x="1289" y="1475"/>
                    </a:lnTo>
                    <a:lnTo>
                      <a:pt x="1322" y="1444"/>
                    </a:lnTo>
                    <a:lnTo>
                      <a:pt x="1355" y="1438"/>
                    </a:lnTo>
                    <a:lnTo>
                      <a:pt x="1395" y="1438"/>
                    </a:lnTo>
                    <a:lnTo>
                      <a:pt x="1422" y="1426"/>
                    </a:lnTo>
                    <a:lnTo>
                      <a:pt x="1468" y="1438"/>
                    </a:lnTo>
                    <a:lnTo>
                      <a:pt x="1514" y="1457"/>
                    </a:lnTo>
                    <a:lnTo>
                      <a:pt x="1555" y="1493"/>
                    </a:lnTo>
                    <a:lnTo>
                      <a:pt x="1601" y="1487"/>
                    </a:lnTo>
                    <a:lnTo>
                      <a:pt x="1641" y="1469"/>
                    </a:lnTo>
                    <a:lnTo>
                      <a:pt x="1674" y="1469"/>
                    </a:lnTo>
                    <a:lnTo>
                      <a:pt x="1714" y="1463"/>
                    </a:lnTo>
                    <a:lnTo>
                      <a:pt x="1754" y="1481"/>
                    </a:lnTo>
                    <a:lnTo>
                      <a:pt x="1800" y="1493"/>
                    </a:lnTo>
                    <a:lnTo>
                      <a:pt x="1847" y="1487"/>
                    </a:lnTo>
                    <a:lnTo>
                      <a:pt x="1893" y="1469"/>
                    </a:lnTo>
                    <a:lnTo>
                      <a:pt x="1893" y="1444"/>
                    </a:lnTo>
                    <a:lnTo>
                      <a:pt x="1860" y="1438"/>
                    </a:lnTo>
                    <a:lnTo>
                      <a:pt x="1821" y="1426"/>
                    </a:lnTo>
                    <a:lnTo>
                      <a:pt x="1793" y="1414"/>
                    </a:lnTo>
                    <a:lnTo>
                      <a:pt x="1834" y="1401"/>
                    </a:lnTo>
                    <a:lnTo>
                      <a:pt x="1827" y="1364"/>
                    </a:lnTo>
                    <a:lnTo>
                      <a:pt x="1880" y="1358"/>
                    </a:lnTo>
                    <a:lnTo>
                      <a:pt x="1814" y="1309"/>
                    </a:lnTo>
                    <a:lnTo>
                      <a:pt x="1920" y="1291"/>
                    </a:lnTo>
                    <a:lnTo>
                      <a:pt x="2006" y="1284"/>
                    </a:lnTo>
                    <a:lnTo>
                      <a:pt x="2020" y="1259"/>
                    </a:lnTo>
                    <a:lnTo>
                      <a:pt x="2080" y="1253"/>
                    </a:lnTo>
                    <a:lnTo>
                      <a:pt x="2139" y="1241"/>
                    </a:lnTo>
                    <a:lnTo>
                      <a:pt x="2159" y="1216"/>
                    </a:lnTo>
                    <a:lnTo>
                      <a:pt x="2226" y="1229"/>
                    </a:lnTo>
                    <a:lnTo>
                      <a:pt x="2265" y="1222"/>
                    </a:lnTo>
                    <a:lnTo>
                      <a:pt x="2292" y="1241"/>
                    </a:lnTo>
                    <a:lnTo>
                      <a:pt x="2298" y="1291"/>
                    </a:lnTo>
                    <a:lnTo>
                      <a:pt x="2339" y="1291"/>
                    </a:lnTo>
                    <a:lnTo>
                      <a:pt x="2352" y="1277"/>
                    </a:lnTo>
                    <a:lnTo>
                      <a:pt x="2372" y="1291"/>
                    </a:lnTo>
                    <a:lnTo>
                      <a:pt x="2411" y="1297"/>
                    </a:lnTo>
                    <a:lnTo>
                      <a:pt x="2431" y="1297"/>
                    </a:lnTo>
                    <a:lnTo>
                      <a:pt x="2431" y="1333"/>
                    </a:lnTo>
                    <a:lnTo>
                      <a:pt x="2472" y="1327"/>
                    </a:lnTo>
                    <a:lnTo>
                      <a:pt x="2511" y="1309"/>
                    </a:lnTo>
                    <a:lnTo>
                      <a:pt x="2551" y="1277"/>
                    </a:lnTo>
                    <a:lnTo>
                      <a:pt x="2577" y="1265"/>
                    </a:lnTo>
                    <a:lnTo>
                      <a:pt x="2577" y="1297"/>
                    </a:lnTo>
                    <a:lnTo>
                      <a:pt x="2618" y="1315"/>
                    </a:lnTo>
                    <a:lnTo>
                      <a:pt x="2664" y="1333"/>
                    </a:lnTo>
                    <a:lnTo>
                      <a:pt x="2704" y="1376"/>
                    </a:lnTo>
                    <a:lnTo>
                      <a:pt x="2757" y="1420"/>
                    </a:lnTo>
                    <a:lnTo>
                      <a:pt x="2803" y="1457"/>
                    </a:lnTo>
                    <a:lnTo>
                      <a:pt x="2823" y="1487"/>
                    </a:lnTo>
                    <a:lnTo>
                      <a:pt x="2836" y="1457"/>
                    </a:lnTo>
                    <a:lnTo>
                      <a:pt x="2864" y="1451"/>
                    </a:lnTo>
                    <a:lnTo>
                      <a:pt x="2884" y="1475"/>
                    </a:lnTo>
                    <a:lnTo>
                      <a:pt x="2923" y="1487"/>
                    </a:lnTo>
                    <a:lnTo>
                      <a:pt x="2969" y="1481"/>
                    </a:lnTo>
                    <a:lnTo>
                      <a:pt x="2997" y="1469"/>
                    </a:lnTo>
                    <a:lnTo>
                      <a:pt x="3036" y="1499"/>
                    </a:lnTo>
                    <a:lnTo>
                      <a:pt x="3082" y="1524"/>
                    </a:lnTo>
                    <a:lnTo>
                      <a:pt x="3123" y="1549"/>
                    </a:lnTo>
                    <a:lnTo>
                      <a:pt x="3176" y="1555"/>
                    </a:lnTo>
                    <a:lnTo>
                      <a:pt x="3182" y="1562"/>
                    </a:lnTo>
                    <a:lnTo>
                      <a:pt x="3186" y="1560"/>
                    </a:lnTo>
                    <a:lnTo>
                      <a:pt x="3189" y="1557"/>
                    </a:lnTo>
                    <a:lnTo>
                      <a:pt x="3193" y="1556"/>
                    </a:lnTo>
                    <a:lnTo>
                      <a:pt x="3198" y="1555"/>
                    </a:lnTo>
                    <a:lnTo>
                      <a:pt x="3211" y="1555"/>
                    </a:lnTo>
                    <a:lnTo>
                      <a:pt x="3228" y="1555"/>
                    </a:lnTo>
                    <a:lnTo>
                      <a:pt x="3234" y="1554"/>
                    </a:lnTo>
                    <a:lnTo>
                      <a:pt x="3239" y="1552"/>
                    </a:lnTo>
                    <a:lnTo>
                      <a:pt x="3246" y="1549"/>
                    </a:lnTo>
                    <a:lnTo>
                      <a:pt x="3251" y="1546"/>
                    </a:lnTo>
                    <a:lnTo>
                      <a:pt x="3261" y="1539"/>
                    </a:lnTo>
                    <a:lnTo>
                      <a:pt x="3269" y="1537"/>
                    </a:lnTo>
                    <a:lnTo>
                      <a:pt x="3278" y="1536"/>
                    </a:lnTo>
                    <a:lnTo>
                      <a:pt x="3288" y="1534"/>
                    </a:lnTo>
                    <a:lnTo>
                      <a:pt x="3296" y="1531"/>
                    </a:lnTo>
                    <a:lnTo>
                      <a:pt x="3304" y="1527"/>
                    </a:lnTo>
                    <a:lnTo>
                      <a:pt x="3320" y="1517"/>
                    </a:lnTo>
                    <a:lnTo>
                      <a:pt x="3335" y="1506"/>
                    </a:lnTo>
                    <a:lnTo>
                      <a:pt x="3350" y="1494"/>
                    </a:lnTo>
                    <a:lnTo>
                      <a:pt x="3366" y="1485"/>
                    </a:lnTo>
                    <a:lnTo>
                      <a:pt x="3374" y="1481"/>
                    </a:lnTo>
                    <a:lnTo>
                      <a:pt x="3383" y="1478"/>
                    </a:lnTo>
                    <a:lnTo>
                      <a:pt x="3392" y="1476"/>
                    </a:lnTo>
                    <a:lnTo>
                      <a:pt x="3402" y="1475"/>
                    </a:lnTo>
                    <a:lnTo>
                      <a:pt x="3413" y="1476"/>
                    </a:lnTo>
                    <a:lnTo>
                      <a:pt x="3423" y="1477"/>
                    </a:lnTo>
                    <a:lnTo>
                      <a:pt x="3432" y="1479"/>
                    </a:lnTo>
                    <a:lnTo>
                      <a:pt x="3439" y="1481"/>
                    </a:lnTo>
                    <a:lnTo>
                      <a:pt x="3447" y="1483"/>
                    </a:lnTo>
                    <a:lnTo>
                      <a:pt x="3453" y="1485"/>
                    </a:lnTo>
                    <a:lnTo>
                      <a:pt x="3461" y="1487"/>
                    </a:lnTo>
                    <a:lnTo>
                      <a:pt x="3468" y="1487"/>
                    </a:lnTo>
                    <a:lnTo>
                      <a:pt x="3494" y="1475"/>
                    </a:lnTo>
                    <a:lnTo>
                      <a:pt x="3507" y="1475"/>
                    </a:lnTo>
                    <a:lnTo>
                      <a:pt x="3522" y="1475"/>
                    </a:lnTo>
                    <a:lnTo>
                      <a:pt x="3522" y="1483"/>
                    </a:lnTo>
                    <a:lnTo>
                      <a:pt x="3524" y="1490"/>
                    </a:lnTo>
                    <a:lnTo>
                      <a:pt x="3526" y="1496"/>
                    </a:lnTo>
                    <a:lnTo>
                      <a:pt x="3528" y="1501"/>
                    </a:lnTo>
                    <a:lnTo>
                      <a:pt x="3535" y="1510"/>
                    </a:lnTo>
                    <a:lnTo>
                      <a:pt x="3541" y="1518"/>
                    </a:lnTo>
                    <a:lnTo>
                      <a:pt x="3720" y="1518"/>
                    </a:lnTo>
                    <a:lnTo>
                      <a:pt x="3721" y="1510"/>
                    </a:lnTo>
                    <a:lnTo>
                      <a:pt x="3720" y="1501"/>
                    </a:lnTo>
                    <a:lnTo>
                      <a:pt x="3718" y="1494"/>
                    </a:lnTo>
                    <a:lnTo>
                      <a:pt x="3716" y="1488"/>
                    </a:lnTo>
                    <a:lnTo>
                      <a:pt x="3713" y="1482"/>
                    </a:lnTo>
                    <a:lnTo>
                      <a:pt x="3708" y="1477"/>
                    </a:lnTo>
                    <a:lnTo>
                      <a:pt x="3704" y="1472"/>
                    </a:lnTo>
                    <a:lnTo>
                      <a:pt x="3699" y="1467"/>
                    </a:lnTo>
                    <a:lnTo>
                      <a:pt x="3691" y="1459"/>
                    </a:lnTo>
                    <a:lnTo>
                      <a:pt x="3682" y="1449"/>
                    </a:lnTo>
                    <a:lnTo>
                      <a:pt x="3679" y="1443"/>
                    </a:lnTo>
                    <a:lnTo>
                      <a:pt x="3676" y="1438"/>
                    </a:lnTo>
                    <a:lnTo>
                      <a:pt x="3674" y="1432"/>
                    </a:lnTo>
                    <a:lnTo>
                      <a:pt x="3674" y="1426"/>
                    </a:lnTo>
                    <a:lnTo>
                      <a:pt x="3674" y="1418"/>
                    </a:lnTo>
                    <a:lnTo>
                      <a:pt x="3674" y="1411"/>
                    </a:lnTo>
                    <a:lnTo>
                      <a:pt x="3674" y="1404"/>
                    </a:lnTo>
                    <a:lnTo>
                      <a:pt x="3674" y="1395"/>
                    </a:lnTo>
                    <a:lnTo>
                      <a:pt x="3687" y="1388"/>
                    </a:lnTo>
                    <a:lnTo>
                      <a:pt x="3880" y="1426"/>
                    </a:lnTo>
                    <a:lnTo>
                      <a:pt x="3883" y="1437"/>
                    </a:lnTo>
                    <a:lnTo>
                      <a:pt x="3886" y="1446"/>
                    </a:lnTo>
                    <a:lnTo>
                      <a:pt x="3890" y="1456"/>
                    </a:lnTo>
                    <a:lnTo>
                      <a:pt x="3895" y="1464"/>
                    </a:lnTo>
                    <a:lnTo>
                      <a:pt x="3900" y="1472"/>
                    </a:lnTo>
                    <a:lnTo>
                      <a:pt x="3906" y="1478"/>
                    </a:lnTo>
                    <a:lnTo>
                      <a:pt x="3914" y="1484"/>
                    </a:lnTo>
                    <a:lnTo>
                      <a:pt x="3920" y="1489"/>
                    </a:lnTo>
                    <a:lnTo>
                      <a:pt x="3929" y="1493"/>
                    </a:lnTo>
                    <a:lnTo>
                      <a:pt x="3938" y="1496"/>
                    </a:lnTo>
                    <a:lnTo>
                      <a:pt x="3948" y="1499"/>
                    </a:lnTo>
                    <a:lnTo>
                      <a:pt x="3957" y="1502"/>
                    </a:lnTo>
                    <a:lnTo>
                      <a:pt x="3968" y="1504"/>
                    </a:lnTo>
                    <a:lnTo>
                      <a:pt x="3981" y="1505"/>
                    </a:lnTo>
                    <a:lnTo>
                      <a:pt x="3993" y="1506"/>
                    </a:lnTo>
                    <a:lnTo>
                      <a:pt x="4006" y="1506"/>
                    </a:lnTo>
                    <a:lnTo>
                      <a:pt x="4018" y="1506"/>
                    </a:lnTo>
                    <a:lnTo>
                      <a:pt x="4029" y="1502"/>
                    </a:lnTo>
                    <a:lnTo>
                      <a:pt x="4039" y="1500"/>
                    </a:lnTo>
                    <a:lnTo>
                      <a:pt x="4050" y="1496"/>
                    </a:lnTo>
                    <a:lnTo>
                      <a:pt x="4060" y="1493"/>
                    </a:lnTo>
                    <a:lnTo>
                      <a:pt x="4069" y="1490"/>
                    </a:lnTo>
                    <a:lnTo>
                      <a:pt x="4080" y="1488"/>
                    </a:lnTo>
                    <a:lnTo>
                      <a:pt x="4093" y="1487"/>
                    </a:lnTo>
                    <a:lnTo>
                      <a:pt x="4108" y="1488"/>
                    </a:lnTo>
                    <a:lnTo>
                      <a:pt x="4123" y="1490"/>
                    </a:lnTo>
                    <a:lnTo>
                      <a:pt x="4136" y="1492"/>
                    </a:lnTo>
                    <a:lnTo>
                      <a:pt x="4150" y="1496"/>
                    </a:lnTo>
                    <a:lnTo>
                      <a:pt x="4162" y="1500"/>
                    </a:lnTo>
                    <a:lnTo>
                      <a:pt x="4173" y="1506"/>
                    </a:lnTo>
                    <a:lnTo>
                      <a:pt x="4184" y="1511"/>
                    </a:lnTo>
                    <a:lnTo>
                      <a:pt x="4195" y="1517"/>
                    </a:lnTo>
                    <a:lnTo>
                      <a:pt x="4214" y="1528"/>
                    </a:lnTo>
                    <a:lnTo>
                      <a:pt x="4233" y="1539"/>
                    </a:lnTo>
                    <a:lnTo>
                      <a:pt x="4243" y="1544"/>
                    </a:lnTo>
                    <a:lnTo>
                      <a:pt x="4253" y="1548"/>
                    </a:lnTo>
                    <a:lnTo>
                      <a:pt x="4262" y="1552"/>
                    </a:lnTo>
                    <a:lnTo>
                      <a:pt x="4272" y="1555"/>
                    </a:lnTo>
                    <a:lnTo>
                      <a:pt x="4306" y="1555"/>
                    </a:lnTo>
                    <a:lnTo>
                      <a:pt x="4334" y="1555"/>
                    </a:lnTo>
                    <a:lnTo>
                      <a:pt x="4358" y="1555"/>
                    </a:lnTo>
                    <a:lnTo>
                      <a:pt x="4378" y="1555"/>
                    </a:lnTo>
                    <a:lnTo>
                      <a:pt x="4396" y="1555"/>
                    </a:lnTo>
                    <a:lnTo>
                      <a:pt x="4412" y="1555"/>
                    </a:lnTo>
                    <a:lnTo>
                      <a:pt x="4427" y="1555"/>
                    </a:lnTo>
                    <a:lnTo>
                      <a:pt x="4445" y="1555"/>
                    </a:lnTo>
                    <a:lnTo>
                      <a:pt x="4455" y="1554"/>
                    </a:lnTo>
                    <a:lnTo>
                      <a:pt x="4464" y="1553"/>
                    </a:lnTo>
                    <a:lnTo>
                      <a:pt x="4470" y="1550"/>
                    </a:lnTo>
                    <a:lnTo>
                      <a:pt x="4476" y="1547"/>
                    </a:lnTo>
                    <a:lnTo>
                      <a:pt x="4480" y="1544"/>
                    </a:lnTo>
                    <a:lnTo>
                      <a:pt x="4485" y="1539"/>
                    </a:lnTo>
                    <a:lnTo>
                      <a:pt x="4488" y="1535"/>
                    </a:lnTo>
                    <a:lnTo>
                      <a:pt x="4490" y="1530"/>
                    </a:lnTo>
                    <a:lnTo>
                      <a:pt x="4495" y="1522"/>
                    </a:lnTo>
                    <a:lnTo>
                      <a:pt x="4503" y="1514"/>
                    </a:lnTo>
                    <a:lnTo>
                      <a:pt x="4509" y="1511"/>
                    </a:lnTo>
                    <a:lnTo>
                      <a:pt x="4514" y="1508"/>
                    </a:lnTo>
                    <a:lnTo>
                      <a:pt x="4522" y="1507"/>
                    </a:lnTo>
                    <a:lnTo>
                      <a:pt x="4531" y="1506"/>
                    </a:lnTo>
                    <a:lnTo>
                      <a:pt x="4554" y="1507"/>
                    </a:lnTo>
                    <a:lnTo>
                      <a:pt x="4577" y="1509"/>
                    </a:lnTo>
                    <a:lnTo>
                      <a:pt x="4599" y="1512"/>
                    </a:lnTo>
                    <a:lnTo>
                      <a:pt x="4620" y="1515"/>
                    </a:lnTo>
                    <a:lnTo>
                      <a:pt x="4651" y="1522"/>
                    </a:lnTo>
                    <a:lnTo>
                      <a:pt x="4663" y="1524"/>
                    </a:lnTo>
                    <a:lnTo>
                      <a:pt x="4678" y="1524"/>
                    </a:lnTo>
                    <a:lnTo>
                      <a:pt x="4690" y="1524"/>
                    </a:lnTo>
                    <a:lnTo>
                      <a:pt x="4700" y="1524"/>
                    </a:lnTo>
                    <a:lnTo>
                      <a:pt x="4711" y="1524"/>
                    </a:lnTo>
                    <a:lnTo>
                      <a:pt x="4718" y="1524"/>
                    </a:lnTo>
                    <a:lnTo>
                      <a:pt x="4727" y="1521"/>
                    </a:lnTo>
                    <a:lnTo>
                      <a:pt x="4737" y="1518"/>
                    </a:lnTo>
                    <a:lnTo>
                      <a:pt x="4746" y="1513"/>
                    </a:lnTo>
                    <a:lnTo>
                      <a:pt x="4755" y="1508"/>
                    </a:lnTo>
                    <a:lnTo>
                      <a:pt x="4763" y="1501"/>
                    </a:lnTo>
                    <a:lnTo>
                      <a:pt x="4771" y="1494"/>
                    </a:lnTo>
                    <a:lnTo>
                      <a:pt x="4777" y="1487"/>
                    </a:lnTo>
                    <a:lnTo>
                      <a:pt x="4771" y="1484"/>
                    </a:lnTo>
                    <a:lnTo>
                      <a:pt x="4766" y="1481"/>
                    </a:lnTo>
                    <a:lnTo>
                      <a:pt x="4760" y="1476"/>
                    </a:lnTo>
                    <a:lnTo>
                      <a:pt x="4756" y="1471"/>
                    </a:lnTo>
                    <a:lnTo>
                      <a:pt x="4750" y="1465"/>
                    </a:lnTo>
                    <a:lnTo>
                      <a:pt x="4747" y="1458"/>
                    </a:lnTo>
                    <a:lnTo>
                      <a:pt x="4745" y="1452"/>
                    </a:lnTo>
                    <a:lnTo>
                      <a:pt x="4744" y="1444"/>
                    </a:lnTo>
                    <a:lnTo>
                      <a:pt x="4745" y="1435"/>
                    </a:lnTo>
                    <a:lnTo>
                      <a:pt x="4747" y="1428"/>
                    </a:lnTo>
                    <a:lnTo>
                      <a:pt x="4750" y="1422"/>
                    </a:lnTo>
                    <a:lnTo>
                      <a:pt x="4754" y="1417"/>
                    </a:lnTo>
                    <a:lnTo>
                      <a:pt x="4757" y="1411"/>
                    </a:lnTo>
                    <a:lnTo>
                      <a:pt x="4760" y="1405"/>
                    </a:lnTo>
                    <a:lnTo>
                      <a:pt x="4762" y="1398"/>
                    </a:lnTo>
                    <a:lnTo>
                      <a:pt x="4763" y="1388"/>
                    </a:lnTo>
                    <a:lnTo>
                      <a:pt x="4763" y="1382"/>
                    </a:lnTo>
                    <a:lnTo>
                      <a:pt x="4761" y="1377"/>
                    </a:lnTo>
                    <a:lnTo>
                      <a:pt x="4759" y="1372"/>
                    </a:lnTo>
                    <a:lnTo>
                      <a:pt x="4756" y="1369"/>
                    </a:lnTo>
                    <a:lnTo>
                      <a:pt x="4747" y="1363"/>
                    </a:lnTo>
                    <a:lnTo>
                      <a:pt x="4737" y="1359"/>
                    </a:lnTo>
                    <a:lnTo>
                      <a:pt x="4727" y="1355"/>
                    </a:lnTo>
                    <a:lnTo>
                      <a:pt x="4718" y="1350"/>
                    </a:lnTo>
                    <a:lnTo>
                      <a:pt x="4715" y="1347"/>
                    </a:lnTo>
                    <a:lnTo>
                      <a:pt x="4713" y="1343"/>
                    </a:lnTo>
                    <a:lnTo>
                      <a:pt x="4711" y="1339"/>
                    </a:lnTo>
                    <a:lnTo>
                      <a:pt x="4711" y="1333"/>
                    </a:lnTo>
                    <a:lnTo>
                      <a:pt x="4711" y="1324"/>
                    </a:lnTo>
                    <a:lnTo>
                      <a:pt x="4711" y="1315"/>
                    </a:lnTo>
                    <a:lnTo>
                      <a:pt x="4830" y="1297"/>
                    </a:lnTo>
                    <a:lnTo>
                      <a:pt x="4869" y="1307"/>
                    </a:lnTo>
                    <a:lnTo>
                      <a:pt x="4898" y="1315"/>
                    </a:lnTo>
                    <a:lnTo>
                      <a:pt x="4928" y="1322"/>
                    </a:lnTo>
                    <a:lnTo>
                      <a:pt x="4963" y="1333"/>
                    </a:lnTo>
                    <a:lnTo>
                      <a:pt x="4974" y="1338"/>
                    </a:lnTo>
                    <a:lnTo>
                      <a:pt x="4985" y="1343"/>
                    </a:lnTo>
                    <a:lnTo>
                      <a:pt x="4995" y="1349"/>
                    </a:lnTo>
                    <a:lnTo>
                      <a:pt x="5005" y="1356"/>
                    </a:lnTo>
                    <a:lnTo>
                      <a:pt x="5021" y="1371"/>
                    </a:lnTo>
                    <a:lnTo>
                      <a:pt x="5038" y="1386"/>
                    </a:lnTo>
                    <a:lnTo>
                      <a:pt x="5046" y="1395"/>
                    </a:lnTo>
                    <a:lnTo>
                      <a:pt x="5054" y="1402"/>
                    </a:lnTo>
                    <a:lnTo>
                      <a:pt x="5063" y="1408"/>
                    </a:lnTo>
                    <a:lnTo>
                      <a:pt x="5073" y="1414"/>
                    </a:lnTo>
                    <a:lnTo>
                      <a:pt x="5084" y="1419"/>
                    </a:lnTo>
                    <a:lnTo>
                      <a:pt x="5095" y="1423"/>
                    </a:lnTo>
                    <a:lnTo>
                      <a:pt x="5108" y="1425"/>
                    </a:lnTo>
                    <a:lnTo>
                      <a:pt x="5122" y="1426"/>
                    </a:lnTo>
                    <a:lnTo>
                      <a:pt x="5127" y="1438"/>
                    </a:lnTo>
                    <a:lnTo>
                      <a:pt x="5132" y="1449"/>
                    </a:lnTo>
                    <a:lnTo>
                      <a:pt x="5139" y="1459"/>
                    </a:lnTo>
                    <a:lnTo>
                      <a:pt x="5148" y="1468"/>
                    </a:lnTo>
                    <a:lnTo>
                      <a:pt x="5156" y="1476"/>
                    </a:lnTo>
                    <a:lnTo>
                      <a:pt x="5166" y="1484"/>
                    </a:lnTo>
                    <a:lnTo>
                      <a:pt x="5176" y="1490"/>
                    </a:lnTo>
                    <a:lnTo>
                      <a:pt x="5188" y="1496"/>
                    </a:lnTo>
                    <a:lnTo>
                      <a:pt x="5199" y="1502"/>
                    </a:lnTo>
                    <a:lnTo>
                      <a:pt x="5211" y="1508"/>
                    </a:lnTo>
                    <a:lnTo>
                      <a:pt x="5225" y="1512"/>
                    </a:lnTo>
                    <a:lnTo>
                      <a:pt x="5237" y="1516"/>
                    </a:lnTo>
                    <a:lnTo>
                      <a:pt x="5263" y="1524"/>
                    </a:lnTo>
                    <a:lnTo>
                      <a:pt x="5288" y="1530"/>
                    </a:lnTo>
                    <a:lnTo>
                      <a:pt x="5303" y="1536"/>
                    </a:lnTo>
                    <a:lnTo>
                      <a:pt x="5317" y="1542"/>
                    </a:lnTo>
                    <a:lnTo>
                      <a:pt x="5330" y="1550"/>
                    </a:lnTo>
                    <a:lnTo>
                      <a:pt x="5342" y="1558"/>
                    </a:lnTo>
                    <a:lnTo>
                      <a:pt x="5365" y="1577"/>
                    </a:lnTo>
                    <a:lnTo>
                      <a:pt x="5388" y="1595"/>
                    </a:lnTo>
                    <a:lnTo>
                      <a:pt x="5399" y="1604"/>
                    </a:lnTo>
                    <a:lnTo>
                      <a:pt x="5410" y="1612"/>
                    </a:lnTo>
                    <a:lnTo>
                      <a:pt x="5422" y="1621"/>
                    </a:lnTo>
                    <a:lnTo>
                      <a:pt x="5434" y="1628"/>
                    </a:lnTo>
                    <a:lnTo>
                      <a:pt x="5446" y="1633"/>
                    </a:lnTo>
                    <a:lnTo>
                      <a:pt x="5460" y="1638"/>
                    </a:lnTo>
                    <a:lnTo>
                      <a:pt x="5473" y="1640"/>
                    </a:lnTo>
                    <a:lnTo>
                      <a:pt x="5488" y="1641"/>
                    </a:lnTo>
                    <a:lnTo>
                      <a:pt x="5497" y="1641"/>
                    </a:lnTo>
                    <a:lnTo>
                      <a:pt x="5506" y="1640"/>
                    </a:lnTo>
                    <a:lnTo>
                      <a:pt x="5514" y="1638"/>
                    </a:lnTo>
                    <a:lnTo>
                      <a:pt x="5522" y="1635"/>
                    </a:lnTo>
                    <a:lnTo>
                      <a:pt x="5536" y="1628"/>
                    </a:lnTo>
                    <a:lnTo>
                      <a:pt x="5551" y="1620"/>
                    </a:lnTo>
                    <a:lnTo>
                      <a:pt x="5565" y="1611"/>
                    </a:lnTo>
                    <a:lnTo>
                      <a:pt x="5579" y="1605"/>
                    </a:lnTo>
                    <a:lnTo>
                      <a:pt x="5587" y="1602"/>
                    </a:lnTo>
                    <a:lnTo>
                      <a:pt x="5596" y="1600"/>
                    </a:lnTo>
                    <a:lnTo>
                      <a:pt x="5604" y="1599"/>
                    </a:lnTo>
                    <a:lnTo>
                      <a:pt x="5614" y="1598"/>
                    </a:lnTo>
                    <a:lnTo>
                      <a:pt x="5621" y="1599"/>
                    </a:lnTo>
                    <a:lnTo>
                      <a:pt x="5626" y="1601"/>
                    </a:lnTo>
                    <a:lnTo>
                      <a:pt x="5631" y="1604"/>
                    </a:lnTo>
                    <a:lnTo>
                      <a:pt x="5635" y="1607"/>
                    </a:lnTo>
                    <a:lnTo>
                      <a:pt x="5642" y="1613"/>
                    </a:lnTo>
                    <a:lnTo>
                      <a:pt x="5647" y="1617"/>
                    </a:lnTo>
                    <a:lnTo>
                      <a:pt x="5647" y="1629"/>
                    </a:lnTo>
                    <a:lnTo>
                      <a:pt x="5647" y="1638"/>
                    </a:lnTo>
                    <a:lnTo>
                      <a:pt x="5647" y="1645"/>
                    </a:lnTo>
                    <a:lnTo>
                      <a:pt x="5647" y="1654"/>
                    </a:lnTo>
                    <a:lnTo>
                      <a:pt x="5647" y="1662"/>
                    </a:lnTo>
                    <a:lnTo>
                      <a:pt x="5649" y="1672"/>
                    </a:lnTo>
                    <a:lnTo>
                      <a:pt x="5652" y="1679"/>
                    </a:lnTo>
                    <a:lnTo>
                      <a:pt x="5655" y="1686"/>
                    </a:lnTo>
                    <a:lnTo>
                      <a:pt x="5659" y="1693"/>
                    </a:lnTo>
                    <a:lnTo>
                      <a:pt x="5664" y="1699"/>
                    </a:lnTo>
                    <a:lnTo>
                      <a:pt x="5668" y="1704"/>
                    </a:lnTo>
                    <a:lnTo>
                      <a:pt x="5674" y="1709"/>
                    </a:lnTo>
                    <a:lnTo>
                      <a:pt x="5674" y="1790"/>
                    </a:lnTo>
                    <a:lnTo>
                      <a:pt x="5666" y="1791"/>
                    </a:lnTo>
                    <a:lnTo>
                      <a:pt x="5657" y="1792"/>
                    </a:lnTo>
                    <a:lnTo>
                      <a:pt x="5649" y="1792"/>
                    </a:lnTo>
                    <a:lnTo>
                      <a:pt x="5641" y="1792"/>
                    </a:lnTo>
                    <a:lnTo>
                      <a:pt x="5623" y="1790"/>
                    </a:lnTo>
                    <a:lnTo>
                      <a:pt x="5608" y="1790"/>
                    </a:lnTo>
                    <a:lnTo>
                      <a:pt x="5604" y="1790"/>
                    </a:lnTo>
                    <a:lnTo>
                      <a:pt x="5602" y="1792"/>
                    </a:lnTo>
                    <a:lnTo>
                      <a:pt x="5600" y="1794"/>
                    </a:lnTo>
                    <a:lnTo>
                      <a:pt x="5598" y="1796"/>
                    </a:lnTo>
                    <a:lnTo>
                      <a:pt x="5595" y="1802"/>
                    </a:lnTo>
                    <a:lnTo>
                      <a:pt x="5593" y="1808"/>
                    </a:lnTo>
                    <a:lnTo>
                      <a:pt x="5595" y="1818"/>
                    </a:lnTo>
                    <a:lnTo>
                      <a:pt x="5597" y="1827"/>
                    </a:lnTo>
                    <a:lnTo>
                      <a:pt x="5600" y="1835"/>
                    </a:lnTo>
                    <a:lnTo>
                      <a:pt x="5604" y="1844"/>
                    </a:lnTo>
                    <a:lnTo>
                      <a:pt x="5609" y="1852"/>
                    </a:lnTo>
                    <a:lnTo>
                      <a:pt x="5614" y="1859"/>
                    </a:lnTo>
                    <a:lnTo>
                      <a:pt x="5620" y="1865"/>
                    </a:lnTo>
                    <a:lnTo>
                      <a:pt x="5626" y="1871"/>
                    </a:lnTo>
                    <a:lnTo>
                      <a:pt x="5637" y="1881"/>
                    </a:lnTo>
                    <a:lnTo>
                      <a:pt x="5647" y="1890"/>
                    </a:lnTo>
                    <a:lnTo>
                      <a:pt x="5651" y="1896"/>
                    </a:lnTo>
                    <a:lnTo>
                      <a:pt x="5653" y="1899"/>
                    </a:lnTo>
                    <a:lnTo>
                      <a:pt x="5654" y="1903"/>
                    </a:lnTo>
                    <a:lnTo>
                      <a:pt x="5654" y="1907"/>
                    </a:lnTo>
                    <a:lnTo>
                      <a:pt x="5747" y="1919"/>
                    </a:lnTo>
                    <a:lnTo>
                      <a:pt x="5754" y="1918"/>
                    </a:lnTo>
                    <a:lnTo>
                      <a:pt x="5761" y="1917"/>
                    </a:lnTo>
                    <a:lnTo>
                      <a:pt x="5768" y="1915"/>
                    </a:lnTo>
                    <a:lnTo>
                      <a:pt x="5775" y="1912"/>
                    </a:lnTo>
                    <a:lnTo>
                      <a:pt x="5780" y="1908"/>
                    </a:lnTo>
                    <a:lnTo>
                      <a:pt x="5786" y="1904"/>
                    </a:lnTo>
                    <a:lnTo>
                      <a:pt x="5792" y="1899"/>
                    </a:lnTo>
                    <a:lnTo>
                      <a:pt x="5797" y="1892"/>
                    </a:lnTo>
                    <a:lnTo>
                      <a:pt x="5807" y="1880"/>
                    </a:lnTo>
                    <a:lnTo>
                      <a:pt x="5815" y="1865"/>
                    </a:lnTo>
                    <a:lnTo>
                      <a:pt x="5823" y="1850"/>
                    </a:lnTo>
                    <a:lnTo>
                      <a:pt x="5830" y="1832"/>
                    </a:lnTo>
                    <a:lnTo>
                      <a:pt x="5835" y="1815"/>
                    </a:lnTo>
                    <a:lnTo>
                      <a:pt x="5841" y="1797"/>
                    </a:lnTo>
                    <a:lnTo>
                      <a:pt x="5845" y="1779"/>
                    </a:lnTo>
                    <a:lnTo>
                      <a:pt x="5847" y="1763"/>
                    </a:lnTo>
                    <a:lnTo>
                      <a:pt x="5852" y="1733"/>
                    </a:lnTo>
                    <a:lnTo>
                      <a:pt x="5853" y="1709"/>
                    </a:lnTo>
                    <a:lnTo>
                      <a:pt x="5853" y="1694"/>
                    </a:lnTo>
                    <a:lnTo>
                      <a:pt x="5853" y="1677"/>
                    </a:lnTo>
                    <a:lnTo>
                      <a:pt x="5853" y="1657"/>
                    </a:lnTo>
                    <a:lnTo>
                      <a:pt x="5853" y="1635"/>
                    </a:lnTo>
                    <a:lnTo>
                      <a:pt x="5853" y="1623"/>
                    </a:lnTo>
                    <a:lnTo>
                      <a:pt x="5853" y="1612"/>
                    </a:lnTo>
                    <a:lnTo>
                      <a:pt x="5855" y="1607"/>
                    </a:lnTo>
                    <a:lnTo>
                      <a:pt x="5858" y="1604"/>
                    </a:lnTo>
                    <a:lnTo>
                      <a:pt x="5865" y="1601"/>
                    </a:lnTo>
                    <a:lnTo>
                      <a:pt x="5873" y="1598"/>
                    </a:lnTo>
                    <a:lnTo>
                      <a:pt x="5873" y="1568"/>
                    </a:lnTo>
                    <a:lnTo>
                      <a:pt x="5867" y="1564"/>
                    </a:lnTo>
                    <a:lnTo>
                      <a:pt x="5859" y="1558"/>
                    </a:lnTo>
                    <a:lnTo>
                      <a:pt x="5850" y="1551"/>
                    </a:lnTo>
                    <a:lnTo>
                      <a:pt x="5843" y="1543"/>
                    </a:lnTo>
                    <a:lnTo>
                      <a:pt x="5835" y="1534"/>
                    </a:lnTo>
                    <a:lnTo>
                      <a:pt x="5830" y="1525"/>
                    </a:lnTo>
                    <a:lnTo>
                      <a:pt x="5827" y="1520"/>
                    </a:lnTo>
                    <a:lnTo>
                      <a:pt x="5826" y="1516"/>
                    </a:lnTo>
                    <a:lnTo>
                      <a:pt x="5826" y="1511"/>
                    </a:lnTo>
                    <a:lnTo>
                      <a:pt x="5826" y="1506"/>
                    </a:lnTo>
                    <a:lnTo>
                      <a:pt x="5816" y="1498"/>
                    </a:lnTo>
                    <a:lnTo>
                      <a:pt x="5808" y="1490"/>
                    </a:lnTo>
                    <a:lnTo>
                      <a:pt x="5799" y="1481"/>
                    </a:lnTo>
                    <a:lnTo>
                      <a:pt x="5791" y="1472"/>
                    </a:lnTo>
                    <a:lnTo>
                      <a:pt x="5776" y="1451"/>
                    </a:lnTo>
                    <a:lnTo>
                      <a:pt x="5761" y="1428"/>
                    </a:lnTo>
                    <a:lnTo>
                      <a:pt x="5748" y="1404"/>
                    </a:lnTo>
                    <a:lnTo>
                      <a:pt x="5735" y="1378"/>
                    </a:lnTo>
                    <a:lnTo>
                      <a:pt x="5721" y="1353"/>
                    </a:lnTo>
                    <a:lnTo>
                      <a:pt x="5707" y="1327"/>
                    </a:lnTo>
                    <a:lnTo>
                      <a:pt x="5700" y="1316"/>
                    </a:lnTo>
                    <a:lnTo>
                      <a:pt x="5692" y="1307"/>
                    </a:lnTo>
                    <a:lnTo>
                      <a:pt x="5684" y="1299"/>
                    </a:lnTo>
                    <a:lnTo>
                      <a:pt x="5674" y="1291"/>
                    </a:lnTo>
                    <a:lnTo>
                      <a:pt x="5664" y="1285"/>
                    </a:lnTo>
                    <a:lnTo>
                      <a:pt x="5652" y="1279"/>
                    </a:lnTo>
                    <a:lnTo>
                      <a:pt x="5640" y="1274"/>
                    </a:lnTo>
                    <a:lnTo>
                      <a:pt x="5628" y="1270"/>
                    </a:lnTo>
                    <a:lnTo>
                      <a:pt x="5600" y="1263"/>
                    </a:lnTo>
                    <a:lnTo>
                      <a:pt x="5570" y="1256"/>
                    </a:lnTo>
                    <a:lnTo>
                      <a:pt x="5540" y="1249"/>
                    </a:lnTo>
                    <a:lnTo>
                      <a:pt x="5508" y="1241"/>
                    </a:lnTo>
                    <a:lnTo>
                      <a:pt x="5503" y="1252"/>
                    </a:lnTo>
                    <a:lnTo>
                      <a:pt x="5500" y="1265"/>
                    </a:lnTo>
                    <a:lnTo>
                      <a:pt x="5498" y="1272"/>
                    </a:lnTo>
                    <a:lnTo>
                      <a:pt x="5496" y="1279"/>
                    </a:lnTo>
                    <a:lnTo>
                      <a:pt x="5492" y="1285"/>
                    </a:lnTo>
                    <a:lnTo>
                      <a:pt x="5488" y="1291"/>
                    </a:lnTo>
                    <a:lnTo>
                      <a:pt x="5483" y="1284"/>
                    </a:lnTo>
                    <a:lnTo>
                      <a:pt x="5476" y="1278"/>
                    </a:lnTo>
                    <a:lnTo>
                      <a:pt x="5469" y="1275"/>
                    </a:lnTo>
                    <a:lnTo>
                      <a:pt x="5462" y="1272"/>
                    </a:lnTo>
                    <a:lnTo>
                      <a:pt x="5446" y="1267"/>
                    </a:lnTo>
                    <a:lnTo>
                      <a:pt x="5431" y="1264"/>
                    </a:lnTo>
                    <a:lnTo>
                      <a:pt x="5423" y="1262"/>
                    </a:lnTo>
                    <a:lnTo>
                      <a:pt x="5417" y="1260"/>
                    </a:lnTo>
                    <a:lnTo>
                      <a:pt x="5411" y="1257"/>
                    </a:lnTo>
                    <a:lnTo>
                      <a:pt x="5406" y="1254"/>
                    </a:lnTo>
                    <a:lnTo>
                      <a:pt x="5401" y="1249"/>
                    </a:lnTo>
                    <a:lnTo>
                      <a:pt x="5398" y="1244"/>
                    </a:lnTo>
                    <a:lnTo>
                      <a:pt x="5396" y="1237"/>
                    </a:lnTo>
                    <a:lnTo>
                      <a:pt x="5395" y="1229"/>
                    </a:lnTo>
                    <a:lnTo>
                      <a:pt x="5378" y="1226"/>
                    </a:lnTo>
                    <a:lnTo>
                      <a:pt x="5341" y="1218"/>
                    </a:lnTo>
                    <a:lnTo>
                      <a:pt x="5322" y="1214"/>
                    </a:lnTo>
                    <a:lnTo>
                      <a:pt x="5305" y="1210"/>
                    </a:lnTo>
                    <a:lnTo>
                      <a:pt x="5293" y="1207"/>
                    </a:lnTo>
                    <a:lnTo>
                      <a:pt x="5288" y="1204"/>
                    </a:lnTo>
                    <a:lnTo>
                      <a:pt x="5289" y="1197"/>
                    </a:lnTo>
                    <a:lnTo>
                      <a:pt x="5293" y="1191"/>
                    </a:lnTo>
                    <a:lnTo>
                      <a:pt x="5298" y="1185"/>
                    </a:lnTo>
                    <a:lnTo>
                      <a:pt x="5304" y="1180"/>
                    </a:lnTo>
                    <a:lnTo>
                      <a:pt x="5319" y="1167"/>
                    </a:lnTo>
                    <a:lnTo>
                      <a:pt x="5334" y="1154"/>
                    </a:lnTo>
                    <a:lnTo>
                      <a:pt x="5331" y="1147"/>
                    </a:lnTo>
                    <a:lnTo>
                      <a:pt x="5329" y="1140"/>
                    </a:lnTo>
                    <a:lnTo>
                      <a:pt x="5328" y="1132"/>
                    </a:lnTo>
                    <a:lnTo>
                      <a:pt x="5329" y="1125"/>
                    </a:lnTo>
                    <a:lnTo>
                      <a:pt x="5331" y="1117"/>
                    </a:lnTo>
                    <a:lnTo>
                      <a:pt x="5334" y="1108"/>
                    </a:lnTo>
                    <a:lnTo>
                      <a:pt x="5339" y="1100"/>
                    </a:lnTo>
                    <a:lnTo>
                      <a:pt x="5343" y="1092"/>
                    </a:lnTo>
                    <a:lnTo>
                      <a:pt x="5365" y="1064"/>
                    </a:lnTo>
                    <a:lnTo>
                      <a:pt x="5382" y="1043"/>
                    </a:lnTo>
                    <a:lnTo>
                      <a:pt x="5382" y="964"/>
                    </a:lnTo>
                    <a:lnTo>
                      <a:pt x="5388" y="962"/>
                    </a:lnTo>
                    <a:lnTo>
                      <a:pt x="5396" y="961"/>
                    </a:lnTo>
                    <a:lnTo>
                      <a:pt x="5402" y="961"/>
                    </a:lnTo>
                    <a:lnTo>
                      <a:pt x="5409" y="962"/>
                    </a:lnTo>
                    <a:lnTo>
                      <a:pt x="5423" y="963"/>
                    </a:lnTo>
                    <a:lnTo>
                      <a:pt x="5441" y="964"/>
                    </a:lnTo>
                    <a:lnTo>
                      <a:pt x="5465" y="964"/>
                    </a:lnTo>
                    <a:lnTo>
                      <a:pt x="5492" y="966"/>
                    </a:lnTo>
                    <a:lnTo>
                      <a:pt x="5521" y="968"/>
                    </a:lnTo>
                    <a:lnTo>
                      <a:pt x="5552" y="970"/>
                    </a:lnTo>
                    <a:lnTo>
                      <a:pt x="5583" y="972"/>
                    </a:lnTo>
                    <a:lnTo>
                      <a:pt x="5612" y="974"/>
                    </a:lnTo>
                    <a:lnTo>
                      <a:pt x="5641" y="975"/>
                    </a:lnTo>
                    <a:lnTo>
                      <a:pt x="5667" y="976"/>
                    </a:lnTo>
                    <a:lnTo>
                      <a:pt x="5671" y="975"/>
                    </a:lnTo>
                    <a:lnTo>
                      <a:pt x="5677" y="972"/>
                    </a:lnTo>
                    <a:lnTo>
                      <a:pt x="5682" y="968"/>
                    </a:lnTo>
                    <a:lnTo>
                      <a:pt x="5687" y="964"/>
                    </a:lnTo>
                    <a:lnTo>
                      <a:pt x="5674" y="945"/>
                    </a:lnTo>
                    <a:lnTo>
                      <a:pt x="5807" y="945"/>
                    </a:lnTo>
                    <a:lnTo>
                      <a:pt x="5809" y="949"/>
                    </a:lnTo>
                    <a:lnTo>
                      <a:pt x="5816" y="955"/>
                    </a:lnTo>
                    <a:lnTo>
                      <a:pt x="5825" y="962"/>
                    </a:lnTo>
                    <a:lnTo>
                      <a:pt x="5836" y="969"/>
                    </a:lnTo>
                    <a:lnTo>
                      <a:pt x="5857" y="982"/>
                    </a:lnTo>
                    <a:lnTo>
                      <a:pt x="5867" y="988"/>
                    </a:lnTo>
                    <a:lnTo>
                      <a:pt x="5871" y="988"/>
                    </a:lnTo>
                    <a:lnTo>
                      <a:pt x="5875" y="987"/>
                    </a:lnTo>
                    <a:lnTo>
                      <a:pt x="5878" y="985"/>
                    </a:lnTo>
                    <a:lnTo>
                      <a:pt x="5880" y="983"/>
                    </a:lnTo>
                    <a:lnTo>
                      <a:pt x="5884" y="979"/>
                    </a:lnTo>
                    <a:lnTo>
                      <a:pt x="5888" y="973"/>
                    </a:lnTo>
                    <a:lnTo>
                      <a:pt x="5892" y="967"/>
                    </a:lnTo>
                    <a:lnTo>
                      <a:pt x="5898" y="963"/>
                    </a:lnTo>
                    <a:lnTo>
                      <a:pt x="5902" y="961"/>
                    </a:lnTo>
                    <a:lnTo>
                      <a:pt x="5906" y="959"/>
                    </a:lnTo>
                    <a:lnTo>
                      <a:pt x="5913" y="958"/>
                    </a:lnTo>
                    <a:lnTo>
                      <a:pt x="5920" y="958"/>
                    </a:lnTo>
                    <a:lnTo>
                      <a:pt x="5911" y="954"/>
                    </a:lnTo>
                    <a:lnTo>
                      <a:pt x="5904" y="950"/>
                    </a:lnTo>
                    <a:lnTo>
                      <a:pt x="5900" y="945"/>
                    </a:lnTo>
                    <a:lnTo>
                      <a:pt x="5897" y="941"/>
                    </a:lnTo>
                    <a:lnTo>
                      <a:pt x="5894" y="935"/>
                    </a:lnTo>
                    <a:lnTo>
                      <a:pt x="5893" y="927"/>
                    </a:lnTo>
                    <a:lnTo>
                      <a:pt x="5893" y="916"/>
                    </a:lnTo>
                    <a:lnTo>
                      <a:pt x="5893" y="902"/>
                    </a:lnTo>
                    <a:lnTo>
                      <a:pt x="5893" y="886"/>
                    </a:lnTo>
                    <a:lnTo>
                      <a:pt x="5894" y="871"/>
                    </a:lnTo>
                    <a:lnTo>
                      <a:pt x="5897" y="858"/>
                    </a:lnTo>
                    <a:lnTo>
                      <a:pt x="5900" y="846"/>
                    </a:lnTo>
                    <a:lnTo>
                      <a:pt x="5902" y="841"/>
                    </a:lnTo>
                    <a:lnTo>
                      <a:pt x="5904" y="835"/>
                    </a:lnTo>
                    <a:lnTo>
                      <a:pt x="5906" y="831"/>
                    </a:lnTo>
                    <a:lnTo>
                      <a:pt x="5910" y="828"/>
                    </a:lnTo>
                    <a:lnTo>
                      <a:pt x="5913" y="825"/>
                    </a:lnTo>
                    <a:lnTo>
                      <a:pt x="5917" y="823"/>
                    </a:lnTo>
                    <a:lnTo>
                      <a:pt x="5922" y="822"/>
                    </a:lnTo>
                    <a:lnTo>
                      <a:pt x="5926" y="822"/>
                    </a:lnTo>
                    <a:lnTo>
                      <a:pt x="5945" y="822"/>
                    </a:lnTo>
                    <a:lnTo>
                      <a:pt x="5974" y="822"/>
                    </a:lnTo>
                    <a:lnTo>
                      <a:pt x="6006" y="822"/>
                    </a:lnTo>
                    <a:lnTo>
                      <a:pt x="6033" y="822"/>
                    </a:lnTo>
                    <a:lnTo>
                      <a:pt x="6037" y="828"/>
                    </a:lnTo>
                    <a:lnTo>
                      <a:pt x="6045" y="838"/>
                    </a:lnTo>
                    <a:lnTo>
                      <a:pt x="6055" y="849"/>
                    </a:lnTo>
                    <a:lnTo>
                      <a:pt x="6066" y="860"/>
                    </a:lnTo>
                    <a:lnTo>
                      <a:pt x="6077" y="871"/>
                    </a:lnTo>
                    <a:lnTo>
                      <a:pt x="6086" y="881"/>
                    </a:lnTo>
                    <a:lnTo>
                      <a:pt x="6094" y="887"/>
                    </a:lnTo>
                    <a:lnTo>
                      <a:pt x="6099" y="889"/>
                    </a:lnTo>
                    <a:lnTo>
                      <a:pt x="6102" y="881"/>
                    </a:lnTo>
                    <a:lnTo>
                      <a:pt x="6105" y="874"/>
                    </a:lnTo>
                    <a:lnTo>
                      <a:pt x="6108" y="867"/>
                    </a:lnTo>
                    <a:lnTo>
                      <a:pt x="6112" y="861"/>
                    </a:lnTo>
                    <a:lnTo>
                      <a:pt x="6116" y="855"/>
                    </a:lnTo>
                    <a:lnTo>
                      <a:pt x="6119" y="848"/>
                    </a:lnTo>
                    <a:lnTo>
                      <a:pt x="6123" y="839"/>
                    </a:lnTo>
                    <a:lnTo>
                      <a:pt x="6125" y="828"/>
                    </a:lnTo>
                    <a:lnTo>
                      <a:pt x="6128" y="830"/>
                    </a:lnTo>
                    <a:lnTo>
                      <a:pt x="6132" y="831"/>
                    </a:lnTo>
                    <a:lnTo>
                      <a:pt x="6135" y="832"/>
                    </a:lnTo>
                    <a:lnTo>
                      <a:pt x="6139" y="832"/>
                    </a:lnTo>
                    <a:lnTo>
                      <a:pt x="6144" y="832"/>
                    </a:lnTo>
                    <a:lnTo>
                      <a:pt x="6149" y="831"/>
                    </a:lnTo>
                    <a:lnTo>
                      <a:pt x="6153" y="830"/>
                    </a:lnTo>
                    <a:lnTo>
                      <a:pt x="6159" y="828"/>
                    </a:lnTo>
                    <a:lnTo>
                      <a:pt x="6148" y="815"/>
                    </a:lnTo>
                    <a:lnTo>
                      <a:pt x="6137" y="803"/>
                    </a:lnTo>
                    <a:lnTo>
                      <a:pt x="6133" y="796"/>
                    </a:lnTo>
                    <a:lnTo>
                      <a:pt x="6128" y="789"/>
                    </a:lnTo>
                    <a:lnTo>
                      <a:pt x="6126" y="782"/>
                    </a:lnTo>
                    <a:lnTo>
                      <a:pt x="6125" y="772"/>
                    </a:lnTo>
                    <a:lnTo>
                      <a:pt x="6126" y="767"/>
                    </a:lnTo>
                    <a:lnTo>
                      <a:pt x="6128" y="764"/>
                    </a:lnTo>
                    <a:lnTo>
                      <a:pt x="6132" y="761"/>
                    </a:lnTo>
                    <a:lnTo>
                      <a:pt x="6135" y="760"/>
                    </a:lnTo>
                    <a:lnTo>
                      <a:pt x="6140" y="759"/>
                    </a:lnTo>
                    <a:lnTo>
                      <a:pt x="6146" y="759"/>
                    </a:lnTo>
                    <a:lnTo>
                      <a:pt x="6152" y="760"/>
                    </a:lnTo>
                    <a:lnTo>
                      <a:pt x="6159" y="762"/>
                    </a:lnTo>
                    <a:lnTo>
                      <a:pt x="6188" y="771"/>
                    </a:lnTo>
                    <a:lnTo>
                      <a:pt x="6212" y="778"/>
                    </a:lnTo>
                    <a:lnTo>
                      <a:pt x="6202" y="779"/>
                    </a:lnTo>
                    <a:lnTo>
                      <a:pt x="6193" y="782"/>
                    </a:lnTo>
                    <a:lnTo>
                      <a:pt x="6184" y="784"/>
                    </a:lnTo>
                    <a:lnTo>
                      <a:pt x="6179" y="785"/>
                    </a:lnTo>
                    <a:lnTo>
                      <a:pt x="6180" y="792"/>
                    </a:lnTo>
                    <a:lnTo>
                      <a:pt x="6183" y="797"/>
                    </a:lnTo>
                    <a:lnTo>
                      <a:pt x="6186" y="802"/>
                    </a:lnTo>
                    <a:lnTo>
                      <a:pt x="6191" y="807"/>
                    </a:lnTo>
                    <a:lnTo>
                      <a:pt x="6201" y="815"/>
                    </a:lnTo>
                    <a:lnTo>
                      <a:pt x="6211" y="822"/>
                    </a:lnTo>
                    <a:lnTo>
                      <a:pt x="6222" y="829"/>
                    </a:lnTo>
                    <a:lnTo>
                      <a:pt x="6230" y="837"/>
                    </a:lnTo>
                    <a:lnTo>
                      <a:pt x="6234" y="842"/>
                    </a:lnTo>
                    <a:lnTo>
                      <a:pt x="6236" y="847"/>
                    </a:lnTo>
                    <a:lnTo>
                      <a:pt x="6238" y="853"/>
                    </a:lnTo>
                    <a:lnTo>
                      <a:pt x="6238" y="859"/>
                    </a:lnTo>
                    <a:lnTo>
                      <a:pt x="6237" y="867"/>
                    </a:lnTo>
                    <a:lnTo>
                      <a:pt x="6231" y="878"/>
                    </a:lnTo>
                    <a:lnTo>
                      <a:pt x="6224" y="893"/>
                    </a:lnTo>
                    <a:lnTo>
                      <a:pt x="6215" y="907"/>
                    </a:lnTo>
                    <a:lnTo>
                      <a:pt x="6206" y="922"/>
                    </a:lnTo>
                    <a:lnTo>
                      <a:pt x="6200" y="937"/>
                    </a:lnTo>
                    <a:lnTo>
                      <a:pt x="6196" y="944"/>
                    </a:lnTo>
                    <a:lnTo>
                      <a:pt x="6194" y="952"/>
                    </a:lnTo>
                    <a:lnTo>
                      <a:pt x="6192" y="958"/>
                    </a:lnTo>
                    <a:lnTo>
                      <a:pt x="6192" y="964"/>
                    </a:lnTo>
                    <a:lnTo>
                      <a:pt x="6193" y="970"/>
                    </a:lnTo>
                    <a:lnTo>
                      <a:pt x="6195" y="974"/>
                    </a:lnTo>
                    <a:lnTo>
                      <a:pt x="6198" y="977"/>
                    </a:lnTo>
                    <a:lnTo>
                      <a:pt x="6202" y="979"/>
                    </a:lnTo>
                    <a:lnTo>
                      <a:pt x="6205" y="981"/>
                    </a:lnTo>
                    <a:lnTo>
                      <a:pt x="6208" y="984"/>
                    </a:lnTo>
                    <a:lnTo>
                      <a:pt x="6211" y="988"/>
                    </a:lnTo>
                    <a:lnTo>
                      <a:pt x="6212" y="994"/>
                    </a:lnTo>
                    <a:lnTo>
                      <a:pt x="6212" y="1001"/>
                    </a:lnTo>
                    <a:lnTo>
                      <a:pt x="6211" y="1010"/>
                    </a:lnTo>
                    <a:lnTo>
                      <a:pt x="6208" y="1018"/>
                    </a:lnTo>
                    <a:lnTo>
                      <a:pt x="6204" y="1026"/>
                    </a:lnTo>
                    <a:lnTo>
                      <a:pt x="6202" y="1030"/>
                    </a:lnTo>
                    <a:lnTo>
                      <a:pt x="6200" y="1033"/>
                    </a:lnTo>
                    <a:lnTo>
                      <a:pt x="6196" y="1036"/>
                    </a:lnTo>
                    <a:lnTo>
                      <a:pt x="6192" y="1039"/>
                    </a:lnTo>
                    <a:lnTo>
                      <a:pt x="6188" y="1041"/>
                    </a:lnTo>
                    <a:lnTo>
                      <a:pt x="6183" y="1042"/>
                    </a:lnTo>
                    <a:lnTo>
                      <a:pt x="6178" y="1043"/>
                    </a:lnTo>
                    <a:lnTo>
                      <a:pt x="6172" y="1043"/>
                    </a:lnTo>
                    <a:lnTo>
                      <a:pt x="6173" y="1062"/>
                    </a:lnTo>
                    <a:lnTo>
                      <a:pt x="6175" y="1079"/>
                    </a:lnTo>
                    <a:lnTo>
                      <a:pt x="6181" y="1095"/>
                    </a:lnTo>
                    <a:lnTo>
                      <a:pt x="6186" y="1111"/>
                    </a:lnTo>
                    <a:lnTo>
                      <a:pt x="6194" y="1126"/>
                    </a:lnTo>
                    <a:lnTo>
                      <a:pt x="6204" y="1140"/>
                    </a:lnTo>
                    <a:lnTo>
                      <a:pt x="6214" y="1153"/>
                    </a:lnTo>
                    <a:lnTo>
                      <a:pt x="6226" y="1166"/>
                    </a:lnTo>
                    <a:lnTo>
                      <a:pt x="6238" y="1179"/>
                    </a:lnTo>
                    <a:lnTo>
                      <a:pt x="6252" y="1190"/>
                    </a:lnTo>
                    <a:lnTo>
                      <a:pt x="6267" y="1201"/>
                    </a:lnTo>
                    <a:lnTo>
                      <a:pt x="6281" y="1211"/>
                    </a:lnTo>
                    <a:lnTo>
                      <a:pt x="6296" y="1220"/>
                    </a:lnTo>
                    <a:lnTo>
                      <a:pt x="6313" y="1230"/>
                    </a:lnTo>
                    <a:lnTo>
                      <a:pt x="6328" y="1239"/>
                    </a:lnTo>
                    <a:lnTo>
                      <a:pt x="6345" y="1247"/>
                    </a:lnTo>
                    <a:lnTo>
                      <a:pt x="6352" y="1251"/>
                    </a:lnTo>
                    <a:lnTo>
                      <a:pt x="6360" y="1256"/>
                    </a:lnTo>
                    <a:lnTo>
                      <a:pt x="6365" y="1261"/>
                    </a:lnTo>
                    <a:lnTo>
                      <a:pt x="6371" y="1267"/>
                    </a:lnTo>
                    <a:lnTo>
                      <a:pt x="6379" y="1282"/>
                    </a:lnTo>
                    <a:lnTo>
                      <a:pt x="6387" y="1297"/>
                    </a:lnTo>
                    <a:lnTo>
                      <a:pt x="6392" y="1304"/>
                    </a:lnTo>
                    <a:lnTo>
                      <a:pt x="6396" y="1311"/>
                    </a:lnTo>
                    <a:lnTo>
                      <a:pt x="6402" y="1318"/>
                    </a:lnTo>
                    <a:lnTo>
                      <a:pt x="6407" y="1325"/>
                    </a:lnTo>
                    <a:lnTo>
                      <a:pt x="6415" y="1331"/>
                    </a:lnTo>
                    <a:lnTo>
                      <a:pt x="6422" y="1337"/>
                    </a:lnTo>
                    <a:lnTo>
                      <a:pt x="6432" y="1342"/>
                    </a:lnTo>
                    <a:lnTo>
                      <a:pt x="6444" y="1346"/>
                    </a:lnTo>
                    <a:lnTo>
                      <a:pt x="6452" y="1347"/>
                    </a:lnTo>
                    <a:lnTo>
                      <a:pt x="6464" y="1351"/>
                    </a:lnTo>
                    <a:lnTo>
                      <a:pt x="6471" y="1353"/>
                    </a:lnTo>
                    <a:lnTo>
                      <a:pt x="6476" y="1356"/>
                    </a:lnTo>
                    <a:lnTo>
                      <a:pt x="6481" y="1360"/>
                    </a:lnTo>
                    <a:lnTo>
                      <a:pt x="6484" y="1364"/>
                    </a:lnTo>
                    <a:lnTo>
                      <a:pt x="6491" y="1374"/>
                    </a:lnTo>
                    <a:lnTo>
                      <a:pt x="6497" y="1384"/>
                    </a:lnTo>
                    <a:lnTo>
                      <a:pt x="6506" y="1395"/>
                    </a:lnTo>
                    <a:lnTo>
                      <a:pt x="6515" y="1404"/>
                    </a:lnTo>
                    <a:lnTo>
                      <a:pt x="6525" y="1413"/>
                    </a:lnTo>
                    <a:lnTo>
                      <a:pt x="6533" y="1420"/>
                    </a:lnTo>
                    <a:lnTo>
                      <a:pt x="6538" y="1422"/>
                    </a:lnTo>
                    <a:lnTo>
                      <a:pt x="6542" y="1424"/>
                    </a:lnTo>
                    <a:lnTo>
                      <a:pt x="6547" y="1425"/>
                    </a:lnTo>
                    <a:lnTo>
                      <a:pt x="6551" y="1426"/>
                    </a:lnTo>
                    <a:lnTo>
                      <a:pt x="6554" y="1425"/>
                    </a:lnTo>
                    <a:lnTo>
                      <a:pt x="6558" y="1425"/>
                    </a:lnTo>
                    <a:lnTo>
                      <a:pt x="6561" y="1423"/>
                    </a:lnTo>
                    <a:lnTo>
                      <a:pt x="6564" y="1421"/>
                    </a:lnTo>
                    <a:lnTo>
                      <a:pt x="6570" y="1416"/>
                    </a:lnTo>
                    <a:lnTo>
                      <a:pt x="6575" y="1410"/>
                    </a:lnTo>
                    <a:lnTo>
                      <a:pt x="6578" y="1402"/>
                    </a:lnTo>
                    <a:lnTo>
                      <a:pt x="6582" y="1391"/>
                    </a:lnTo>
                    <a:lnTo>
                      <a:pt x="6583" y="1381"/>
                    </a:lnTo>
                    <a:lnTo>
                      <a:pt x="6584" y="1370"/>
                    </a:lnTo>
                    <a:lnTo>
                      <a:pt x="6583" y="1366"/>
                    </a:lnTo>
                    <a:lnTo>
                      <a:pt x="6582" y="1362"/>
                    </a:lnTo>
                    <a:lnTo>
                      <a:pt x="6579" y="1359"/>
                    </a:lnTo>
                    <a:lnTo>
                      <a:pt x="6576" y="1356"/>
                    </a:lnTo>
                    <a:lnTo>
                      <a:pt x="6570" y="1350"/>
                    </a:lnTo>
                    <a:lnTo>
                      <a:pt x="6561" y="1345"/>
                    </a:lnTo>
                    <a:lnTo>
                      <a:pt x="6552" y="1340"/>
                    </a:lnTo>
                    <a:lnTo>
                      <a:pt x="6544" y="1333"/>
                    </a:lnTo>
                    <a:lnTo>
                      <a:pt x="6542" y="1329"/>
                    </a:lnTo>
                    <a:lnTo>
                      <a:pt x="6539" y="1325"/>
                    </a:lnTo>
                    <a:lnTo>
                      <a:pt x="6538" y="1320"/>
                    </a:lnTo>
                    <a:lnTo>
                      <a:pt x="6538" y="1315"/>
                    </a:lnTo>
                    <a:lnTo>
                      <a:pt x="6539" y="1313"/>
                    </a:lnTo>
                    <a:lnTo>
                      <a:pt x="6542" y="1310"/>
                    </a:lnTo>
                    <a:lnTo>
                      <a:pt x="6547" y="1308"/>
                    </a:lnTo>
                    <a:lnTo>
                      <a:pt x="6552" y="1306"/>
                    </a:lnTo>
                    <a:lnTo>
                      <a:pt x="6565" y="1301"/>
                    </a:lnTo>
                    <a:lnTo>
                      <a:pt x="6577" y="1297"/>
                    </a:lnTo>
                    <a:lnTo>
                      <a:pt x="6569" y="1280"/>
                    </a:lnTo>
                    <a:lnTo>
                      <a:pt x="6560" y="1268"/>
                    </a:lnTo>
                    <a:lnTo>
                      <a:pt x="6550" y="1256"/>
                    </a:lnTo>
                    <a:lnTo>
                      <a:pt x="6538" y="1241"/>
                    </a:lnTo>
                    <a:lnTo>
                      <a:pt x="6540" y="1239"/>
                    </a:lnTo>
                    <a:lnTo>
                      <a:pt x="6544" y="1238"/>
                    </a:lnTo>
                    <a:lnTo>
                      <a:pt x="6550" y="1237"/>
                    </a:lnTo>
                    <a:lnTo>
                      <a:pt x="6556" y="1236"/>
                    </a:lnTo>
                    <a:lnTo>
                      <a:pt x="6572" y="1235"/>
                    </a:lnTo>
                    <a:lnTo>
                      <a:pt x="6590" y="1235"/>
                    </a:lnTo>
                    <a:lnTo>
                      <a:pt x="6583" y="1229"/>
                    </a:lnTo>
                    <a:lnTo>
                      <a:pt x="6572" y="1219"/>
                    </a:lnTo>
                    <a:lnTo>
                      <a:pt x="6566" y="1214"/>
                    </a:lnTo>
                    <a:lnTo>
                      <a:pt x="6562" y="1210"/>
                    </a:lnTo>
                    <a:lnTo>
                      <a:pt x="6559" y="1207"/>
                    </a:lnTo>
                    <a:lnTo>
                      <a:pt x="6558" y="1204"/>
                    </a:lnTo>
                    <a:lnTo>
                      <a:pt x="6550" y="1199"/>
                    </a:lnTo>
                    <a:lnTo>
                      <a:pt x="6544" y="1194"/>
                    </a:lnTo>
                    <a:lnTo>
                      <a:pt x="6540" y="1187"/>
                    </a:lnTo>
                    <a:lnTo>
                      <a:pt x="6537" y="1180"/>
                    </a:lnTo>
                    <a:lnTo>
                      <a:pt x="6533" y="1173"/>
                    </a:lnTo>
                    <a:lnTo>
                      <a:pt x="6532" y="1163"/>
                    </a:lnTo>
                    <a:lnTo>
                      <a:pt x="6531" y="1153"/>
                    </a:lnTo>
                    <a:lnTo>
                      <a:pt x="6531" y="1142"/>
                    </a:lnTo>
                    <a:lnTo>
                      <a:pt x="6536" y="1142"/>
                    </a:lnTo>
                    <a:lnTo>
                      <a:pt x="6540" y="1140"/>
                    </a:lnTo>
                    <a:lnTo>
                      <a:pt x="6545" y="1138"/>
                    </a:lnTo>
                    <a:lnTo>
                      <a:pt x="6549" y="1136"/>
                    </a:lnTo>
                    <a:lnTo>
                      <a:pt x="6552" y="1133"/>
                    </a:lnTo>
                    <a:lnTo>
                      <a:pt x="6555" y="1130"/>
                    </a:lnTo>
                    <a:lnTo>
                      <a:pt x="6556" y="1127"/>
                    </a:lnTo>
                    <a:lnTo>
                      <a:pt x="6558" y="1124"/>
                    </a:lnTo>
                    <a:lnTo>
                      <a:pt x="6539" y="1118"/>
                    </a:lnTo>
                    <a:lnTo>
                      <a:pt x="6522" y="1110"/>
                    </a:lnTo>
                    <a:lnTo>
                      <a:pt x="6508" y="1103"/>
                    </a:lnTo>
                    <a:lnTo>
                      <a:pt x="6496" y="1095"/>
                    </a:lnTo>
                    <a:lnTo>
                      <a:pt x="6476" y="1078"/>
                    </a:lnTo>
                    <a:lnTo>
                      <a:pt x="6460" y="1063"/>
                    </a:lnTo>
                    <a:lnTo>
                      <a:pt x="6452" y="1055"/>
                    </a:lnTo>
                    <a:lnTo>
                      <a:pt x="6444" y="1048"/>
                    </a:lnTo>
                    <a:lnTo>
                      <a:pt x="6437" y="1043"/>
                    </a:lnTo>
                    <a:lnTo>
                      <a:pt x="6427" y="1039"/>
                    </a:lnTo>
                    <a:lnTo>
                      <a:pt x="6417" y="1036"/>
                    </a:lnTo>
                    <a:lnTo>
                      <a:pt x="6406" y="1035"/>
                    </a:lnTo>
                    <a:lnTo>
                      <a:pt x="6393" y="1035"/>
                    </a:lnTo>
                    <a:lnTo>
                      <a:pt x="6377" y="1037"/>
                    </a:lnTo>
                    <a:lnTo>
                      <a:pt x="6375" y="1038"/>
                    </a:lnTo>
                    <a:lnTo>
                      <a:pt x="6373" y="1037"/>
                    </a:lnTo>
                    <a:lnTo>
                      <a:pt x="6372" y="1036"/>
                    </a:lnTo>
                    <a:lnTo>
                      <a:pt x="6370" y="1035"/>
                    </a:lnTo>
                    <a:lnTo>
                      <a:pt x="6368" y="1031"/>
                    </a:lnTo>
                    <a:lnTo>
                      <a:pt x="6365" y="1025"/>
                    </a:lnTo>
                    <a:lnTo>
                      <a:pt x="6363" y="1009"/>
                    </a:lnTo>
                    <a:lnTo>
                      <a:pt x="6360" y="990"/>
                    </a:lnTo>
                    <a:lnTo>
                      <a:pt x="6358" y="981"/>
                    </a:lnTo>
                    <a:lnTo>
                      <a:pt x="6354" y="972"/>
                    </a:lnTo>
                    <a:lnTo>
                      <a:pt x="6351" y="963"/>
                    </a:lnTo>
                    <a:lnTo>
                      <a:pt x="6346" y="956"/>
                    </a:lnTo>
                    <a:lnTo>
                      <a:pt x="6340" y="949"/>
                    </a:lnTo>
                    <a:lnTo>
                      <a:pt x="6332" y="943"/>
                    </a:lnTo>
                    <a:lnTo>
                      <a:pt x="6328" y="941"/>
                    </a:lnTo>
                    <a:lnTo>
                      <a:pt x="6323" y="940"/>
                    </a:lnTo>
                    <a:lnTo>
                      <a:pt x="6317" y="939"/>
                    </a:lnTo>
                    <a:lnTo>
                      <a:pt x="6312" y="939"/>
                    </a:lnTo>
                    <a:lnTo>
                      <a:pt x="6392" y="889"/>
                    </a:lnTo>
                    <a:lnTo>
                      <a:pt x="6396" y="890"/>
                    </a:lnTo>
                    <a:lnTo>
                      <a:pt x="6399" y="894"/>
                    </a:lnTo>
                    <a:lnTo>
                      <a:pt x="6403" y="898"/>
                    </a:lnTo>
                    <a:lnTo>
                      <a:pt x="6405" y="902"/>
                    </a:lnTo>
                    <a:lnTo>
                      <a:pt x="6408" y="907"/>
                    </a:lnTo>
                    <a:lnTo>
                      <a:pt x="6413" y="911"/>
                    </a:lnTo>
                    <a:lnTo>
                      <a:pt x="6415" y="912"/>
                    </a:lnTo>
                    <a:lnTo>
                      <a:pt x="6418" y="913"/>
                    </a:lnTo>
                    <a:lnTo>
                      <a:pt x="6421" y="914"/>
                    </a:lnTo>
                    <a:lnTo>
                      <a:pt x="6425" y="914"/>
                    </a:lnTo>
                    <a:lnTo>
                      <a:pt x="6435" y="913"/>
                    </a:lnTo>
                    <a:lnTo>
                      <a:pt x="6446" y="910"/>
                    </a:lnTo>
                    <a:lnTo>
                      <a:pt x="6458" y="906"/>
                    </a:lnTo>
                    <a:lnTo>
                      <a:pt x="6470" y="901"/>
                    </a:lnTo>
                    <a:lnTo>
                      <a:pt x="6495" y="888"/>
                    </a:lnTo>
                    <a:lnTo>
                      <a:pt x="6525" y="877"/>
                    </a:lnTo>
                    <a:lnTo>
                      <a:pt x="6544" y="877"/>
                    </a:lnTo>
                    <a:lnTo>
                      <a:pt x="6547" y="885"/>
                    </a:lnTo>
                    <a:lnTo>
                      <a:pt x="6551" y="893"/>
                    </a:lnTo>
                    <a:lnTo>
                      <a:pt x="6556" y="899"/>
                    </a:lnTo>
                    <a:lnTo>
                      <a:pt x="6562" y="905"/>
                    </a:lnTo>
                    <a:lnTo>
                      <a:pt x="6576" y="915"/>
                    </a:lnTo>
                    <a:lnTo>
                      <a:pt x="6590" y="927"/>
                    </a:lnTo>
                    <a:lnTo>
                      <a:pt x="6596" y="906"/>
                    </a:lnTo>
                    <a:lnTo>
                      <a:pt x="6601" y="884"/>
                    </a:lnTo>
                    <a:lnTo>
                      <a:pt x="6605" y="873"/>
                    </a:lnTo>
                    <a:lnTo>
                      <a:pt x="6609" y="863"/>
                    </a:lnTo>
                    <a:lnTo>
                      <a:pt x="6614" y="854"/>
                    </a:lnTo>
                    <a:lnTo>
                      <a:pt x="6619" y="845"/>
                    </a:lnTo>
                    <a:lnTo>
                      <a:pt x="6626" y="835"/>
                    </a:lnTo>
                    <a:lnTo>
                      <a:pt x="6633" y="827"/>
                    </a:lnTo>
                    <a:lnTo>
                      <a:pt x="6642" y="821"/>
                    </a:lnTo>
                    <a:lnTo>
                      <a:pt x="6651" y="815"/>
                    </a:lnTo>
                    <a:lnTo>
                      <a:pt x="6662" y="810"/>
                    </a:lnTo>
                    <a:lnTo>
                      <a:pt x="6674" y="806"/>
                    </a:lnTo>
                    <a:lnTo>
                      <a:pt x="6688" y="804"/>
                    </a:lnTo>
                    <a:lnTo>
                      <a:pt x="6704" y="803"/>
                    </a:lnTo>
                    <a:lnTo>
                      <a:pt x="6701" y="799"/>
                    </a:lnTo>
                    <a:lnTo>
                      <a:pt x="6700" y="794"/>
                    </a:lnTo>
                    <a:lnTo>
                      <a:pt x="6700" y="790"/>
                    </a:lnTo>
                    <a:lnTo>
                      <a:pt x="6701" y="785"/>
                    </a:lnTo>
                    <a:lnTo>
                      <a:pt x="6702" y="775"/>
                    </a:lnTo>
                    <a:lnTo>
                      <a:pt x="6704" y="766"/>
                    </a:lnTo>
                    <a:lnTo>
                      <a:pt x="6709" y="770"/>
                    </a:lnTo>
                    <a:lnTo>
                      <a:pt x="6715" y="773"/>
                    </a:lnTo>
                    <a:lnTo>
                      <a:pt x="6721" y="775"/>
                    </a:lnTo>
                    <a:lnTo>
                      <a:pt x="6729" y="777"/>
                    </a:lnTo>
                    <a:lnTo>
                      <a:pt x="6744" y="778"/>
                    </a:lnTo>
                    <a:lnTo>
                      <a:pt x="6763" y="778"/>
                    </a:lnTo>
                    <a:lnTo>
                      <a:pt x="6774" y="781"/>
                    </a:lnTo>
                    <a:lnTo>
                      <a:pt x="6787" y="784"/>
                    </a:lnTo>
                    <a:lnTo>
                      <a:pt x="6795" y="785"/>
                    </a:lnTo>
                    <a:lnTo>
                      <a:pt x="6801" y="784"/>
                    </a:lnTo>
                    <a:lnTo>
                      <a:pt x="6809" y="783"/>
                    </a:lnTo>
                    <a:lnTo>
                      <a:pt x="6817" y="778"/>
                    </a:lnTo>
                    <a:lnTo>
                      <a:pt x="6813" y="767"/>
                    </a:lnTo>
                    <a:lnTo>
                      <a:pt x="6813" y="762"/>
                    </a:lnTo>
                    <a:lnTo>
                      <a:pt x="6816" y="757"/>
                    </a:lnTo>
                    <a:lnTo>
                      <a:pt x="6817" y="742"/>
                    </a:lnTo>
                    <a:lnTo>
                      <a:pt x="6790" y="738"/>
                    </a:lnTo>
                    <a:lnTo>
                      <a:pt x="6766" y="733"/>
                    </a:lnTo>
                    <a:lnTo>
                      <a:pt x="6743" y="727"/>
                    </a:lnTo>
                    <a:lnTo>
                      <a:pt x="6722" y="720"/>
                    </a:lnTo>
                    <a:lnTo>
                      <a:pt x="6685" y="706"/>
                    </a:lnTo>
                    <a:lnTo>
                      <a:pt x="6650" y="692"/>
                    </a:lnTo>
                    <a:lnTo>
                      <a:pt x="6632" y="685"/>
                    </a:lnTo>
                    <a:lnTo>
                      <a:pt x="6616" y="678"/>
                    </a:lnTo>
                    <a:lnTo>
                      <a:pt x="6598" y="672"/>
                    </a:lnTo>
                    <a:lnTo>
                      <a:pt x="6579" y="666"/>
                    </a:lnTo>
                    <a:lnTo>
                      <a:pt x="6561" y="662"/>
                    </a:lnTo>
                    <a:lnTo>
                      <a:pt x="6541" y="658"/>
                    </a:lnTo>
                    <a:lnTo>
                      <a:pt x="6520" y="656"/>
                    </a:lnTo>
                    <a:lnTo>
                      <a:pt x="6497" y="655"/>
                    </a:lnTo>
                    <a:lnTo>
                      <a:pt x="6543" y="659"/>
                    </a:lnTo>
                    <a:lnTo>
                      <a:pt x="6582" y="663"/>
                    </a:lnTo>
                    <a:lnTo>
                      <a:pt x="6592" y="663"/>
                    </a:lnTo>
                    <a:lnTo>
                      <a:pt x="6600" y="663"/>
                    </a:lnTo>
                    <a:lnTo>
                      <a:pt x="6610" y="662"/>
                    </a:lnTo>
                    <a:lnTo>
                      <a:pt x="6619" y="660"/>
                    </a:lnTo>
                    <a:lnTo>
                      <a:pt x="6628" y="658"/>
                    </a:lnTo>
                    <a:lnTo>
                      <a:pt x="6638" y="654"/>
                    </a:lnTo>
                    <a:lnTo>
                      <a:pt x="6648" y="649"/>
                    </a:lnTo>
                    <a:lnTo>
                      <a:pt x="6657" y="643"/>
                    </a:lnTo>
                    <a:lnTo>
                      <a:pt x="6653" y="637"/>
                    </a:lnTo>
                    <a:lnTo>
                      <a:pt x="6649" y="632"/>
                    </a:lnTo>
                    <a:lnTo>
                      <a:pt x="6644" y="627"/>
                    </a:lnTo>
                    <a:lnTo>
                      <a:pt x="6639" y="624"/>
                    </a:lnTo>
                    <a:lnTo>
                      <a:pt x="6628" y="618"/>
                    </a:lnTo>
                    <a:lnTo>
                      <a:pt x="6616" y="612"/>
                    </a:lnTo>
                    <a:lnTo>
                      <a:pt x="6605" y="607"/>
                    </a:lnTo>
                    <a:lnTo>
                      <a:pt x="6593" y="601"/>
                    </a:lnTo>
                    <a:lnTo>
                      <a:pt x="6587" y="598"/>
                    </a:lnTo>
                    <a:lnTo>
                      <a:pt x="6581" y="593"/>
                    </a:lnTo>
                    <a:lnTo>
                      <a:pt x="6576" y="588"/>
                    </a:lnTo>
                    <a:lnTo>
                      <a:pt x="6571" y="582"/>
                    </a:lnTo>
                    <a:lnTo>
                      <a:pt x="6597" y="582"/>
                    </a:lnTo>
                    <a:lnTo>
                      <a:pt x="6600" y="587"/>
                    </a:lnTo>
                    <a:lnTo>
                      <a:pt x="6605" y="592"/>
                    </a:lnTo>
                    <a:lnTo>
                      <a:pt x="6610" y="599"/>
                    </a:lnTo>
                    <a:lnTo>
                      <a:pt x="6617" y="604"/>
                    </a:lnTo>
                    <a:lnTo>
                      <a:pt x="6626" y="610"/>
                    </a:lnTo>
                    <a:lnTo>
                      <a:pt x="6634" y="615"/>
                    </a:lnTo>
                    <a:lnTo>
                      <a:pt x="6640" y="617"/>
                    </a:lnTo>
                    <a:lnTo>
                      <a:pt x="6645" y="618"/>
                    </a:lnTo>
                    <a:lnTo>
                      <a:pt x="6651" y="619"/>
                    </a:lnTo>
                    <a:lnTo>
                      <a:pt x="6657" y="619"/>
                    </a:lnTo>
                    <a:lnTo>
                      <a:pt x="6665" y="618"/>
                    </a:lnTo>
                    <a:lnTo>
                      <a:pt x="6670" y="617"/>
                    </a:lnTo>
                    <a:lnTo>
                      <a:pt x="6673" y="615"/>
                    </a:lnTo>
                    <a:lnTo>
                      <a:pt x="6675" y="612"/>
                    </a:lnTo>
                    <a:lnTo>
                      <a:pt x="6678" y="610"/>
                    </a:lnTo>
                    <a:lnTo>
                      <a:pt x="6683" y="608"/>
                    </a:lnTo>
                    <a:lnTo>
                      <a:pt x="6691" y="606"/>
                    </a:lnTo>
                    <a:lnTo>
                      <a:pt x="6704" y="606"/>
                    </a:lnTo>
                    <a:lnTo>
                      <a:pt x="6718" y="606"/>
                    </a:lnTo>
                    <a:lnTo>
                      <a:pt x="6730" y="607"/>
                    </a:lnTo>
                    <a:lnTo>
                      <a:pt x="6742" y="609"/>
                    </a:lnTo>
                    <a:lnTo>
                      <a:pt x="6752" y="612"/>
                    </a:lnTo>
                    <a:lnTo>
                      <a:pt x="6762" y="616"/>
                    </a:lnTo>
                    <a:lnTo>
                      <a:pt x="6771" y="619"/>
                    </a:lnTo>
                    <a:lnTo>
                      <a:pt x="6778" y="623"/>
                    </a:lnTo>
                    <a:lnTo>
                      <a:pt x="6786" y="627"/>
                    </a:lnTo>
                    <a:lnTo>
                      <a:pt x="6799" y="636"/>
                    </a:lnTo>
                    <a:lnTo>
                      <a:pt x="6812" y="645"/>
                    </a:lnTo>
                    <a:lnTo>
                      <a:pt x="6827" y="654"/>
                    </a:lnTo>
                    <a:lnTo>
                      <a:pt x="6843" y="661"/>
                    </a:lnTo>
                    <a:lnTo>
                      <a:pt x="6943" y="661"/>
                    </a:lnTo>
                    <a:lnTo>
                      <a:pt x="6945" y="667"/>
                    </a:lnTo>
                    <a:lnTo>
                      <a:pt x="6950" y="673"/>
                    </a:lnTo>
                    <a:lnTo>
                      <a:pt x="6955" y="676"/>
                    </a:lnTo>
                    <a:lnTo>
                      <a:pt x="6961" y="678"/>
                    </a:lnTo>
                    <a:lnTo>
                      <a:pt x="6971" y="680"/>
                    </a:lnTo>
                    <a:lnTo>
                      <a:pt x="6982" y="680"/>
                    </a:lnTo>
                    <a:lnTo>
                      <a:pt x="6989" y="680"/>
                    </a:lnTo>
                    <a:lnTo>
                      <a:pt x="7006" y="680"/>
                    </a:lnTo>
                    <a:lnTo>
                      <a:pt x="7027" y="678"/>
                    </a:lnTo>
                    <a:lnTo>
                      <a:pt x="7049" y="674"/>
                    </a:lnTo>
                    <a:lnTo>
                      <a:pt x="7031" y="668"/>
                    </a:lnTo>
                    <a:lnTo>
                      <a:pt x="7011" y="659"/>
                    </a:lnTo>
                    <a:lnTo>
                      <a:pt x="7002" y="654"/>
                    </a:lnTo>
                    <a:lnTo>
                      <a:pt x="6996" y="647"/>
                    </a:lnTo>
                    <a:lnTo>
                      <a:pt x="6993" y="644"/>
                    </a:lnTo>
                    <a:lnTo>
                      <a:pt x="6991" y="640"/>
                    </a:lnTo>
                    <a:lnTo>
                      <a:pt x="6989" y="636"/>
                    </a:lnTo>
                    <a:lnTo>
                      <a:pt x="6989" y="631"/>
                    </a:lnTo>
                    <a:lnTo>
                      <a:pt x="6990" y="621"/>
                    </a:lnTo>
                    <a:lnTo>
                      <a:pt x="6991" y="614"/>
                    </a:lnTo>
                    <a:lnTo>
                      <a:pt x="6992" y="608"/>
                    </a:lnTo>
                    <a:lnTo>
                      <a:pt x="6992" y="602"/>
                    </a:lnTo>
                    <a:lnTo>
                      <a:pt x="6991" y="593"/>
                    </a:lnTo>
                    <a:lnTo>
                      <a:pt x="6989" y="582"/>
                    </a:lnTo>
                    <a:lnTo>
                      <a:pt x="6975" y="581"/>
                    </a:lnTo>
                    <a:lnTo>
                      <a:pt x="6961" y="579"/>
                    </a:lnTo>
                    <a:lnTo>
                      <a:pt x="6947" y="577"/>
                    </a:lnTo>
                    <a:lnTo>
                      <a:pt x="6934" y="573"/>
                    </a:lnTo>
                    <a:lnTo>
                      <a:pt x="6910" y="564"/>
                    </a:lnTo>
                    <a:lnTo>
                      <a:pt x="6886" y="553"/>
                    </a:lnTo>
                    <a:lnTo>
                      <a:pt x="6861" y="543"/>
                    </a:lnTo>
                    <a:lnTo>
                      <a:pt x="6835" y="535"/>
                    </a:lnTo>
                    <a:lnTo>
                      <a:pt x="6821" y="531"/>
                    </a:lnTo>
                    <a:lnTo>
                      <a:pt x="6807" y="529"/>
                    </a:lnTo>
                    <a:lnTo>
                      <a:pt x="6793" y="527"/>
                    </a:lnTo>
                    <a:lnTo>
                      <a:pt x="6776" y="526"/>
                    </a:lnTo>
                    <a:lnTo>
                      <a:pt x="6769" y="527"/>
                    </a:lnTo>
                    <a:lnTo>
                      <a:pt x="6761" y="531"/>
                    </a:lnTo>
                    <a:lnTo>
                      <a:pt x="6756" y="533"/>
                    </a:lnTo>
                    <a:lnTo>
                      <a:pt x="6753" y="536"/>
                    </a:lnTo>
                    <a:lnTo>
                      <a:pt x="6751" y="540"/>
                    </a:lnTo>
                    <a:lnTo>
                      <a:pt x="6750" y="544"/>
                    </a:lnTo>
                    <a:lnTo>
                      <a:pt x="6751" y="547"/>
                    </a:lnTo>
                    <a:lnTo>
                      <a:pt x="6752" y="548"/>
                    </a:lnTo>
                    <a:lnTo>
                      <a:pt x="6754" y="550"/>
                    </a:lnTo>
                    <a:lnTo>
                      <a:pt x="6757" y="552"/>
                    </a:lnTo>
                    <a:lnTo>
                      <a:pt x="6765" y="555"/>
                    </a:lnTo>
                    <a:lnTo>
                      <a:pt x="6775" y="559"/>
                    </a:lnTo>
                    <a:lnTo>
                      <a:pt x="6785" y="563"/>
                    </a:lnTo>
                    <a:lnTo>
                      <a:pt x="6795" y="567"/>
                    </a:lnTo>
                    <a:lnTo>
                      <a:pt x="6799" y="570"/>
                    </a:lnTo>
                    <a:lnTo>
                      <a:pt x="6803" y="574"/>
                    </a:lnTo>
                    <a:lnTo>
                      <a:pt x="6807" y="577"/>
                    </a:lnTo>
                    <a:lnTo>
                      <a:pt x="6810" y="582"/>
                    </a:lnTo>
                    <a:lnTo>
                      <a:pt x="6778" y="567"/>
                    </a:lnTo>
                    <a:lnTo>
                      <a:pt x="6751" y="552"/>
                    </a:lnTo>
                    <a:lnTo>
                      <a:pt x="6728" y="539"/>
                    </a:lnTo>
                    <a:lnTo>
                      <a:pt x="6706" y="528"/>
                    </a:lnTo>
                    <a:lnTo>
                      <a:pt x="6684" y="517"/>
                    </a:lnTo>
                    <a:lnTo>
                      <a:pt x="6660" y="506"/>
                    </a:lnTo>
                    <a:lnTo>
                      <a:pt x="6631" y="494"/>
                    </a:lnTo>
                    <a:lnTo>
                      <a:pt x="6597" y="483"/>
                    </a:lnTo>
                    <a:lnTo>
                      <a:pt x="6573" y="477"/>
                    </a:lnTo>
                    <a:lnTo>
                      <a:pt x="6548" y="471"/>
                    </a:lnTo>
                    <a:lnTo>
                      <a:pt x="6525" y="466"/>
                    </a:lnTo>
                    <a:lnTo>
                      <a:pt x="6500" y="462"/>
                    </a:lnTo>
                    <a:lnTo>
                      <a:pt x="6454" y="455"/>
                    </a:lnTo>
                    <a:lnTo>
                      <a:pt x="6408" y="450"/>
                    </a:lnTo>
                    <a:lnTo>
                      <a:pt x="6363" y="443"/>
                    </a:lnTo>
                    <a:lnTo>
                      <a:pt x="6318" y="436"/>
                    </a:lnTo>
                    <a:lnTo>
                      <a:pt x="6295" y="432"/>
                    </a:lnTo>
                    <a:lnTo>
                      <a:pt x="6272" y="427"/>
                    </a:lnTo>
                    <a:lnTo>
                      <a:pt x="6249" y="422"/>
                    </a:lnTo>
                    <a:lnTo>
                      <a:pt x="6225" y="415"/>
                    </a:lnTo>
                    <a:lnTo>
                      <a:pt x="6146" y="415"/>
                    </a:lnTo>
                    <a:lnTo>
                      <a:pt x="6133" y="407"/>
                    </a:lnTo>
                    <a:lnTo>
                      <a:pt x="6121" y="402"/>
                    </a:lnTo>
                    <a:lnTo>
                      <a:pt x="6114" y="400"/>
                    </a:lnTo>
                    <a:lnTo>
                      <a:pt x="6106" y="398"/>
                    </a:lnTo>
                    <a:lnTo>
                      <a:pt x="6096" y="397"/>
                    </a:lnTo>
                    <a:lnTo>
                      <a:pt x="6085" y="397"/>
                    </a:lnTo>
                    <a:lnTo>
                      <a:pt x="6071" y="398"/>
                    </a:lnTo>
                    <a:lnTo>
                      <a:pt x="6058" y="400"/>
                    </a:lnTo>
                    <a:lnTo>
                      <a:pt x="6045" y="403"/>
                    </a:lnTo>
                    <a:lnTo>
                      <a:pt x="6033" y="406"/>
                    </a:lnTo>
                    <a:lnTo>
                      <a:pt x="6020" y="410"/>
                    </a:lnTo>
                    <a:lnTo>
                      <a:pt x="6007" y="412"/>
                    </a:lnTo>
                    <a:lnTo>
                      <a:pt x="5993" y="415"/>
                    </a:lnTo>
                    <a:lnTo>
                      <a:pt x="5979" y="415"/>
                    </a:lnTo>
                    <a:lnTo>
                      <a:pt x="5971" y="415"/>
                    </a:lnTo>
                    <a:lnTo>
                      <a:pt x="5960" y="412"/>
                    </a:lnTo>
                    <a:lnTo>
                      <a:pt x="5945" y="409"/>
                    </a:lnTo>
                    <a:lnTo>
                      <a:pt x="5929" y="405"/>
                    </a:lnTo>
                    <a:lnTo>
                      <a:pt x="5913" y="400"/>
                    </a:lnTo>
                    <a:lnTo>
                      <a:pt x="5899" y="395"/>
                    </a:lnTo>
                    <a:lnTo>
                      <a:pt x="5887" y="389"/>
                    </a:lnTo>
                    <a:lnTo>
                      <a:pt x="5880" y="384"/>
                    </a:lnTo>
                    <a:lnTo>
                      <a:pt x="5833" y="384"/>
                    </a:lnTo>
                    <a:lnTo>
                      <a:pt x="5835" y="394"/>
                    </a:lnTo>
                    <a:lnTo>
                      <a:pt x="5838" y="402"/>
                    </a:lnTo>
                    <a:lnTo>
                      <a:pt x="5843" y="410"/>
                    </a:lnTo>
                    <a:lnTo>
                      <a:pt x="5847" y="417"/>
                    </a:lnTo>
                    <a:lnTo>
                      <a:pt x="5853" y="423"/>
                    </a:lnTo>
                    <a:lnTo>
                      <a:pt x="5859" y="429"/>
                    </a:lnTo>
                    <a:lnTo>
                      <a:pt x="5866" y="435"/>
                    </a:lnTo>
                    <a:lnTo>
                      <a:pt x="5872" y="439"/>
                    </a:lnTo>
                    <a:lnTo>
                      <a:pt x="5895" y="454"/>
                    </a:lnTo>
                    <a:lnTo>
                      <a:pt x="5906" y="459"/>
                    </a:lnTo>
                    <a:lnTo>
                      <a:pt x="5883" y="448"/>
                    </a:lnTo>
                    <a:lnTo>
                      <a:pt x="5860" y="435"/>
                    </a:lnTo>
                    <a:lnTo>
                      <a:pt x="5848" y="430"/>
                    </a:lnTo>
                    <a:lnTo>
                      <a:pt x="5834" y="425"/>
                    </a:lnTo>
                    <a:lnTo>
                      <a:pt x="5826" y="424"/>
                    </a:lnTo>
                    <a:lnTo>
                      <a:pt x="5819" y="422"/>
                    </a:lnTo>
                    <a:lnTo>
                      <a:pt x="5810" y="422"/>
                    </a:lnTo>
                    <a:lnTo>
                      <a:pt x="5800" y="421"/>
                    </a:lnTo>
                    <a:lnTo>
                      <a:pt x="5804" y="417"/>
                    </a:lnTo>
                    <a:lnTo>
                      <a:pt x="5807" y="412"/>
                    </a:lnTo>
                    <a:lnTo>
                      <a:pt x="5809" y="405"/>
                    </a:lnTo>
                    <a:lnTo>
                      <a:pt x="5813" y="397"/>
                    </a:lnTo>
                    <a:lnTo>
                      <a:pt x="5796" y="397"/>
                    </a:lnTo>
                    <a:lnTo>
                      <a:pt x="5781" y="396"/>
                    </a:lnTo>
                    <a:lnTo>
                      <a:pt x="5767" y="395"/>
                    </a:lnTo>
                    <a:lnTo>
                      <a:pt x="5754" y="390"/>
                    </a:lnTo>
                    <a:lnTo>
                      <a:pt x="5753" y="395"/>
                    </a:lnTo>
                    <a:lnTo>
                      <a:pt x="5752" y="399"/>
                    </a:lnTo>
                    <a:lnTo>
                      <a:pt x="5751" y="402"/>
                    </a:lnTo>
                    <a:lnTo>
                      <a:pt x="5748" y="405"/>
                    </a:lnTo>
                    <a:lnTo>
                      <a:pt x="5745" y="407"/>
                    </a:lnTo>
                    <a:lnTo>
                      <a:pt x="5742" y="409"/>
                    </a:lnTo>
                    <a:lnTo>
                      <a:pt x="5737" y="411"/>
                    </a:lnTo>
                    <a:lnTo>
                      <a:pt x="5733" y="412"/>
                    </a:lnTo>
                    <a:lnTo>
                      <a:pt x="5724" y="414"/>
                    </a:lnTo>
                    <a:lnTo>
                      <a:pt x="5714" y="415"/>
                    </a:lnTo>
                    <a:lnTo>
                      <a:pt x="5703" y="415"/>
                    </a:lnTo>
                    <a:lnTo>
                      <a:pt x="5693" y="415"/>
                    </a:lnTo>
                    <a:lnTo>
                      <a:pt x="5667" y="415"/>
                    </a:lnTo>
                    <a:lnTo>
                      <a:pt x="5643" y="413"/>
                    </a:lnTo>
                    <a:lnTo>
                      <a:pt x="5621" y="411"/>
                    </a:lnTo>
                    <a:lnTo>
                      <a:pt x="5599" y="409"/>
                    </a:lnTo>
                    <a:lnTo>
                      <a:pt x="5578" y="407"/>
                    </a:lnTo>
                    <a:lnTo>
                      <a:pt x="5557" y="408"/>
                    </a:lnTo>
                    <a:lnTo>
                      <a:pt x="5546" y="409"/>
                    </a:lnTo>
                    <a:lnTo>
                      <a:pt x="5536" y="410"/>
                    </a:lnTo>
                    <a:lnTo>
                      <a:pt x="5525" y="412"/>
                    </a:lnTo>
                    <a:lnTo>
                      <a:pt x="5514" y="415"/>
                    </a:lnTo>
                    <a:lnTo>
                      <a:pt x="5528" y="430"/>
                    </a:lnTo>
                    <a:lnTo>
                      <a:pt x="5539" y="439"/>
                    </a:lnTo>
                    <a:lnTo>
                      <a:pt x="5551" y="450"/>
                    </a:lnTo>
                    <a:lnTo>
                      <a:pt x="5567" y="465"/>
                    </a:lnTo>
                    <a:lnTo>
                      <a:pt x="5531" y="450"/>
                    </a:lnTo>
                    <a:lnTo>
                      <a:pt x="5497" y="437"/>
                    </a:lnTo>
                    <a:lnTo>
                      <a:pt x="5465" y="426"/>
                    </a:lnTo>
                    <a:lnTo>
                      <a:pt x="5433" y="414"/>
                    </a:lnTo>
                    <a:lnTo>
                      <a:pt x="5419" y="407"/>
                    </a:lnTo>
                    <a:lnTo>
                      <a:pt x="5404" y="400"/>
                    </a:lnTo>
                    <a:lnTo>
                      <a:pt x="5388" y="392"/>
                    </a:lnTo>
                    <a:lnTo>
                      <a:pt x="5374" y="383"/>
                    </a:lnTo>
                    <a:lnTo>
                      <a:pt x="5360" y="373"/>
                    </a:lnTo>
                    <a:lnTo>
                      <a:pt x="5344" y="362"/>
                    </a:lnTo>
                    <a:lnTo>
                      <a:pt x="5330" y="350"/>
                    </a:lnTo>
                    <a:lnTo>
                      <a:pt x="5315" y="336"/>
                    </a:lnTo>
                    <a:lnTo>
                      <a:pt x="5109" y="336"/>
                    </a:lnTo>
                    <a:lnTo>
                      <a:pt x="5104" y="337"/>
                    </a:lnTo>
                    <a:lnTo>
                      <a:pt x="5099" y="339"/>
                    </a:lnTo>
                    <a:lnTo>
                      <a:pt x="5094" y="343"/>
                    </a:lnTo>
                    <a:lnTo>
                      <a:pt x="5090" y="348"/>
                    </a:lnTo>
                    <a:lnTo>
                      <a:pt x="5009" y="354"/>
                    </a:lnTo>
                    <a:lnTo>
                      <a:pt x="5003" y="353"/>
                    </a:lnTo>
                    <a:lnTo>
                      <a:pt x="4996" y="353"/>
                    </a:lnTo>
                    <a:lnTo>
                      <a:pt x="4991" y="351"/>
                    </a:lnTo>
                    <a:lnTo>
                      <a:pt x="4986" y="349"/>
                    </a:lnTo>
                    <a:lnTo>
                      <a:pt x="4979" y="344"/>
                    </a:lnTo>
                    <a:lnTo>
                      <a:pt x="4972" y="339"/>
                    </a:lnTo>
                    <a:lnTo>
                      <a:pt x="4964" y="332"/>
                    </a:lnTo>
                    <a:lnTo>
                      <a:pt x="4956" y="327"/>
                    </a:lnTo>
                    <a:lnTo>
                      <a:pt x="4951" y="325"/>
                    </a:lnTo>
                    <a:lnTo>
                      <a:pt x="4945" y="324"/>
                    </a:lnTo>
                    <a:lnTo>
                      <a:pt x="4938" y="323"/>
                    </a:lnTo>
                    <a:lnTo>
                      <a:pt x="4929" y="323"/>
                    </a:lnTo>
                    <a:lnTo>
                      <a:pt x="4924" y="323"/>
                    </a:lnTo>
                    <a:lnTo>
                      <a:pt x="4918" y="324"/>
                    </a:lnTo>
                    <a:lnTo>
                      <a:pt x="4916" y="326"/>
                    </a:lnTo>
                    <a:lnTo>
                      <a:pt x="4913" y="329"/>
                    </a:lnTo>
                    <a:lnTo>
                      <a:pt x="4911" y="331"/>
                    </a:lnTo>
                    <a:lnTo>
                      <a:pt x="4907" y="333"/>
                    </a:lnTo>
                    <a:lnTo>
                      <a:pt x="4903" y="334"/>
                    </a:lnTo>
                    <a:lnTo>
                      <a:pt x="4896" y="336"/>
                    </a:lnTo>
                    <a:lnTo>
                      <a:pt x="4884" y="334"/>
                    </a:lnTo>
                    <a:lnTo>
                      <a:pt x="4873" y="332"/>
                    </a:lnTo>
                    <a:lnTo>
                      <a:pt x="4863" y="328"/>
                    </a:lnTo>
                    <a:lnTo>
                      <a:pt x="4853" y="324"/>
                    </a:lnTo>
                    <a:lnTo>
                      <a:pt x="4836" y="314"/>
                    </a:lnTo>
                    <a:lnTo>
                      <a:pt x="4816" y="304"/>
                    </a:lnTo>
                    <a:lnTo>
                      <a:pt x="4830" y="292"/>
                    </a:lnTo>
                    <a:lnTo>
                      <a:pt x="4826" y="290"/>
                    </a:lnTo>
                    <a:lnTo>
                      <a:pt x="4816" y="286"/>
                    </a:lnTo>
                    <a:lnTo>
                      <a:pt x="4808" y="284"/>
                    </a:lnTo>
                    <a:lnTo>
                      <a:pt x="4799" y="282"/>
                    </a:lnTo>
                    <a:lnTo>
                      <a:pt x="4789" y="281"/>
                    </a:lnTo>
                    <a:lnTo>
                      <a:pt x="4777" y="279"/>
                    </a:lnTo>
                    <a:lnTo>
                      <a:pt x="4766" y="281"/>
                    </a:lnTo>
                    <a:lnTo>
                      <a:pt x="4757" y="281"/>
                    </a:lnTo>
                    <a:lnTo>
                      <a:pt x="4748" y="283"/>
                    </a:lnTo>
                    <a:lnTo>
                      <a:pt x="4740" y="285"/>
                    </a:lnTo>
                    <a:lnTo>
                      <a:pt x="4728" y="290"/>
                    </a:lnTo>
                    <a:lnTo>
                      <a:pt x="4717" y="295"/>
                    </a:lnTo>
                    <a:lnTo>
                      <a:pt x="4710" y="301"/>
                    </a:lnTo>
                    <a:lnTo>
                      <a:pt x="4701" y="306"/>
                    </a:lnTo>
                    <a:lnTo>
                      <a:pt x="4698" y="308"/>
                    </a:lnTo>
                    <a:lnTo>
                      <a:pt x="4693" y="309"/>
                    </a:lnTo>
                    <a:lnTo>
                      <a:pt x="4689" y="310"/>
                    </a:lnTo>
                    <a:lnTo>
                      <a:pt x="4683" y="310"/>
                    </a:lnTo>
                    <a:lnTo>
                      <a:pt x="4670" y="310"/>
                    </a:lnTo>
                    <a:lnTo>
                      <a:pt x="4657" y="310"/>
                    </a:lnTo>
                    <a:lnTo>
                      <a:pt x="4657" y="279"/>
                    </a:lnTo>
                    <a:lnTo>
                      <a:pt x="4650" y="275"/>
                    </a:lnTo>
                    <a:lnTo>
                      <a:pt x="4644" y="272"/>
                    </a:lnTo>
                    <a:lnTo>
                      <a:pt x="4638" y="271"/>
                    </a:lnTo>
                    <a:lnTo>
                      <a:pt x="4633" y="270"/>
                    </a:lnTo>
                    <a:lnTo>
                      <a:pt x="4627" y="271"/>
                    </a:lnTo>
                    <a:lnTo>
                      <a:pt x="4621" y="272"/>
                    </a:lnTo>
                    <a:lnTo>
                      <a:pt x="4613" y="275"/>
                    </a:lnTo>
                    <a:lnTo>
                      <a:pt x="4604" y="279"/>
                    </a:lnTo>
                    <a:lnTo>
                      <a:pt x="4603" y="277"/>
                    </a:lnTo>
                    <a:lnTo>
                      <a:pt x="4601" y="275"/>
                    </a:lnTo>
                    <a:lnTo>
                      <a:pt x="4599" y="273"/>
                    </a:lnTo>
                    <a:lnTo>
                      <a:pt x="4597" y="272"/>
                    </a:lnTo>
                    <a:lnTo>
                      <a:pt x="4589" y="270"/>
                    </a:lnTo>
                    <a:lnTo>
                      <a:pt x="4579" y="268"/>
                    </a:lnTo>
                    <a:lnTo>
                      <a:pt x="4557" y="267"/>
                    </a:lnTo>
                    <a:lnTo>
                      <a:pt x="4532" y="267"/>
                    </a:lnTo>
                    <a:lnTo>
                      <a:pt x="4486" y="271"/>
                    </a:lnTo>
                    <a:lnTo>
                      <a:pt x="4465" y="273"/>
                    </a:lnTo>
                    <a:lnTo>
                      <a:pt x="4398" y="273"/>
                    </a:lnTo>
                    <a:lnTo>
                      <a:pt x="4399" y="276"/>
                    </a:lnTo>
                    <a:lnTo>
                      <a:pt x="4400" y="279"/>
                    </a:lnTo>
                    <a:lnTo>
                      <a:pt x="4402" y="283"/>
                    </a:lnTo>
                    <a:lnTo>
                      <a:pt x="4405" y="285"/>
                    </a:lnTo>
                    <a:lnTo>
                      <a:pt x="4409" y="288"/>
                    </a:lnTo>
                    <a:lnTo>
                      <a:pt x="4412" y="290"/>
                    </a:lnTo>
                    <a:lnTo>
                      <a:pt x="4415" y="292"/>
                    </a:lnTo>
                    <a:lnTo>
                      <a:pt x="4418" y="292"/>
                    </a:lnTo>
                    <a:lnTo>
                      <a:pt x="4420" y="299"/>
                    </a:lnTo>
                    <a:lnTo>
                      <a:pt x="4425" y="307"/>
                    </a:lnTo>
                    <a:lnTo>
                      <a:pt x="4432" y="316"/>
                    </a:lnTo>
                    <a:lnTo>
                      <a:pt x="4438" y="323"/>
                    </a:lnTo>
                    <a:lnTo>
                      <a:pt x="4429" y="323"/>
                    </a:lnTo>
                    <a:lnTo>
                      <a:pt x="4420" y="324"/>
                    </a:lnTo>
                    <a:lnTo>
                      <a:pt x="4412" y="326"/>
                    </a:lnTo>
                    <a:lnTo>
                      <a:pt x="4403" y="329"/>
                    </a:lnTo>
                    <a:lnTo>
                      <a:pt x="4394" y="331"/>
                    </a:lnTo>
                    <a:lnTo>
                      <a:pt x="4383" y="333"/>
                    </a:lnTo>
                    <a:lnTo>
                      <a:pt x="4373" y="334"/>
                    </a:lnTo>
                    <a:lnTo>
                      <a:pt x="4358" y="336"/>
                    </a:lnTo>
                    <a:lnTo>
                      <a:pt x="4337" y="334"/>
                    </a:lnTo>
                    <a:lnTo>
                      <a:pt x="4317" y="331"/>
                    </a:lnTo>
                    <a:lnTo>
                      <a:pt x="4295" y="327"/>
                    </a:lnTo>
                    <a:lnTo>
                      <a:pt x="4272" y="323"/>
                    </a:lnTo>
                    <a:lnTo>
                      <a:pt x="4250" y="318"/>
                    </a:lnTo>
                    <a:lnTo>
                      <a:pt x="4228" y="314"/>
                    </a:lnTo>
                    <a:lnTo>
                      <a:pt x="4206" y="311"/>
                    </a:lnTo>
                    <a:lnTo>
                      <a:pt x="4186" y="310"/>
                    </a:lnTo>
                    <a:lnTo>
                      <a:pt x="4176" y="310"/>
                    </a:lnTo>
                    <a:lnTo>
                      <a:pt x="4166" y="310"/>
                    </a:lnTo>
                    <a:lnTo>
                      <a:pt x="4166" y="348"/>
                    </a:lnTo>
                    <a:lnTo>
                      <a:pt x="4139" y="348"/>
                    </a:lnTo>
                    <a:lnTo>
                      <a:pt x="4131" y="345"/>
                    </a:lnTo>
                    <a:lnTo>
                      <a:pt x="4122" y="342"/>
                    </a:lnTo>
                    <a:lnTo>
                      <a:pt x="4113" y="340"/>
                    </a:lnTo>
                    <a:lnTo>
                      <a:pt x="4102" y="338"/>
                    </a:lnTo>
                    <a:lnTo>
                      <a:pt x="4082" y="333"/>
                    </a:lnTo>
                    <a:lnTo>
                      <a:pt x="4060" y="330"/>
                    </a:lnTo>
                    <a:lnTo>
                      <a:pt x="4039" y="326"/>
                    </a:lnTo>
                    <a:lnTo>
                      <a:pt x="4019" y="321"/>
                    </a:lnTo>
                    <a:lnTo>
                      <a:pt x="4009" y="318"/>
                    </a:lnTo>
                    <a:lnTo>
                      <a:pt x="4000" y="314"/>
                    </a:lnTo>
                    <a:lnTo>
                      <a:pt x="3993" y="310"/>
                    </a:lnTo>
                    <a:lnTo>
                      <a:pt x="3986" y="304"/>
                    </a:lnTo>
                    <a:lnTo>
                      <a:pt x="3946" y="304"/>
                    </a:lnTo>
                    <a:lnTo>
                      <a:pt x="3953" y="317"/>
                    </a:lnTo>
                    <a:lnTo>
                      <a:pt x="3960" y="329"/>
                    </a:lnTo>
                    <a:lnTo>
                      <a:pt x="3941" y="318"/>
                    </a:lnTo>
                    <a:lnTo>
                      <a:pt x="3920" y="305"/>
                    </a:lnTo>
                    <a:lnTo>
                      <a:pt x="3898" y="294"/>
                    </a:lnTo>
                    <a:lnTo>
                      <a:pt x="3880" y="286"/>
                    </a:lnTo>
                    <a:lnTo>
                      <a:pt x="3820" y="286"/>
                    </a:lnTo>
                    <a:lnTo>
                      <a:pt x="3820" y="287"/>
                    </a:lnTo>
                    <a:lnTo>
                      <a:pt x="3819" y="288"/>
                    </a:lnTo>
                    <a:lnTo>
                      <a:pt x="3818" y="288"/>
                    </a:lnTo>
                    <a:lnTo>
                      <a:pt x="3816" y="287"/>
                    </a:lnTo>
                    <a:lnTo>
                      <a:pt x="3809" y="286"/>
                    </a:lnTo>
                    <a:lnTo>
                      <a:pt x="3800" y="283"/>
                    </a:lnTo>
                    <a:lnTo>
                      <a:pt x="3777" y="274"/>
                    </a:lnTo>
                    <a:lnTo>
                      <a:pt x="3752" y="265"/>
                    </a:lnTo>
                    <a:lnTo>
                      <a:pt x="3727" y="256"/>
                    </a:lnTo>
                    <a:lnTo>
                      <a:pt x="3706" y="249"/>
                    </a:lnTo>
                    <a:lnTo>
                      <a:pt x="3698" y="247"/>
                    </a:lnTo>
                    <a:lnTo>
                      <a:pt x="3694" y="246"/>
                    </a:lnTo>
                    <a:lnTo>
                      <a:pt x="3693" y="246"/>
                    </a:lnTo>
                    <a:lnTo>
                      <a:pt x="3692" y="247"/>
                    </a:lnTo>
                    <a:lnTo>
                      <a:pt x="3693" y="248"/>
                    </a:lnTo>
                    <a:lnTo>
                      <a:pt x="3694" y="249"/>
                    </a:lnTo>
                    <a:lnTo>
                      <a:pt x="3677" y="249"/>
                    </a:lnTo>
                    <a:lnTo>
                      <a:pt x="3663" y="251"/>
                    </a:lnTo>
                    <a:lnTo>
                      <a:pt x="3650" y="253"/>
                    </a:lnTo>
                    <a:lnTo>
                      <a:pt x="3637" y="255"/>
                    </a:lnTo>
                    <a:lnTo>
                      <a:pt x="3624" y="257"/>
                    </a:lnTo>
                    <a:lnTo>
                      <a:pt x="3608" y="259"/>
                    </a:lnTo>
                    <a:lnTo>
                      <a:pt x="3593" y="261"/>
                    </a:lnTo>
                    <a:lnTo>
                      <a:pt x="3574" y="261"/>
                    </a:lnTo>
                    <a:lnTo>
                      <a:pt x="3559" y="261"/>
                    </a:lnTo>
                    <a:lnTo>
                      <a:pt x="3544" y="260"/>
                    </a:lnTo>
                    <a:lnTo>
                      <a:pt x="3528" y="258"/>
                    </a:lnTo>
                    <a:lnTo>
                      <a:pt x="3515" y="256"/>
                    </a:lnTo>
                    <a:lnTo>
                      <a:pt x="3488" y="252"/>
                    </a:lnTo>
                    <a:lnTo>
                      <a:pt x="3461" y="246"/>
                    </a:lnTo>
                    <a:lnTo>
                      <a:pt x="3435" y="240"/>
                    </a:lnTo>
                    <a:lnTo>
                      <a:pt x="3408" y="236"/>
                    </a:lnTo>
                    <a:lnTo>
                      <a:pt x="3394" y="234"/>
                    </a:lnTo>
                    <a:lnTo>
                      <a:pt x="3379" y="232"/>
                    </a:lnTo>
                    <a:lnTo>
                      <a:pt x="3365" y="231"/>
                    </a:lnTo>
                    <a:lnTo>
                      <a:pt x="3348" y="231"/>
                    </a:lnTo>
                    <a:lnTo>
                      <a:pt x="3334" y="227"/>
                    </a:lnTo>
                    <a:lnTo>
                      <a:pt x="3313" y="219"/>
                    </a:lnTo>
                    <a:lnTo>
                      <a:pt x="3304" y="216"/>
                    </a:lnTo>
                    <a:lnTo>
                      <a:pt x="3296" y="214"/>
                    </a:lnTo>
                    <a:lnTo>
                      <a:pt x="3293" y="214"/>
                    </a:lnTo>
                    <a:lnTo>
                      <a:pt x="3291" y="215"/>
                    </a:lnTo>
                    <a:lnTo>
                      <a:pt x="3289" y="216"/>
                    </a:lnTo>
                    <a:lnTo>
                      <a:pt x="3289" y="218"/>
                    </a:lnTo>
                    <a:lnTo>
                      <a:pt x="3289" y="221"/>
                    </a:lnTo>
                    <a:lnTo>
                      <a:pt x="3290" y="226"/>
                    </a:lnTo>
                    <a:lnTo>
                      <a:pt x="3292" y="229"/>
                    </a:lnTo>
                    <a:lnTo>
                      <a:pt x="3295" y="233"/>
                    </a:lnTo>
                    <a:lnTo>
                      <a:pt x="3302" y="240"/>
                    </a:lnTo>
                    <a:lnTo>
                      <a:pt x="3310" y="247"/>
                    </a:lnTo>
                    <a:lnTo>
                      <a:pt x="3320" y="252"/>
                    </a:lnTo>
                    <a:lnTo>
                      <a:pt x="3328" y="257"/>
                    </a:lnTo>
                    <a:lnTo>
                      <a:pt x="3336" y="260"/>
                    </a:lnTo>
                    <a:lnTo>
                      <a:pt x="3341" y="261"/>
                    </a:lnTo>
                    <a:lnTo>
                      <a:pt x="3332" y="260"/>
                    </a:lnTo>
                    <a:lnTo>
                      <a:pt x="3323" y="257"/>
                    </a:lnTo>
                    <a:lnTo>
                      <a:pt x="3314" y="255"/>
                    </a:lnTo>
                    <a:lnTo>
                      <a:pt x="3305" y="251"/>
                    </a:lnTo>
                    <a:lnTo>
                      <a:pt x="3290" y="244"/>
                    </a:lnTo>
                    <a:lnTo>
                      <a:pt x="3273" y="235"/>
                    </a:lnTo>
                    <a:lnTo>
                      <a:pt x="3257" y="225"/>
                    </a:lnTo>
                    <a:lnTo>
                      <a:pt x="3239" y="213"/>
                    </a:lnTo>
                    <a:lnTo>
                      <a:pt x="3219" y="203"/>
                    </a:lnTo>
                    <a:lnTo>
                      <a:pt x="3195" y="193"/>
                    </a:lnTo>
                    <a:lnTo>
                      <a:pt x="3198" y="192"/>
                    </a:lnTo>
                    <a:lnTo>
                      <a:pt x="3200" y="190"/>
                    </a:lnTo>
                    <a:lnTo>
                      <a:pt x="3201" y="186"/>
                    </a:lnTo>
                    <a:lnTo>
                      <a:pt x="3201" y="181"/>
                    </a:lnTo>
                    <a:lnTo>
                      <a:pt x="3202" y="173"/>
                    </a:lnTo>
                    <a:lnTo>
                      <a:pt x="3202" y="169"/>
                    </a:lnTo>
                    <a:lnTo>
                      <a:pt x="3169" y="169"/>
                    </a:lnTo>
                    <a:lnTo>
                      <a:pt x="3164" y="170"/>
                    </a:lnTo>
                    <a:lnTo>
                      <a:pt x="3159" y="173"/>
                    </a:lnTo>
                    <a:lnTo>
                      <a:pt x="3154" y="177"/>
                    </a:lnTo>
                    <a:lnTo>
                      <a:pt x="3149" y="181"/>
                    </a:lnTo>
                    <a:lnTo>
                      <a:pt x="3153" y="187"/>
                    </a:lnTo>
                    <a:lnTo>
                      <a:pt x="3156" y="193"/>
                    </a:lnTo>
                    <a:lnTo>
                      <a:pt x="3144" y="196"/>
                    </a:lnTo>
                    <a:lnTo>
                      <a:pt x="3133" y="199"/>
                    </a:lnTo>
                    <a:lnTo>
                      <a:pt x="3122" y="203"/>
                    </a:lnTo>
                    <a:lnTo>
                      <a:pt x="3112" y="206"/>
                    </a:lnTo>
                    <a:lnTo>
                      <a:pt x="3093" y="215"/>
                    </a:lnTo>
                    <a:lnTo>
                      <a:pt x="3076" y="225"/>
                    </a:lnTo>
                    <a:lnTo>
                      <a:pt x="3058" y="235"/>
                    </a:lnTo>
                    <a:lnTo>
                      <a:pt x="3040" y="245"/>
                    </a:lnTo>
                    <a:lnTo>
                      <a:pt x="3030" y="249"/>
                    </a:lnTo>
                    <a:lnTo>
                      <a:pt x="3020" y="253"/>
                    </a:lnTo>
                    <a:lnTo>
                      <a:pt x="3008" y="257"/>
                    </a:lnTo>
                    <a:lnTo>
                      <a:pt x="2997" y="261"/>
                    </a:lnTo>
                    <a:lnTo>
                      <a:pt x="2997" y="257"/>
                    </a:lnTo>
                    <a:lnTo>
                      <a:pt x="2998" y="252"/>
                    </a:lnTo>
                    <a:lnTo>
                      <a:pt x="2999" y="248"/>
                    </a:lnTo>
                    <a:lnTo>
                      <a:pt x="3002" y="243"/>
                    </a:lnTo>
                    <a:lnTo>
                      <a:pt x="3008" y="235"/>
                    </a:lnTo>
                    <a:lnTo>
                      <a:pt x="3016" y="226"/>
                    </a:lnTo>
                    <a:lnTo>
                      <a:pt x="3026" y="217"/>
                    </a:lnTo>
                    <a:lnTo>
                      <a:pt x="3038" y="209"/>
                    </a:lnTo>
                    <a:lnTo>
                      <a:pt x="3052" y="201"/>
                    </a:lnTo>
                    <a:lnTo>
                      <a:pt x="3065" y="193"/>
                    </a:lnTo>
                    <a:lnTo>
                      <a:pt x="3093" y="179"/>
                    </a:lnTo>
                    <a:lnTo>
                      <a:pt x="3122" y="165"/>
                    </a:lnTo>
                    <a:lnTo>
                      <a:pt x="3148" y="154"/>
                    </a:lnTo>
                    <a:lnTo>
                      <a:pt x="3169" y="144"/>
                    </a:lnTo>
                    <a:lnTo>
                      <a:pt x="3157" y="136"/>
                    </a:lnTo>
                    <a:lnTo>
                      <a:pt x="3144" y="129"/>
                    </a:lnTo>
                    <a:lnTo>
                      <a:pt x="3130" y="122"/>
                    </a:lnTo>
                    <a:lnTo>
                      <a:pt x="3114" y="115"/>
                    </a:lnTo>
                    <a:lnTo>
                      <a:pt x="3098" y="107"/>
                    </a:lnTo>
                    <a:lnTo>
                      <a:pt x="3080" y="102"/>
                    </a:lnTo>
                    <a:lnTo>
                      <a:pt x="3063" y="96"/>
                    </a:lnTo>
                    <a:lnTo>
                      <a:pt x="3044" y="91"/>
                    </a:lnTo>
                    <a:lnTo>
                      <a:pt x="3024" y="86"/>
                    </a:lnTo>
                    <a:lnTo>
                      <a:pt x="3004" y="82"/>
                    </a:lnTo>
                    <a:lnTo>
                      <a:pt x="2985" y="79"/>
                    </a:lnTo>
                    <a:lnTo>
                      <a:pt x="2965" y="76"/>
                    </a:lnTo>
                    <a:lnTo>
                      <a:pt x="2944" y="74"/>
                    </a:lnTo>
                    <a:lnTo>
                      <a:pt x="2923" y="72"/>
                    </a:lnTo>
                    <a:lnTo>
                      <a:pt x="2903" y="71"/>
                    </a:lnTo>
                    <a:lnTo>
                      <a:pt x="2884" y="70"/>
                    </a:lnTo>
                    <a:lnTo>
                      <a:pt x="2875" y="71"/>
                    </a:lnTo>
                    <a:lnTo>
                      <a:pt x="2867" y="72"/>
                    </a:lnTo>
                    <a:lnTo>
                      <a:pt x="2862" y="74"/>
                    </a:lnTo>
                    <a:lnTo>
                      <a:pt x="2856" y="76"/>
                    </a:lnTo>
                    <a:lnTo>
                      <a:pt x="2850" y="79"/>
                    </a:lnTo>
                    <a:lnTo>
                      <a:pt x="2843" y="81"/>
                    </a:lnTo>
                    <a:lnTo>
                      <a:pt x="2834" y="82"/>
                    </a:lnTo>
                    <a:lnTo>
                      <a:pt x="2823" y="83"/>
                    </a:lnTo>
                    <a:lnTo>
                      <a:pt x="2723" y="64"/>
                    </a:lnTo>
                    <a:lnTo>
                      <a:pt x="2724" y="58"/>
                    </a:lnTo>
                    <a:lnTo>
                      <a:pt x="2726" y="52"/>
                    </a:lnTo>
                    <a:lnTo>
                      <a:pt x="2729" y="47"/>
                    </a:lnTo>
                    <a:lnTo>
                      <a:pt x="2731" y="42"/>
                    </a:lnTo>
                    <a:lnTo>
                      <a:pt x="2738" y="33"/>
                    </a:lnTo>
                    <a:lnTo>
                      <a:pt x="2744" y="21"/>
                    </a:lnTo>
                    <a:lnTo>
                      <a:pt x="2743" y="19"/>
                    </a:lnTo>
                    <a:lnTo>
                      <a:pt x="2742" y="17"/>
                    </a:lnTo>
                    <a:lnTo>
                      <a:pt x="2739" y="15"/>
                    </a:lnTo>
                    <a:lnTo>
                      <a:pt x="2735" y="13"/>
                    </a:lnTo>
                    <a:lnTo>
                      <a:pt x="2727" y="10"/>
                    </a:lnTo>
                    <a:lnTo>
                      <a:pt x="2717" y="9"/>
                    </a:lnTo>
                    <a:lnTo>
                      <a:pt x="2712" y="5"/>
                    </a:lnTo>
                    <a:lnTo>
                      <a:pt x="2707" y="1"/>
                    </a:lnTo>
                    <a:lnTo>
                      <a:pt x="2701" y="0"/>
                    </a:lnTo>
                    <a:lnTo>
                      <a:pt x="2696" y="0"/>
                    </a:lnTo>
                    <a:lnTo>
                      <a:pt x="2691" y="3"/>
                    </a:lnTo>
                    <a:lnTo>
                      <a:pt x="2687" y="7"/>
                    </a:lnTo>
                    <a:lnTo>
                      <a:pt x="2685" y="13"/>
                    </a:lnTo>
                    <a:lnTo>
                      <a:pt x="2684" y="21"/>
                    </a:lnTo>
                    <a:lnTo>
                      <a:pt x="2667" y="24"/>
                    </a:lnTo>
                    <a:lnTo>
                      <a:pt x="2653" y="29"/>
                    </a:lnTo>
                    <a:lnTo>
                      <a:pt x="2641" y="34"/>
                    </a:lnTo>
                    <a:lnTo>
                      <a:pt x="2630" y="40"/>
                    </a:lnTo>
                    <a:lnTo>
                      <a:pt x="2610" y="53"/>
                    </a:lnTo>
                    <a:lnTo>
                      <a:pt x="2590" y="64"/>
                    </a:lnTo>
                    <a:lnTo>
                      <a:pt x="2618" y="83"/>
                    </a:lnTo>
                    <a:lnTo>
                      <a:pt x="2611" y="83"/>
                    </a:lnTo>
                    <a:lnTo>
                      <a:pt x="2597" y="83"/>
                    </a:lnTo>
                    <a:lnTo>
                      <a:pt x="2575" y="83"/>
                    </a:lnTo>
                    <a:lnTo>
                      <a:pt x="2551" y="83"/>
                    </a:lnTo>
                    <a:lnTo>
                      <a:pt x="2567" y="97"/>
                    </a:lnTo>
                    <a:lnTo>
                      <a:pt x="2587" y="118"/>
                    </a:lnTo>
                    <a:lnTo>
                      <a:pt x="2598" y="128"/>
                    </a:lnTo>
                    <a:lnTo>
                      <a:pt x="2610" y="136"/>
                    </a:lnTo>
                    <a:lnTo>
                      <a:pt x="2617" y="140"/>
                    </a:lnTo>
                    <a:lnTo>
                      <a:pt x="2623" y="142"/>
                    </a:lnTo>
                    <a:lnTo>
                      <a:pt x="2630" y="144"/>
                    </a:lnTo>
                    <a:lnTo>
                      <a:pt x="2638" y="144"/>
                    </a:lnTo>
                    <a:lnTo>
                      <a:pt x="2630" y="144"/>
                    </a:lnTo>
                    <a:lnTo>
                      <a:pt x="2623" y="142"/>
                    </a:lnTo>
                    <a:lnTo>
                      <a:pt x="2618" y="140"/>
                    </a:lnTo>
                    <a:lnTo>
                      <a:pt x="2611" y="137"/>
                    </a:lnTo>
                    <a:lnTo>
                      <a:pt x="2600" y="130"/>
                    </a:lnTo>
                    <a:lnTo>
                      <a:pt x="2590" y="121"/>
                    </a:lnTo>
                    <a:lnTo>
                      <a:pt x="2579" y="110"/>
                    </a:lnTo>
                    <a:lnTo>
                      <a:pt x="2567" y="100"/>
                    </a:lnTo>
                    <a:lnTo>
                      <a:pt x="2561" y="95"/>
                    </a:lnTo>
                    <a:lnTo>
                      <a:pt x="2554" y="90"/>
                    </a:lnTo>
                    <a:lnTo>
                      <a:pt x="2547" y="86"/>
                    </a:lnTo>
                    <a:lnTo>
                      <a:pt x="2538" y="83"/>
                    </a:lnTo>
                    <a:lnTo>
                      <a:pt x="2465" y="114"/>
                    </a:lnTo>
                    <a:lnTo>
                      <a:pt x="2462" y="110"/>
                    </a:lnTo>
                    <a:lnTo>
                      <a:pt x="2455" y="104"/>
                    </a:lnTo>
                    <a:lnTo>
                      <a:pt x="2451" y="100"/>
                    </a:lnTo>
                    <a:lnTo>
                      <a:pt x="2446" y="98"/>
                    </a:lnTo>
                    <a:lnTo>
                      <a:pt x="2439" y="95"/>
                    </a:lnTo>
                    <a:lnTo>
                      <a:pt x="2431" y="95"/>
                    </a:lnTo>
                    <a:lnTo>
                      <a:pt x="2410" y="95"/>
                    </a:lnTo>
                    <a:lnTo>
                      <a:pt x="2391" y="98"/>
                    </a:lnTo>
                    <a:lnTo>
                      <a:pt x="2372" y="101"/>
                    </a:lnTo>
                    <a:lnTo>
                      <a:pt x="2354" y="105"/>
                    </a:lnTo>
                    <a:lnTo>
                      <a:pt x="2319" y="117"/>
                    </a:lnTo>
                    <a:lnTo>
                      <a:pt x="2284" y="129"/>
                    </a:lnTo>
                    <a:lnTo>
                      <a:pt x="2250" y="141"/>
                    </a:lnTo>
                    <a:lnTo>
                      <a:pt x="2214" y="152"/>
                    </a:lnTo>
                    <a:lnTo>
                      <a:pt x="2195" y="156"/>
                    </a:lnTo>
                    <a:lnTo>
                      <a:pt x="2175" y="159"/>
                    </a:lnTo>
                    <a:lnTo>
                      <a:pt x="2155" y="161"/>
                    </a:lnTo>
                    <a:lnTo>
                      <a:pt x="2133" y="162"/>
                    </a:lnTo>
                    <a:lnTo>
                      <a:pt x="2134" y="167"/>
                    </a:lnTo>
                    <a:lnTo>
                      <a:pt x="2137" y="173"/>
                    </a:lnTo>
                    <a:lnTo>
                      <a:pt x="2142" y="178"/>
                    </a:lnTo>
                    <a:lnTo>
                      <a:pt x="2149" y="183"/>
                    </a:lnTo>
                    <a:lnTo>
                      <a:pt x="2157" y="187"/>
                    </a:lnTo>
                    <a:lnTo>
                      <a:pt x="2167" y="190"/>
                    </a:lnTo>
                    <a:lnTo>
                      <a:pt x="2175" y="193"/>
                    </a:lnTo>
                    <a:lnTo>
                      <a:pt x="2185" y="193"/>
                    </a:lnTo>
                    <a:lnTo>
                      <a:pt x="2186" y="198"/>
                    </a:lnTo>
                    <a:lnTo>
                      <a:pt x="2187" y="203"/>
                    </a:lnTo>
                    <a:lnTo>
                      <a:pt x="2190" y="208"/>
                    </a:lnTo>
                    <a:lnTo>
                      <a:pt x="2192" y="213"/>
                    </a:lnTo>
                    <a:lnTo>
                      <a:pt x="2198" y="225"/>
                    </a:lnTo>
                    <a:lnTo>
                      <a:pt x="2207" y="235"/>
                    </a:lnTo>
                    <a:lnTo>
                      <a:pt x="2216" y="244"/>
                    </a:lnTo>
                    <a:lnTo>
                      <a:pt x="2225" y="251"/>
                    </a:lnTo>
                    <a:lnTo>
                      <a:pt x="2233" y="257"/>
                    </a:lnTo>
                    <a:lnTo>
                      <a:pt x="2239" y="261"/>
                    </a:lnTo>
                    <a:lnTo>
                      <a:pt x="2233" y="261"/>
                    </a:lnTo>
                    <a:lnTo>
                      <a:pt x="2227" y="260"/>
                    </a:lnTo>
                    <a:lnTo>
                      <a:pt x="2223" y="259"/>
                    </a:lnTo>
                    <a:lnTo>
                      <a:pt x="2217" y="257"/>
                    </a:lnTo>
                    <a:lnTo>
                      <a:pt x="2214" y="254"/>
                    </a:lnTo>
                    <a:lnTo>
                      <a:pt x="2209" y="251"/>
                    </a:lnTo>
                    <a:lnTo>
                      <a:pt x="2206" y="248"/>
                    </a:lnTo>
                    <a:lnTo>
                      <a:pt x="2203" y="244"/>
                    </a:lnTo>
                    <a:lnTo>
                      <a:pt x="2198" y="236"/>
                    </a:lnTo>
                    <a:lnTo>
                      <a:pt x="2195" y="225"/>
                    </a:lnTo>
                    <a:lnTo>
                      <a:pt x="2193" y="213"/>
                    </a:lnTo>
                    <a:lnTo>
                      <a:pt x="2192" y="200"/>
                    </a:lnTo>
                    <a:lnTo>
                      <a:pt x="2190" y="201"/>
                    </a:lnTo>
                    <a:lnTo>
                      <a:pt x="2186" y="202"/>
                    </a:lnTo>
                    <a:lnTo>
                      <a:pt x="2182" y="202"/>
                    </a:lnTo>
                    <a:lnTo>
                      <a:pt x="2179" y="202"/>
                    </a:lnTo>
                    <a:lnTo>
                      <a:pt x="2169" y="200"/>
                    </a:lnTo>
                    <a:lnTo>
                      <a:pt x="2159" y="200"/>
                    </a:lnTo>
                    <a:lnTo>
                      <a:pt x="2150" y="200"/>
                    </a:lnTo>
                    <a:lnTo>
                      <a:pt x="2141" y="202"/>
                    </a:lnTo>
                    <a:lnTo>
                      <a:pt x="2134" y="205"/>
                    </a:lnTo>
                    <a:lnTo>
                      <a:pt x="2126" y="209"/>
                    </a:lnTo>
                    <a:lnTo>
                      <a:pt x="2118" y="212"/>
                    </a:lnTo>
                    <a:lnTo>
                      <a:pt x="2111" y="215"/>
                    </a:lnTo>
                    <a:lnTo>
                      <a:pt x="2102" y="217"/>
                    </a:lnTo>
                    <a:lnTo>
                      <a:pt x="2093" y="218"/>
                    </a:lnTo>
                    <a:lnTo>
                      <a:pt x="2083" y="217"/>
                    </a:lnTo>
                    <a:lnTo>
                      <a:pt x="2073" y="214"/>
                    </a:lnTo>
                    <a:lnTo>
                      <a:pt x="2066" y="210"/>
                    </a:lnTo>
                    <a:lnTo>
                      <a:pt x="2059" y="206"/>
                    </a:lnTo>
                    <a:lnTo>
                      <a:pt x="2020" y="218"/>
                    </a:lnTo>
                    <a:lnTo>
                      <a:pt x="2013" y="218"/>
                    </a:lnTo>
                    <a:lnTo>
                      <a:pt x="2000" y="219"/>
                    </a:lnTo>
                    <a:lnTo>
                      <a:pt x="1992" y="221"/>
                    </a:lnTo>
                    <a:lnTo>
                      <a:pt x="1985" y="223"/>
                    </a:lnTo>
                    <a:lnTo>
                      <a:pt x="1983" y="225"/>
                    </a:lnTo>
                    <a:lnTo>
                      <a:pt x="1981" y="227"/>
                    </a:lnTo>
                    <a:lnTo>
                      <a:pt x="1980" y="229"/>
                    </a:lnTo>
                    <a:lnTo>
                      <a:pt x="1980" y="231"/>
                    </a:lnTo>
                    <a:lnTo>
                      <a:pt x="1980" y="234"/>
                    </a:lnTo>
                    <a:lnTo>
                      <a:pt x="1982" y="238"/>
                    </a:lnTo>
                    <a:lnTo>
                      <a:pt x="1984" y="242"/>
                    </a:lnTo>
                    <a:lnTo>
                      <a:pt x="1988" y="245"/>
                    </a:lnTo>
                    <a:lnTo>
                      <a:pt x="1996" y="253"/>
                    </a:lnTo>
                    <a:lnTo>
                      <a:pt x="2009" y="261"/>
                    </a:lnTo>
                    <a:lnTo>
                      <a:pt x="2023" y="270"/>
                    </a:lnTo>
                    <a:lnTo>
                      <a:pt x="2038" y="278"/>
                    </a:lnTo>
                    <a:lnTo>
                      <a:pt x="2056" y="287"/>
                    </a:lnTo>
                    <a:lnTo>
                      <a:pt x="2074" y="295"/>
                    </a:lnTo>
                    <a:lnTo>
                      <a:pt x="2112" y="311"/>
                    </a:lnTo>
                    <a:lnTo>
                      <a:pt x="2148" y="324"/>
                    </a:lnTo>
                    <a:lnTo>
                      <a:pt x="2178" y="334"/>
                    </a:lnTo>
                    <a:lnTo>
                      <a:pt x="2198" y="342"/>
                    </a:lnTo>
                    <a:lnTo>
                      <a:pt x="2200" y="352"/>
                    </a:lnTo>
                    <a:lnTo>
                      <a:pt x="2202" y="361"/>
                    </a:lnTo>
                    <a:lnTo>
                      <a:pt x="2204" y="369"/>
                    </a:lnTo>
                    <a:lnTo>
                      <a:pt x="2207" y="376"/>
                    </a:lnTo>
                    <a:lnTo>
                      <a:pt x="2216" y="389"/>
                    </a:lnTo>
                    <a:lnTo>
                      <a:pt x="2226" y="403"/>
                    </a:lnTo>
                    <a:lnTo>
                      <a:pt x="2214" y="405"/>
                    </a:lnTo>
                    <a:lnTo>
                      <a:pt x="2203" y="404"/>
                    </a:lnTo>
                    <a:lnTo>
                      <a:pt x="2193" y="402"/>
                    </a:lnTo>
                    <a:lnTo>
                      <a:pt x="2184" y="399"/>
                    </a:lnTo>
                    <a:lnTo>
                      <a:pt x="2177" y="394"/>
                    </a:lnTo>
                    <a:lnTo>
                      <a:pt x="2169" y="387"/>
                    </a:lnTo>
                    <a:lnTo>
                      <a:pt x="2161" y="381"/>
                    </a:lnTo>
                    <a:lnTo>
                      <a:pt x="2155" y="374"/>
                    </a:lnTo>
                    <a:lnTo>
                      <a:pt x="2142" y="360"/>
                    </a:lnTo>
                    <a:lnTo>
                      <a:pt x="2129" y="345"/>
                    </a:lnTo>
                    <a:lnTo>
                      <a:pt x="2123" y="339"/>
                    </a:lnTo>
                    <a:lnTo>
                      <a:pt x="2115" y="332"/>
                    </a:lnTo>
                    <a:lnTo>
                      <a:pt x="2107" y="327"/>
                    </a:lnTo>
                    <a:lnTo>
                      <a:pt x="2100" y="323"/>
                    </a:lnTo>
                    <a:lnTo>
                      <a:pt x="2065" y="315"/>
                    </a:lnTo>
                    <a:lnTo>
                      <a:pt x="2020" y="305"/>
                    </a:lnTo>
                    <a:lnTo>
                      <a:pt x="2009" y="302"/>
                    </a:lnTo>
                    <a:lnTo>
                      <a:pt x="1999" y="298"/>
                    </a:lnTo>
                    <a:lnTo>
                      <a:pt x="1989" y="293"/>
                    </a:lnTo>
                    <a:lnTo>
                      <a:pt x="1980" y="288"/>
                    </a:lnTo>
                    <a:lnTo>
                      <a:pt x="1972" y="281"/>
                    </a:lnTo>
                    <a:lnTo>
                      <a:pt x="1967" y="273"/>
                    </a:lnTo>
                    <a:lnTo>
                      <a:pt x="1964" y="269"/>
                    </a:lnTo>
                    <a:lnTo>
                      <a:pt x="1962" y="265"/>
                    </a:lnTo>
                    <a:lnTo>
                      <a:pt x="1960" y="260"/>
                    </a:lnTo>
                    <a:lnTo>
                      <a:pt x="1960" y="255"/>
                    </a:lnTo>
                    <a:lnTo>
                      <a:pt x="1947" y="255"/>
                    </a:lnTo>
                    <a:lnTo>
                      <a:pt x="1940" y="255"/>
                    </a:lnTo>
                    <a:lnTo>
                      <a:pt x="1933" y="256"/>
                    </a:lnTo>
                    <a:lnTo>
                      <a:pt x="1927" y="258"/>
                    </a:lnTo>
                    <a:lnTo>
                      <a:pt x="1922" y="261"/>
                    </a:lnTo>
                    <a:lnTo>
                      <a:pt x="1916" y="264"/>
                    </a:lnTo>
                    <a:lnTo>
                      <a:pt x="1910" y="267"/>
                    </a:lnTo>
                    <a:lnTo>
                      <a:pt x="1903" y="270"/>
                    </a:lnTo>
                    <a:lnTo>
                      <a:pt x="1895" y="272"/>
                    </a:lnTo>
                    <a:lnTo>
                      <a:pt x="1887" y="273"/>
                    </a:lnTo>
                    <a:lnTo>
                      <a:pt x="1882" y="287"/>
                    </a:lnTo>
                    <a:lnTo>
                      <a:pt x="1879" y="297"/>
                    </a:lnTo>
                    <a:lnTo>
                      <a:pt x="1877" y="301"/>
                    </a:lnTo>
                    <a:lnTo>
                      <a:pt x="1875" y="305"/>
                    </a:lnTo>
                    <a:lnTo>
                      <a:pt x="1871" y="308"/>
                    </a:lnTo>
                    <a:lnTo>
                      <a:pt x="1867" y="310"/>
                    </a:lnTo>
                    <a:lnTo>
                      <a:pt x="1871" y="316"/>
                    </a:lnTo>
                    <a:lnTo>
                      <a:pt x="1876" y="320"/>
                    </a:lnTo>
                    <a:lnTo>
                      <a:pt x="1882" y="325"/>
                    </a:lnTo>
                    <a:lnTo>
                      <a:pt x="1889" y="328"/>
                    </a:lnTo>
                    <a:lnTo>
                      <a:pt x="1903" y="334"/>
                    </a:lnTo>
                    <a:lnTo>
                      <a:pt x="1921" y="340"/>
                    </a:lnTo>
                    <a:lnTo>
                      <a:pt x="1959" y="349"/>
                    </a:lnTo>
                    <a:lnTo>
                      <a:pt x="2000" y="360"/>
                    </a:lnTo>
                    <a:lnTo>
                      <a:pt x="1954" y="360"/>
                    </a:lnTo>
                    <a:lnTo>
                      <a:pt x="1929" y="354"/>
                    </a:lnTo>
                    <a:lnTo>
                      <a:pt x="1906" y="349"/>
                    </a:lnTo>
                    <a:lnTo>
                      <a:pt x="1886" y="344"/>
                    </a:lnTo>
                    <a:lnTo>
                      <a:pt x="1866" y="338"/>
                    </a:lnTo>
                    <a:lnTo>
                      <a:pt x="1857" y="333"/>
                    </a:lnTo>
                    <a:lnTo>
                      <a:pt x="1849" y="328"/>
                    </a:lnTo>
                    <a:lnTo>
                      <a:pt x="1842" y="322"/>
                    </a:lnTo>
                    <a:lnTo>
                      <a:pt x="1835" y="315"/>
                    </a:lnTo>
                    <a:lnTo>
                      <a:pt x="1828" y="307"/>
                    </a:lnTo>
                    <a:lnTo>
                      <a:pt x="1823" y="298"/>
                    </a:lnTo>
                    <a:lnTo>
                      <a:pt x="1817" y="287"/>
                    </a:lnTo>
                    <a:lnTo>
                      <a:pt x="1814" y="273"/>
                    </a:lnTo>
                    <a:lnTo>
                      <a:pt x="1787" y="273"/>
                    </a:lnTo>
                    <a:lnTo>
                      <a:pt x="1787" y="282"/>
                    </a:lnTo>
                    <a:lnTo>
                      <a:pt x="1786" y="288"/>
                    </a:lnTo>
                    <a:lnTo>
                      <a:pt x="1785" y="293"/>
                    </a:lnTo>
                    <a:lnTo>
                      <a:pt x="1782" y="298"/>
                    </a:lnTo>
                    <a:lnTo>
                      <a:pt x="1776" y="306"/>
                    </a:lnTo>
                    <a:lnTo>
                      <a:pt x="1767" y="316"/>
                    </a:lnTo>
                    <a:lnTo>
                      <a:pt x="1771" y="323"/>
                    </a:lnTo>
                    <a:lnTo>
                      <a:pt x="1775" y="328"/>
                    </a:lnTo>
                    <a:lnTo>
                      <a:pt x="1779" y="332"/>
                    </a:lnTo>
                    <a:lnTo>
                      <a:pt x="1785" y="336"/>
                    </a:lnTo>
                    <a:lnTo>
                      <a:pt x="1793" y="342"/>
                    </a:lnTo>
                    <a:lnTo>
                      <a:pt x="1803" y="346"/>
                    </a:lnTo>
                    <a:lnTo>
                      <a:pt x="1813" y="351"/>
                    </a:lnTo>
                    <a:lnTo>
                      <a:pt x="1823" y="358"/>
                    </a:lnTo>
                    <a:lnTo>
                      <a:pt x="1827" y="363"/>
                    </a:lnTo>
                    <a:lnTo>
                      <a:pt x="1832" y="369"/>
                    </a:lnTo>
                    <a:lnTo>
                      <a:pt x="1836" y="376"/>
                    </a:lnTo>
                    <a:lnTo>
                      <a:pt x="1841" y="384"/>
                    </a:lnTo>
                    <a:lnTo>
                      <a:pt x="1842" y="389"/>
                    </a:lnTo>
                    <a:lnTo>
                      <a:pt x="1843" y="396"/>
                    </a:lnTo>
                    <a:lnTo>
                      <a:pt x="1844" y="402"/>
                    </a:lnTo>
                    <a:lnTo>
                      <a:pt x="1844" y="409"/>
                    </a:lnTo>
                    <a:lnTo>
                      <a:pt x="1844" y="415"/>
                    </a:lnTo>
                    <a:lnTo>
                      <a:pt x="1844" y="420"/>
                    </a:lnTo>
                    <a:lnTo>
                      <a:pt x="1845" y="424"/>
                    </a:lnTo>
                    <a:lnTo>
                      <a:pt x="1847" y="427"/>
                    </a:lnTo>
                    <a:lnTo>
                      <a:pt x="1859" y="436"/>
                    </a:lnTo>
                    <a:lnTo>
                      <a:pt x="1868" y="444"/>
                    </a:lnTo>
                    <a:lnTo>
                      <a:pt x="1872" y="448"/>
                    </a:lnTo>
                    <a:lnTo>
                      <a:pt x="1878" y="451"/>
                    </a:lnTo>
                    <a:lnTo>
                      <a:pt x="1884" y="452"/>
                    </a:lnTo>
                    <a:lnTo>
                      <a:pt x="1893" y="453"/>
                    </a:lnTo>
                    <a:lnTo>
                      <a:pt x="1902" y="452"/>
                    </a:lnTo>
                    <a:lnTo>
                      <a:pt x="1910" y="450"/>
                    </a:lnTo>
                    <a:lnTo>
                      <a:pt x="1917" y="446"/>
                    </a:lnTo>
                    <a:lnTo>
                      <a:pt x="1923" y="443"/>
                    </a:lnTo>
                    <a:lnTo>
                      <a:pt x="1929" y="439"/>
                    </a:lnTo>
                    <a:lnTo>
                      <a:pt x="1936" y="436"/>
                    </a:lnTo>
                    <a:lnTo>
                      <a:pt x="1944" y="434"/>
                    </a:lnTo>
                    <a:lnTo>
                      <a:pt x="1954" y="433"/>
                    </a:lnTo>
                    <a:lnTo>
                      <a:pt x="1961" y="434"/>
                    </a:lnTo>
                    <a:lnTo>
                      <a:pt x="1970" y="435"/>
                    </a:lnTo>
                    <a:lnTo>
                      <a:pt x="1978" y="437"/>
                    </a:lnTo>
                    <a:lnTo>
                      <a:pt x="1985" y="439"/>
                    </a:lnTo>
                    <a:lnTo>
                      <a:pt x="1999" y="445"/>
                    </a:lnTo>
                    <a:lnTo>
                      <a:pt x="2013" y="453"/>
                    </a:lnTo>
                    <a:lnTo>
                      <a:pt x="2027" y="459"/>
                    </a:lnTo>
                    <a:lnTo>
                      <a:pt x="2041" y="465"/>
                    </a:lnTo>
                    <a:lnTo>
                      <a:pt x="2048" y="467"/>
                    </a:lnTo>
                    <a:lnTo>
                      <a:pt x="2056" y="469"/>
                    </a:lnTo>
                    <a:lnTo>
                      <a:pt x="2065" y="470"/>
                    </a:lnTo>
                    <a:lnTo>
                      <a:pt x="2073" y="471"/>
                    </a:lnTo>
                    <a:lnTo>
                      <a:pt x="2076" y="482"/>
                    </a:lnTo>
                    <a:lnTo>
                      <a:pt x="2078" y="492"/>
                    </a:lnTo>
                    <a:lnTo>
                      <a:pt x="2082" y="503"/>
                    </a:lnTo>
                    <a:lnTo>
                      <a:pt x="2086" y="511"/>
                    </a:lnTo>
                    <a:lnTo>
                      <a:pt x="2090" y="515"/>
                    </a:lnTo>
                    <a:lnTo>
                      <a:pt x="2093" y="518"/>
                    </a:lnTo>
                    <a:lnTo>
                      <a:pt x="2097" y="522"/>
                    </a:lnTo>
                    <a:lnTo>
                      <a:pt x="2102" y="525"/>
                    </a:lnTo>
                    <a:lnTo>
                      <a:pt x="2106" y="527"/>
                    </a:lnTo>
                    <a:lnTo>
                      <a:pt x="2113" y="529"/>
                    </a:lnTo>
                    <a:lnTo>
                      <a:pt x="2118" y="531"/>
                    </a:lnTo>
                    <a:lnTo>
                      <a:pt x="2126" y="532"/>
                    </a:lnTo>
                    <a:lnTo>
                      <a:pt x="2111" y="532"/>
                    </a:lnTo>
                    <a:lnTo>
                      <a:pt x="2100" y="532"/>
                    </a:lnTo>
                    <a:lnTo>
                      <a:pt x="2093" y="532"/>
                    </a:lnTo>
                    <a:lnTo>
                      <a:pt x="2086" y="531"/>
                    </a:lnTo>
                    <a:lnTo>
                      <a:pt x="2081" y="530"/>
                    </a:lnTo>
                    <a:lnTo>
                      <a:pt x="2076" y="529"/>
                    </a:lnTo>
                    <a:lnTo>
                      <a:pt x="2067" y="524"/>
                    </a:lnTo>
                    <a:lnTo>
                      <a:pt x="2059" y="519"/>
                    </a:lnTo>
                    <a:lnTo>
                      <a:pt x="2052" y="513"/>
                    </a:lnTo>
                    <a:lnTo>
                      <a:pt x="2046" y="506"/>
                    </a:lnTo>
                    <a:lnTo>
                      <a:pt x="2040" y="497"/>
                    </a:lnTo>
                    <a:lnTo>
                      <a:pt x="2035" y="489"/>
                    </a:lnTo>
                    <a:lnTo>
                      <a:pt x="2030" y="481"/>
                    </a:lnTo>
                    <a:lnTo>
                      <a:pt x="2024" y="473"/>
                    </a:lnTo>
                    <a:lnTo>
                      <a:pt x="2017" y="466"/>
                    </a:lnTo>
                    <a:lnTo>
                      <a:pt x="2011" y="460"/>
                    </a:lnTo>
                    <a:lnTo>
                      <a:pt x="2002" y="454"/>
                    </a:lnTo>
                    <a:lnTo>
                      <a:pt x="1992" y="450"/>
                    </a:lnTo>
                    <a:lnTo>
                      <a:pt x="1980" y="448"/>
                    </a:lnTo>
                    <a:lnTo>
                      <a:pt x="1967" y="446"/>
                    </a:lnTo>
                    <a:lnTo>
                      <a:pt x="1959" y="446"/>
                    </a:lnTo>
                    <a:lnTo>
                      <a:pt x="1953" y="449"/>
                    </a:lnTo>
                    <a:lnTo>
                      <a:pt x="1946" y="451"/>
                    </a:lnTo>
                    <a:lnTo>
                      <a:pt x="1939" y="453"/>
                    </a:lnTo>
                    <a:lnTo>
                      <a:pt x="1927" y="459"/>
                    </a:lnTo>
                    <a:lnTo>
                      <a:pt x="1913" y="465"/>
                    </a:lnTo>
                    <a:lnTo>
                      <a:pt x="1918" y="477"/>
                    </a:lnTo>
                    <a:lnTo>
                      <a:pt x="1932" y="499"/>
                    </a:lnTo>
                    <a:lnTo>
                      <a:pt x="1939" y="512"/>
                    </a:lnTo>
                    <a:lnTo>
                      <a:pt x="1947" y="523"/>
                    </a:lnTo>
                    <a:lnTo>
                      <a:pt x="1954" y="532"/>
                    </a:lnTo>
                    <a:lnTo>
                      <a:pt x="1960" y="538"/>
                    </a:lnTo>
                    <a:lnTo>
                      <a:pt x="1945" y="554"/>
                    </a:lnTo>
                    <a:lnTo>
                      <a:pt x="1929" y="573"/>
                    </a:lnTo>
                    <a:lnTo>
                      <a:pt x="1924" y="578"/>
                    </a:lnTo>
                    <a:lnTo>
                      <a:pt x="1918" y="581"/>
                    </a:lnTo>
                    <a:lnTo>
                      <a:pt x="1913" y="585"/>
                    </a:lnTo>
                    <a:lnTo>
                      <a:pt x="1906" y="588"/>
                    </a:lnTo>
                    <a:lnTo>
                      <a:pt x="1900" y="590"/>
                    </a:lnTo>
                    <a:lnTo>
                      <a:pt x="1892" y="592"/>
                    </a:lnTo>
                    <a:lnTo>
                      <a:pt x="1883" y="593"/>
                    </a:lnTo>
                    <a:lnTo>
                      <a:pt x="1873" y="594"/>
                    </a:lnTo>
                    <a:lnTo>
                      <a:pt x="1855" y="595"/>
                    </a:lnTo>
                    <a:lnTo>
                      <a:pt x="1838" y="597"/>
                    </a:lnTo>
                    <a:lnTo>
                      <a:pt x="1823" y="600"/>
                    </a:lnTo>
                    <a:lnTo>
                      <a:pt x="1810" y="603"/>
                    </a:lnTo>
                    <a:lnTo>
                      <a:pt x="1797" y="604"/>
                    </a:lnTo>
                    <a:lnTo>
                      <a:pt x="1785" y="604"/>
                    </a:lnTo>
                    <a:lnTo>
                      <a:pt x="1779" y="603"/>
                    </a:lnTo>
                    <a:lnTo>
                      <a:pt x="1772" y="601"/>
                    </a:lnTo>
                    <a:lnTo>
                      <a:pt x="1767" y="598"/>
                    </a:lnTo>
                    <a:lnTo>
                      <a:pt x="1760" y="594"/>
                    </a:lnTo>
                    <a:lnTo>
                      <a:pt x="1778" y="593"/>
                    </a:lnTo>
                    <a:lnTo>
                      <a:pt x="1793" y="591"/>
                    </a:lnTo>
                    <a:lnTo>
                      <a:pt x="1806" y="589"/>
                    </a:lnTo>
                    <a:lnTo>
                      <a:pt x="1821" y="588"/>
                    </a:lnTo>
                    <a:lnTo>
                      <a:pt x="1826" y="587"/>
                    </a:lnTo>
                    <a:lnTo>
                      <a:pt x="1832" y="586"/>
                    </a:lnTo>
                    <a:lnTo>
                      <a:pt x="1837" y="585"/>
                    </a:lnTo>
                    <a:lnTo>
                      <a:pt x="1843" y="583"/>
                    </a:lnTo>
                    <a:lnTo>
                      <a:pt x="1847" y="580"/>
                    </a:lnTo>
                    <a:lnTo>
                      <a:pt x="1852" y="577"/>
                    </a:lnTo>
                    <a:lnTo>
                      <a:pt x="1856" y="573"/>
                    </a:lnTo>
                    <a:lnTo>
                      <a:pt x="1859" y="569"/>
                    </a:lnTo>
                    <a:lnTo>
                      <a:pt x="1866" y="560"/>
                    </a:lnTo>
                    <a:lnTo>
                      <a:pt x="1870" y="548"/>
                    </a:lnTo>
                    <a:lnTo>
                      <a:pt x="1872" y="538"/>
                    </a:lnTo>
                    <a:lnTo>
                      <a:pt x="1873" y="526"/>
                    </a:lnTo>
                    <a:lnTo>
                      <a:pt x="1873" y="520"/>
                    </a:lnTo>
                    <a:lnTo>
                      <a:pt x="1873" y="512"/>
                    </a:lnTo>
                    <a:lnTo>
                      <a:pt x="1873" y="499"/>
                    </a:lnTo>
                    <a:lnTo>
                      <a:pt x="1873" y="483"/>
                    </a:lnTo>
                    <a:lnTo>
                      <a:pt x="1860" y="480"/>
                    </a:lnTo>
                    <a:lnTo>
                      <a:pt x="1849" y="476"/>
                    </a:lnTo>
                    <a:lnTo>
                      <a:pt x="1839" y="470"/>
                    </a:lnTo>
                    <a:lnTo>
                      <a:pt x="1832" y="464"/>
                    </a:lnTo>
                    <a:lnTo>
                      <a:pt x="1824" y="457"/>
                    </a:lnTo>
                    <a:lnTo>
                      <a:pt x="1817" y="449"/>
                    </a:lnTo>
                    <a:lnTo>
                      <a:pt x="1812" y="440"/>
                    </a:lnTo>
                    <a:lnTo>
                      <a:pt x="1806" y="431"/>
                    </a:lnTo>
                    <a:lnTo>
                      <a:pt x="1796" y="413"/>
                    </a:lnTo>
                    <a:lnTo>
                      <a:pt x="1785" y="396"/>
                    </a:lnTo>
                    <a:lnTo>
                      <a:pt x="1778" y="387"/>
                    </a:lnTo>
                    <a:lnTo>
                      <a:pt x="1771" y="379"/>
                    </a:lnTo>
                    <a:lnTo>
                      <a:pt x="1764" y="372"/>
                    </a:lnTo>
                    <a:lnTo>
                      <a:pt x="1754" y="366"/>
                    </a:lnTo>
                    <a:lnTo>
                      <a:pt x="1708" y="348"/>
                    </a:lnTo>
                    <a:lnTo>
                      <a:pt x="1705" y="342"/>
                    </a:lnTo>
                    <a:lnTo>
                      <a:pt x="1707" y="333"/>
                    </a:lnTo>
                    <a:lnTo>
                      <a:pt x="1708" y="324"/>
                    </a:lnTo>
                    <a:lnTo>
                      <a:pt x="1709" y="313"/>
                    </a:lnTo>
                    <a:lnTo>
                      <a:pt x="1710" y="303"/>
                    </a:lnTo>
                    <a:lnTo>
                      <a:pt x="1709" y="294"/>
                    </a:lnTo>
                    <a:lnTo>
                      <a:pt x="1708" y="290"/>
                    </a:lnTo>
                    <a:lnTo>
                      <a:pt x="1707" y="286"/>
                    </a:lnTo>
                    <a:lnTo>
                      <a:pt x="1704" y="283"/>
                    </a:lnTo>
                    <a:lnTo>
                      <a:pt x="1701" y="279"/>
                    </a:lnTo>
                    <a:lnTo>
                      <a:pt x="1698" y="276"/>
                    </a:lnTo>
                    <a:lnTo>
                      <a:pt x="1693" y="273"/>
                    </a:lnTo>
                    <a:lnTo>
                      <a:pt x="1689" y="271"/>
                    </a:lnTo>
                    <a:lnTo>
                      <a:pt x="1682" y="269"/>
                    </a:lnTo>
                    <a:lnTo>
                      <a:pt x="1669" y="266"/>
                    </a:lnTo>
                    <a:lnTo>
                      <a:pt x="1654" y="263"/>
                    </a:lnTo>
                    <a:lnTo>
                      <a:pt x="1618" y="261"/>
                    </a:lnTo>
                    <a:lnTo>
                      <a:pt x="1581" y="261"/>
                    </a:lnTo>
                    <a:lnTo>
                      <a:pt x="1596" y="257"/>
                    </a:lnTo>
                    <a:lnTo>
                      <a:pt x="1609" y="253"/>
                    </a:lnTo>
                    <a:lnTo>
                      <a:pt x="1613" y="249"/>
                    </a:lnTo>
                    <a:lnTo>
                      <a:pt x="1618" y="245"/>
                    </a:lnTo>
                    <a:lnTo>
                      <a:pt x="1620" y="239"/>
                    </a:lnTo>
                    <a:lnTo>
                      <a:pt x="1621" y="231"/>
                    </a:lnTo>
                    <a:lnTo>
                      <a:pt x="1608" y="231"/>
                    </a:lnTo>
                    <a:lnTo>
                      <a:pt x="1596" y="231"/>
                    </a:lnTo>
                    <a:lnTo>
                      <a:pt x="1581" y="231"/>
                    </a:lnTo>
                    <a:lnTo>
                      <a:pt x="1562" y="231"/>
                    </a:lnTo>
                    <a:lnTo>
                      <a:pt x="1559" y="246"/>
                    </a:lnTo>
                    <a:lnTo>
                      <a:pt x="1555" y="263"/>
                    </a:lnTo>
                    <a:lnTo>
                      <a:pt x="1550" y="279"/>
                    </a:lnTo>
                    <a:lnTo>
                      <a:pt x="1548" y="292"/>
                    </a:lnTo>
                    <a:lnTo>
                      <a:pt x="1548" y="294"/>
                    </a:lnTo>
                    <a:lnTo>
                      <a:pt x="1550" y="295"/>
                    </a:lnTo>
                    <a:lnTo>
                      <a:pt x="1552" y="295"/>
                    </a:lnTo>
                    <a:lnTo>
                      <a:pt x="1555" y="295"/>
                    </a:lnTo>
                    <a:lnTo>
                      <a:pt x="1559" y="293"/>
                    </a:lnTo>
                    <a:lnTo>
                      <a:pt x="1562" y="292"/>
                    </a:lnTo>
                    <a:lnTo>
                      <a:pt x="1562" y="323"/>
                    </a:lnTo>
                    <a:lnTo>
                      <a:pt x="1552" y="327"/>
                    </a:lnTo>
                    <a:lnTo>
                      <a:pt x="1543" y="331"/>
                    </a:lnTo>
                    <a:lnTo>
                      <a:pt x="1537" y="332"/>
                    </a:lnTo>
                    <a:lnTo>
                      <a:pt x="1531" y="334"/>
                    </a:lnTo>
                    <a:lnTo>
                      <a:pt x="1524" y="334"/>
                    </a:lnTo>
                    <a:lnTo>
                      <a:pt x="1514" y="336"/>
                    </a:lnTo>
                    <a:lnTo>
                      <a:pt x="1514" y="345"/>
                    </a:lnTo>
                    <a:lnTo>
                      <a:pt x="1514" y="354"/>
                    </a:lnTo>
                    <a:lnTo>
                      <a:pt x="1532" y="375"/>
                    </a:lnTo>
                    <a:lnTo>
                      <a:pt x="1555" y="404"/>
                    </a:lnTo>
                    <a:lnTo>
                      <a:pt x="1562" y="411"/>
                    </a:lnTo>
                    <a:lnTo>
                      <a:pt x="1569" y="418"/>
                    </a:lnTo>
                    <a:lnTo>
                      <a:pt x="1577" y="424"/>
                    </a:lnTo>
                    <a:lnTo>
                      <a:pt x="1585" y="429"/>
                    </a:lnTo>
                    <a:lnTo>
                      <a:pt x="1593" y="433"/>
                    </a:lnTo>
                    <a:lnTo>
                      <a:pt x="1602" y="437"/>
                    </a:lnTo>
                    <a:lnTo>
                      <a:pt x="1611" y="439"/>
                    </a:lnTo>
                    <a:lnTo>
                      <a:pt x="1621" y="439"/>
                    </a:lnTo>
                    <a:lnTo>
                      <a:pt x="1622" y="445"/>
                    </a:lnTo>
                    <a:lnTo>
                      <a:pt x="1623" y="451"/>
                    </a:lnTo>
                    <a:lnTo>
                      <a:pt x="1625" y="455"/>
                    </a:lnTo>
                    <a:lnTo>
                      <a:pt x="1629" y="458"/>
                    </a:lnTo>
                    <a:lnTo>
                      <a:pt x="1636" y="465"/>
                    </a:lnTo>
                    <a:lnTo>
                      <a:pt x="1645" y="471"/>
                    </a:lnTo>
                    <a:lnTo>
                      <a:pt x="1654" y="477"/>
                    </a:lnTo>
                    <a:lnTo>
                      <a:pt x="1663" y="483"/>
                    </a:lnTo>
                    <a:lnTo>
                      <a:pt x="1667" y="487"/>
                    </a:lnTo>
                    <a:lnTo>
                      <a:pt x="1670" y="491"/>
                    </a:lnTo>
                    <a:lnTo>
                      <a:pt x="1673" y="496"/>
                    </a:lnTo>
                    <a:lnTo>
                      <a:pt x="1674" y="501"/>
                    </a:lnTo>
                    <a:lnTo>
                      <a:pt x="1667" y="501"/>
                    </a:lnTo>
                    <a:lnTo>
                      <a:pt x="1654" y="501"/>
                    </a:lnTo>
                    <a:lnTo>
                      <a:pt x="1645" y="499"/>
                    </a:lnTo>
                    <a:lnTo>
                      <a:pt x="1625" y="494"/>
                    </a:lnTo>
                    <a:lnTo>
                      <a:pt x="1599" y="487"/>
                    </a:lnTo>
                    <a:lnTo>
                      <a:pt x="1568" y="478"/>
                    </a:lnTo>
                    <a:lnTo>
                      <a:pt x="1539" y="468"/>
                    </a:lnTo>
                    <a:lnTo>
                      <a:pt x="1513" y="458"/>
                    </a:lnTo>
                    <a:lnTo>
                      <a:pt x="1502" y="453"/>
                    </a:lnTo>
                    <a:lnTo>
                      <a:pt x="1495" y="448"/>
                    </a:lnTo>
                    <a:lnTo>
                      <a:pt x="1492" y="445"/>
                    </a:lnTo>
                    <a:lnTo>
                      <a:pt x="1490" y="443"/>
                    </a:lnTo>
                    <a:lnTo>
                      <a:pt x="1488" y="441"/>
                    </a:lnTo>
                    <a:lnTo>
                      <a:pt x="1488" y="439"/>
                    </a:lnTo>
                    <a:lnTo>
                      <a:pt x="1467" y="439"/>
                    </a:lnTo>
                    <a:lnTo>
                      <a:pt x="1432" y="436"/>
                    </a:lnTo>
                    <a:lnTo>
                      <a:pt x="1389" y="432"/>
                    </a:lnTo>
                    <a:lnTo>
                      <a:pt x="1343" y="425"/>
                    </a:lnTo>
                    <a:lnTo>
                      <a:pt x="1320" y="421"/>
                    </a:lnTo>
                    <a:lnTo>
                      <a:pt x="1298" y="417"/>
                    </a:lnTo>
                    <a:lnTo>
                      <a:pt x="1277" y="412"/>
                    </a:lnTo>
                    <a:lnTo>
                      <a:pt x="1260" y="406"/>
                    </a:lnTo>
                    <a:lnTo>
                      <a:pt x="1251" y="403"/>
                    </a:lnTo>
                    <a:lnTo>
                      <a:pt x="1244" y="400"/>
                    </a:lnTo>
                    <a:lnTo>
                      <a:pt x="1238" y="397"/>
                    </a:lnTo>
                    <a:lnTo>
                      <a:pt x="1232" y="394"/>
                    </a:lnTo>
                    <a:lnTo>
                      <a:pt x="1228" y="389"/>
                    </a:lnTo>
                    <a:lnTo>
                      <a:pt x="1225" y="386"/>
                    </a:lnTo>
                    <a:lnTo>
                      <a:pt x="1223" y="382"/>
                    </a:lnTo>
                    <a:lnTo>
                      <a:pt x="1222" y="378"/>
                    </a:lnTo>
                    <a:lnTo>
                      <a:pt x="1210" y="381"/>
                    </a:lnTo>
                    <a:lnTo>
                      <a:pt x="1203" y="384"/>
                    </a:lnTo>
                    <a:lnTo>
                      <a:pt x="1203" y="389"/>
                    </a:lnTo>
                    <a:lnTo>
                      <a:pt x="1204" y="395"/>
                    </a:lnTo>
                    <a:lnTo>
                      <a:pt x="1205" y="399"/>
                    </a:lnTo>
                    <a:lnTo>
                      <a:pt x="1207" y="403"/>
                    </a:lnTo>
                    <a:lnTo>
                      <a:pt x="1211" y="410"/>
                    </a:lnTo>
                    <a:lnTo>
                      <a:pt x="1218" y="416"/>
                    </a:lnTo>
                    <a:lnTo>
                      <a:pt x="1225" y="421"/>
                    </a:lnTo>
                    <a:lnTo>
                      <a:pt x="1233" y="425"/>
                    </a:lnTo>
                    <a:lnTo>
                      <a:pt x="1243" y="429"/>
                    </a:lnTo>
                    <a:lnTo>
                      <a:pt x="1253" y="433"/>
                    </a:lnTo>
                    <a:lnTo>
                      <a:pt x="1274" y="442"/>
                    </a:lnTo>
                    <a:lnTo>
                      <a:pt x="1295" y="452"/>
                    </a:lnTo>
                    <a:lnTo>
                      <a:pt x="1305" y="458"/>
                    </a:lnTo>
                    <a:lnTo>
                      <a:pt x="1313" y="465"/>
                    </a:lnTo>
                    <a:lnTo>
                      <a:pt x="1322" y="473"/>
                    </a:lnTo>
                    <a:lnTo>
                      <a:pt x="1329" y="483"/>
                    </a:lnTo>
                    <a:lnTo>
                      <a:pt x="1319" y="483"/>
                    </a:lnTo>
                    <a:lnTo>
                      <a:pt x="1309" y="483"/>
                    </a:lnTo>
                    <a:lnTo>
                      <a:pt x="1297" y="481"/>
                    </a:lnTo>
                    <a:lnTo>
                      <a:pt x="1281" y="477"/>
                    </a:lnTo>
                    <a:lnTo>
                      <a:pt x="1272" y="475"/>
                    </a:lnTo>
                    <a:lnTo>
                      <a:pt x="1262" y="473"/>
                    </a:lnTo>
                    <a:lnTo>
                      <a:pt x="1252" y="471"/>
                    </a:lnTo>
                    <a:lnTo>
                      <a:pt x="1242" y="471"/>
                    </a:lnTo>
                    <a:lnTo>
                      <a:pt x="1232" y="471"/>
                    </a:lnTo>
                    <a:lnTo>
                      <a:pt x="1221" y="473"/>
                    </a:lnTo>
                    <a:lnTo>
                      <a:pt x="1210" y="475"/>
                    </a:lnTo>
                    <a:lnTo>
                      <a:pt x="1198" y="477"/>
                    </a:lnTo>
                    <a:lnTo>
                      <a:pt x="1174" y="484"/>
                    </a:lnTo>
                    <a:lnTo>
                      <a:pt x="1149" y="492"/>
                    </a:lnTo>
                    <a:lnTo>
                      <a:pt x="1122" y="500"/>
                    </a:lnTo>
                    <a:lnTo>
                      <a:pt x="1097" y="508"/>
                    </a:lnTo>
                    <a:lnTo>
                      <a:pt x="1085" y="510"/>
                    </a:lnTo>
                    <a:lnTo>
                      <a:pt x="1073" y="512"/>
                    </a:lnTo>
                    <a:lnTo>
                      <a:pt x="1061" y="514"/>
                    </a:lnTo>
                    <a:lnTo>
                      <a:pt x="1050" y="514"/>
                    </a:lnTo>
                    <a:lnTo>
                      <a:pt x="1046" y="513"/>
                    </a:lnTo>
                    <a:lnTo>
                      <a:pt x="1042" y="511"/>
                    </a:lnTo>
                    <a:lnTo>
                      <a:pt x="1040" y="507"/>
                    </a:lnTo>
                    <a:lnTo>
                      <a:pt x="1040" y="503"/>
                    </a:lnTo>
                    <a:lnTo>
                      <a:pt x="1040" y="496"/>
                    </a:lnTo>
                    <a:lnTo>
                      <a:pt x="1042" y="490"/>
                    </a:lnTo>
                    <a:lnTo>
                      <a:pt x="1046" y="484"/>
                    </a:lnTo>
                    <a:lnTo>
                      <a:pt x="1050" y="477"/>
                    </a:lnTo>
                    <a:lnTo>
                      <a:pt x="1040" y="473"/>
                    </a:lnTo>
                    <a:lnTo>
                      <a:pt x="1030" y="472"/>
                    </a:lnTo>
                    <a:lnTo>
                      <a:pt x="1019" y="471"/>
                    </a:lnTo>
                    <a:lnTo>
                      <a:pt x="1009" y="471"/>
                    </a:lnTo>
                    <a:lnTo>
                      <a:pt x="1007" y="475"/>
                    </a:lnTo>
                    <a:lnTo>
                      <a:pt x="1004" y="477"/>
                    </a:lnTo>
                    <a:lnTo>
                      <a:pt x="999" y="479"/>
                    </a:lnTo>
                    <a:lnTo>
                      <a:pt x="994" y="480"/>
                    </a:lnTo>
                    <a:lnTo>
                      <a:pt x="984" y="480"/>
                    </a:lnTo>
                    <a:lnTo>
                      <a:pt x="972" y="479"/>
                    </a:lnTo>
                    <a:lnTo>
                      <a:pt x="961" y="477"/>
                    </a:lnTo>
                    <a:lnTo>
                      <a:pt x="949" y="477"/>
                    </a:lnTo>
                    <a:lnTo>
                      <a:pt x="943" y="477"/>
                    </a:lnTo>
                    <a:lnTo>
                      <a:pt x="939" y="478"/>
                    </a:lnTo>
                    <a:lnTo>
                      <a:pt x="934" y="480"/>
                    </a:lnTo>
                    <a:lnTo>
                      <a:pt x="930" y="483"/>
                    </a:lnTo>
                    <a:lnTo>
                      <a:pt x="924" y="489"/>
                    </a:lnTo>
                    <a:lnTo>
                      <a:pt x="916" y="495"/>
                    </a:lnTo>
                    <a:lnTo>
                      <a:pt x="908" y="500"/>
                    </a:lnTo>
                    <a:lnTo>
                      <a:pt x="900" y="505"/>
                    </a:lnTo>
                    <a:lnTo>
                      <a:pt x="882" y="513"/>
                    </a:lnTo>
                    <a:lnTo>
                      <a:pt x="864" y="522"/>
                    </a:lnTo>
                    <a:lnTo>
                      <a:pt x="857" y="526"/>
                    </a:lnTo>
                    <a:lnTo>
                      <a:pt x="849" y="532"/>
                    </a:lnTo>
                    <a:lnTo>
                      <a:pt x="841" y="538"/>
                    </a:lnTo>
                    <a:lnTo>
                      <a:pt x="836" y="545"/>
                    </a:lnTo>
                    <a:lnTo>
                      <a:pt x="830" y="553"/>
                    </a:lnTo>
                    <a:lnTo>
                      <a:pt x="827" y="564"/>
                    </a:lnTo>
                    <a:lnTo>
                      <a:pt x="825" y="575"/>
                    </a:lnTo>
                    <a:lnTo>
                      <a:pt x="824" y="588"/>
                    </a:lnTo>
                    <a:lnTo>
                      <a:pt x="810" y="584"/>
                    </a:lnTo>
                    <a:lnTo>
                      <a:pt x="797" y="581"/>
                    </a:lnTo>
                    <a:lnTo>
                      <a:pt x="791" y="581"/>
                    </a:lnTo>
                    <a:lnTo>
                      <a:pt x="784" y="582"/>
                    </a:lnTo>
                    <a:lnTo>
                      <a:pt x="778" y="584"/>
                    </a:lnTo>
                    <a:lnTo>
                      <a:pt x="771" y="588"/>
                    </a:lnTo>
                    <a:lnTo>
                      <a:pt x="758" y="582"/>
                    </a:lnTo>
                    <a:lnTo>
                      <a:pt x="740" y="575"/>
                    </a:lnTo>
                    <a:lnTo>
                      <a:pt x="732" y="571"/>
                    </a:lnTo>
                    <a:lnTo>
                      <a:pt x="724" y="566"/>
                    </a:lnTo>
                    <a:lnTo>
                      <a:pt x="716" y="562"/>
                    </a:lnTo>
                    <a:lnTo>
                      <a:pt x="711" y="556"/>
                    </a:lnTo>
                    <a:lnTo>
                      <a:pt x="711" y="526"/>
                    </a:lnTo>
                    <a:lnTo>
                      <a:pt x="721" y="526"/>
                    </a:lnTo>
                    <a:lnTo>
                      <a:pt x="730" y="526"/>
                    </a:lnTo>
                    <a:lnTo>
                      <a:pt x="738" y="526"/>
                    </a:lnTo>
                    <a:lnTo>
                      <a:pt x="744" y="526"/>
                    </a:lnTo>
                    <a:lnTo>
                      <a:pt x="740" y="516"/>
                    </a:lnTo>
                    <a:lnTo>
                      <a:pt x="736" y="507"/>
                    </a:lnTo>
                    <a:lnTo>
                      <a:pt x="730" y="499"/>
                    </a:lnTo>
                    <a:lnTo>
                      <a:pt x="723" y="493"/>
                    </a:lnTo>
                    <a:lnTo>
                      <a:pt x="714" y="488"/>
                    </a:lnTo>
                    <a:lnTo>
                      <a:pt x="704" y="485"/>
                    </a:lnTo>
                    <a:lnTo>
                      <a:pt x="692" y="483"/>
                    </a:lnTo>
                    <a:lnTo>
                      <a:pt x="678" y="483"/>
                    </a:lnTo>
                    <a:lnTo>
                      <a:pt x="668" y="483"/>
                    </a:lnTo>
                    <a:lnTo>
                      <a:pt x="656" y="483"/>
                    </a:lnTo>
                    <a:lnTo>
                      <a:pt x="643" y="483"/>
                    </a:lnTo>
                    <a:lnTo>
                      <a:pt x="624" y="483"/>
                    </a:lnTo>
                    <a:lnTo>
                      <a:pt x="627" y="487"/>
                    </a:lnTo>
                    <a:lnTo>
                      <a:pt x="632" y="491"/>
                    </a:lnTo>
                    <a:lnTo>
                      <a:pt x="636" y="495"/>
                    </a:lnTo>
                    <a:lnTo>
                      <a:pt x="640" y="498"/>
                    </a:lnTo>
                    <a:lnTo>
                      <a:pt x="645" y="501"/>
                    </a:lnTo>
                    <a:lnTo>
                      <a:pt x="648" y="506"/>
                    </a:lnTo>
                    <a:lnTo>
                      <a:pt x="650" y="510"/>
                    </a:lnTo>
                    <a:lnTo>
                      <a:pt x="651" y="514"/>
                    </a:lnTo>
                    <a:lnTo>
                      <a:pt x="650" y="519"/>
                    </a:lnTo>
                    <a:lnTo>
                      <a:pt x="649" y="523"/>
                    </a:lnTo>
                    <a:lnTo>
                      <a:pt x="648" y="525"/>
                    </a:lnTo>
                    <a:lnTo>
                      <a:pt x="646" y="528"/>
                    </a:lnTo>
                    <a:lnTo>
                      <a:pt x="643" y="530"/>
                    </a:lnTo>
                    <a:lnTo>
                      <a:pt x="638" y="532"/>
                    </a:lnTo>
                    <a:lnTo>
                      <a:pt x="647" y="541"/>
                    </a:lnTo>
                    <a:lnTo>
                      <a:pt x="656" y="550"/>
                    </a:lnTo>
                    <a:lnTo>
                      <a:pt x="661" y="554"/>
                    </a:lnTo>
                    <a:lnTo>
                      <a:pt x="668" y="557"/>
                    </a:lnTo>
                    <a:lnTo>
                      <a:pt x="676" y="561"/>
                    </a:lnTo>
                    <a:lnTo>
                      <a:pt x="684" y="564"/>
                    </a:lnTo>
                    <a:lnTo>
                      <a:pt x="684" y="619"/>
                    </a:lnTo>
                    <a:lnTo>
                      <a:pt x="677" y="619"/>
                    </a:lnTo>
                    <a:lnTo>
                      <a:pt x="665" y="619"/>
                    </a:lnTo>
                    <a:lnTo>
                      <a:pt x="659" y="610"/>
                    </a:lnTo>
                    <a:lnTo>
                      <a:pt x="654" y="604"/>
                    </a:lnTo>
                    <a:lnTo>
                      <a:pt x="647" y="599"/>
                    </a:lnTo>
                    <a:lnTo>
                      <a:pt x="639" y="595"/>
                    </a:lnTo>
                    <a:lnTo>
                      <a:pt x="623" y="589"/>
                    </a:lnTo>
                    <a:lnTo>
                      <a:pt x="604" y="582"/>
                    </a:lnTo>
                    <a:lnTo>
                      <a:pt x="602" y="585"/>
                    </a:lnTo>
                    <a:lnTo>
                      <a:pt x="599" y="589"/>
                    </a:lnTo>
                    <a:lnTo>
                      <a:pt x="594" y="593"/>
                    </a:lnTo>
                    <a:lnTo>
                      <a:pt x="588" y="597"/>
                    </a:lnTo>
                    <a:lnTo>
                      <a:pt x="575" y="606"/>
                    </a:lnTo>
                    <a:lnTo>
                      <a:pt x="559" y="615"/>
                    </a:lnTo>
                    <a:lnTo>
                      <a:pt x="544" y="624"/>
                    </a:lnTo>
                    <a:lnTo>
                      <a:pt x="531" y="631"/>
                    </a:lnTo>
                    <a:lnTo>
                      <a:pt x="525" y="635"/>
                    </a:lnTo>
                    <a:lnTo>
                      <a:pt x="522" y="638"/>
                    </a:lnTo>
                    <a:lnTo>
                      <a:pt x="519" y="641"/>
                    </a:lnTo>
                    <a:lnTo>
                      <a:pt x="519" y="643"/>
                    </a:lnTo>
                    <a:lnTo>
                      <a:pt x="519" y="647"/>
                    </a:lnTo>
                    <a:lnTo>
                      <a:pt x="520" y="651"/>
                    </a:lnTo>
                    <a:lnTo>
                      <a:pt x="521" y="655"/>
                    </a:lnTo>
                    <a:lnTo>
                      <a:pt x="523" y="658"/>
                    </a:lnTo>
                    <a:lnTo>
                      <a:pt x="528" y="663"/>
                    </a:lnTo>
                    <a:lnTo>
                      <a:pt x="536" y="667"/>
                    </a:lnTo>
                    <a:lnTo>
                      <a:pt x="543" y="673"/>
                    </a:lnTo>
                    <a:lnTo>
                      <a:pt x="549" y="678"/>
                    </a:lnTo>
                    <a:lnTo>
                      <a:pt x="551" y="681"/>
                    </a:lnTo>
                    <a:lnTo>
                      <a:pt x="555" y="685"/>
                    </a:lnTo>
                    <a:lnTo>
                      <a:pt x="557" y="688"/>
                    </a:lnTo>
                    <a:lnTo>
                      <a:pt x="558" y="693"/>
                    </a:lnTo>
                    <a:lnTo>
                      <a:pt x="471" y="693"/>
                    </a:lnTo>
                    <a:lnTo>
                      <a:pt x="467" y="705"/>
                    </a:lnTo>
                    <a:lnTo>
                      <a:pt x="464" y="721"/>
                    </a:lnTo>
                    <a:lnTo>
                      <a:pt x="460" y="730"/>
                    </a:lnTo>
                    <a:lnTo>
                      <a:pt x="457" y="736"/>
                    </a:lnTo>
                    <a:lnTo>
                      <a:pt x="454" y="739"/>
                    </a:lnTo>
                    <a:lnTo>
                      <a:pt x="452" y="740"/>
                    </a:lnTo>
                    <a:lnTo>
                      <a:pt x="448" y="742"/>
                    </a:lnTo>
                    <a:lnTo>
                      <a:pt x="445" y="742"/>
                    </a:lnTo>
                    <a:lnTo>
                      <a:pt x="433" y="742"/>
                    </a:lnTo>
                    <a:lnTo>
                      <a:pt x="420" y="741"/>
                    </a:lnTo>
                    <a:lnTo>
                      <a:pt x="407" y="739"/>
                    </a:lnTo>
                    <a:lnTo>
                      <a:pt x="393" y="736"/>
                    </a:lnTo>
                    <a:lnTo>
                      <a:pt x="380" y="733"/>
                    </a:lnTo>
                    <a:lnTo>
                      <a:pt x="367" y="729"/>
                    </a:lnTo>
                    <a:lnTo>
                      <a:pt x="355" y="723"/>
                    </a:lnTo>
                    <a:lnTo>
                      <a:pt x="344" y="718"/>
                    </a:lnTo>
                    <a:lnTo>
                      <a:pt x="333" y="711"/>
                    </a:lnTo>
                    <a:lnTo>
                      <a:pt x="323" y="704"/>
                    </a:lnTo>
                    <a:lnTo>
                      <a:pt x="314" y="696"/>
                    </a:lnTo>
                    <a:lnTo>
                      <a:pt x="307" y="687"/>
                    </a:lnTo>
                    <a:lnTo>
                      <a:pt x="301" y="678"/>
                    </a:lnTo>
                    <a:lnTo>
                      <a:pt x="296" y="666"/>
                    </a:lnTo>
                    <a:lnTo>
                      <a:pt x="293" y="655"/>
                    </a:lnTo>
                    <a:lnTo>
                      <a:pt x="292" y="643"/>
                    </a:lnTo>
                    <a:lnTo>
                      <a:pt x="289" y="636"/>
                    </a:lnTo>
                    <a:lnTo>
                      <a:pt x="286" y="625"/>
                    </a:lnTo>
                    <a:lnTo>
                      <a:pt x="273" y="622"/>
                    </a:lnTo>
                    <a:lnTo>
                      <a:pt x="254" y="616"/>
                    </a:lnTo>
                    <a:lnTo>
                      <a:pt x="232" y="609"/>
                    </a:lnTo>
                    <a:lnTo>
                      <a:pt x="209" y="601"/>
                    </a:lnTo>
                    <a:lnTo>
                      <a:pt x="188" y="592"/>
                    </a:lnTo>
                    <a:lnTo>
                      <a:pt x="169" y="582"/>
                    </a:lnTo>
                    <a:lnTo>
                      <a:pt x="163" y="578"/>
                    </a:lnTo>
                    <a:lnTo>
                      <a:pt x="157" y="573"/>
                    </a:lnTo>
                    <a:lnTo>
                      <a:pt x="154" y="568"/>
                    </a:lnTo>
                    <a:lnTo>
                      <a:pt x="153" y="564"/>
                    </a:lnTo>
                    <a:lnTo>
                      <a:pt x="162" y="567"/>
                    </a:lnTo>
                    <a:lnTo>
                      <a:pt x="183" y="574"/>
                    </a:lnTo>
                    <a:lnTo>
                      <a:pt x="211" y="582"/>
                    </a:lnTo>
                    <a:lnTo>
                      <a:pt x="244" y="590"/>
                    </a:lnTo>
                    <a:lnTo>
                      <a:pt x="277" y="598"/>
                    </a:lnTo>
                    <a:lnTo>
                      <a:pt x="308" y="605"/>
                    </a:lnTo>
                    <a:lnTo>
                      <a:pt x="332" y="610"/>
                    </a:lnTo>
                    <a:lnTo>
                      <a:pt x="345" y="612"/>
                    </a:lnTo>
                    <a:lnTo>
                      <a:pt x="368" y="612"/>
                    </a:lnTo>
                    <a:lnTo>
                      <a:pt x="390" y="612"/>
                    </a:lnTo>
                    <a:lnTo>
                      <a:pt x="414" y="612"/>
                    </a:lnTo>
                    <a:lnTo>
                      <a:pt x="445" y="612"/>
                    </a:lnTo>
                    <a:lnTo>
                      <a:pt x="454" y="612"/>
                    </a:lnTo>
                    <a:lnTo>
                      <a:pt x="461" y="611"/>
                    </a:lnTo>
                    <a:lnTo>
                      <a:pt x="469" y="609"/>
                    </a:lnTo>
                    <a:lnTo>
                      <a:pt x="477" y="607"/>
                    </a:lnTo>
                    <a:lnTo>
                      <a:pt x="490" y="601"/>
                    </a:lnTo>
                    <a:lnTo>
                      <a:pt x="502" y="594"/>
                    </a:lnTo>
                    <a:lnTo>
                      <a:pt x="514" y="585"/>
                    </a:lnTo>
                    <a:lnTo>
                      <a:pt x="524" y="576"/>
                    </a:lnTo>
                    <a:lnTo>
                      <a:pt x="535" y="567"/>
                    </a:lnTo>
                    <a:lnTo>
                      <a:pt x="545" y="556"/>
                    </a:lnTo>
                    <a:lnTo>
                      <a:pt x="536" y="547"/>
                    </a:lnTo>
                    <a:lnTo>
                      <a:pt x="527" y="536"/>
                    </a:lnTo>
                    <a:lnTo>
                      <a:pt x="523" y="531"/>
                    </a:lnTo>
                    <a:lnTo>
                      <a:pt x="517" y="527"/>
                    </a:lnTo>
                    <a:lnTo>
                      <a:pt x="512" y="523"/>
                    </a:lnTo>
                    <a:lnTo>
                      <a:pt x="505" y="520"/>
                    </a:lnTo>
                    <a:lnTo>
                      <a:pt x="500" y="518"/>
                    </a:lnTo>
                    <a:lnTo>
                      <a:pt x="484" y="511"/>
                    </a:lnTo>
                    <a:lnTo>
                      <a:pt x="459" y="499"/>
                    </a:lnTo>
                    <a:lnTo>
                      <a:pt x="424" y="487"/>
                    </a:lnTo>
                    <a:lnTo>
                      <a:pt x="403" y="481"/>
                    </a:lnTo>
                    <a:lnTo>
                      <a:pt x="379" y="475"/>
                    </a:lnTo>
                    <a:lnTo>
                      <a:pt x="352" y="469"/>
                    </a:lnTo>
                    <a:lnTo>
                      <a:pt x="323" y="463"/>
                    </a:lnTo>
                    <a:lnTo>
                      <a:pt x="291" y="458"/>
                    </a:lnTo>
                    <a:lnTo>
                      <a:pt x="256" y="453"/>
                    </a:lnTo>
                    <a:lnTo>
                      <a:pt x="219" y="449"/>
                    </a:lnTo>
                    <a:lnTo>
                      <a:pt x="179" y="446"/>
                    </a:lnTo>
                    <a:lnTo>
                      <a:pt x="172" y="446"/>
                    </a:lnTo>
                    <a:lnTo>
                      <a:pt x="165" y="445"/>
                    </a:lnTo>
                    <a:lnTo>
                      <a:pt x="158" y="444"/>
                    </a:lnTo>
                    <a:lnTo>
                      <a:pt x="152" y="442"/>
                    </a:lnTo>
                    <a:lnTo>
                      <a:pt x="150" y="440"/>
                    </a:lnTo>
                    <a:lnTo>
                      <a:pt x="146" y="438"/>
                    </a:lnTo>
                    <a:lnTo>
                      <a:pt x="144" y="436"/>
                    </a:lnTo>
                    <a:lnTo>
                      <a:pt x="143" y="433"/>
                    </a:lnTo>
                    <a:lnTo>
                      <a:pt x="141" y="425"/>
                    </a:lnTo>
                    <a:lnTo>
                      <a:pt x="140" y="415"/>
                    </a:lnTo>
                    <a:lnTo>
                      <a:pt x="120" y="420"/>
                    </a:lnTo>
                    <a:lnTo>
                      <a:pt x="99" y="425"/>
                    </a:lnTo>
                    <a:lnTo>
                      <a:pt x="77" y="431"/>
                    </a:lnTo>
                    <a:lnTo>
                      <a:pt x="53" y="439"/>
                    </a:lnTo>
                    <a:lnTo>
                      <a:pt x="50" y="441"/>
                    </a:lnTo>
                    <a:lnTo>
                      <a:pt x="43" y="445"/>
                    </a:lnTo>
                    <a:lnTo>
                      <a:pt x="40" y="446"/>
                    </a:lnTo>
                    <a:lnTo>
                      <a:pt x="37" y="448"/>
                    </a:lnTo>
                    <a:lnTo>
                      <a:pt x="34" y="448"/>
                    </a:lnTo>
                    <a:lnTo>
                      <a:pt x="33" y="446"/>
                    </a:lnTo>
                    <a:lnTo>
                      <a:pt x="0" y="483"/>
                    </a:lnTo>
                    <a:lnTo>
                      <a:pt x="4" y="488"/>
                    </a:lnTo>
                    <a:lnTo>
                      <a:pt x="8" y="493"/>
                    </a:lnTo>
                    <a:lnTo>
                      <a:pt x="13" y="498"/>
                    </a:lnTo>
                    <a:lnTo>
                      <a:pt x="18" y="503"/>
                    </a:lnTo>
                    <a:lnTo>
                      <a:pt x="29" y="509"/>
                    </a:lnTo>
                    <a:lnTo>
                      <a:pt x="40" y="515"/>
                    </a:lnTo>
                    <a:lnTo>
                      <a:pt x="62" y="524"/>
                    </a:lnTo>
                    <a:lnTo>
                      <a:pt x="79" y="532"/>
                    </a:lnTo>
                    <a:lnTo>
                      <a:pt x="77" y="540"/>
                    </a:lnTo>
                    <a:lnTo>
                      <a:pt x="74" y="547"/>
                    </a:lnTo>
                    <a:lnTo>
                      <a:pt x="71" y="552"/>
                    </a:lnTo>
                    <a:lnTo>
                      <a:pt x="67" y="556"/>
                    </a:lnTo>
                    <a:lnTo>
                      <a:pt x="64" y="562"/>
                    </a:lnTo>
                    <a:lnTo>
                      <a:pt x="62" y="567"/>
                    </a:lnTo>
                    <a:lnTo>
                      <a:pt x="61" y="574"/>
                    </a:lnTo>
                    <a:lnTo>
                      <a:pt x="60" y="582"/>
                    </a:lnTo>
                    <a:lnTo>
                      <a:pt x="61" y="589"/>
                    </a:lnTo>
                    <a:lnTo>
                      <a:pt x="65" y="597"/>
                    </a:lnTo>
                    <a:lnTo>
                      <a:pt x="71" y="605"/>
                    </a:lnTo>
                    <a:lnTo>
                      <a:pt x="77" y="614"/>
                    </a:lnTo>
                    <a:lnTo>
                      <a:pt x="84" y="621"/>
                    </a:lnTo>
                    <a:lnTo>
                      <a:pt x="90" y="626"/>
                    </a:lnTo>
                    <a:lnTo>
                      <a:pt x="96" y="630"/>
                    </a:lnTo>
                    <a:lnTo>
                      <a:pt x="99" y="631"/>
                    </a:lnTo>
                    <a:lnTo>
                      <a:pt x="100" y="647"/>
                    </a:lnTo>
                    <a:lnTo>
                      <a:pt x="102" y="662"/>
                    </a:lnTo>
                    <a:lnTo>
                      <a:pt x="106" y="677"/>
                    </a:lnTo>
                    <a:lnTo>
                      <a:pt x="111" y="689"/>
                    </a:lnTo>
                    <a:lnTo>
                      <a:pt x="117" y="700"/>
                    </a:lnTo>
                    <a:lnTo>
                      <a:pt x="123" y="710"/>
                    </a:lnTo>
                    <a:lnTo>
                      <a:pt x="131" y="719"/>
                    </a:lnTo>
                    <a:lnTo>
                      <a:pt x="140" y="728"/>
                    </a:lnTo>
                    <a:lnTo>
                      <a:pt x="149" y="736"/>
                    </a:lnTo>
                    <a:lnTo>
                      <a:pt x="158" y="743"/>
                    </a:lnTo>
                    <a:lnTo>
                      <a:pt x="168" y="750"/>
                    </a:lnTo>
                    <a:lnTo>
                      <a:pt x="178" y="756"/>
                    </a:lnTo>
                    <a:lnTo>
                      <a:pt x="199" y="767"/>
                    </a:lnTo>
                    <a:lnTo>
                      <a:pt x="219" y="778"/>
                    </a:lnTo>
                    <a:lnTo>
                      <a:pt x="184" y="815"/>
                    </a:lnTo>
                    <a:lnTo>
                      <a:pt x="146" y="856"/>
                    </a:lnTo>
                    <a:lnTo>
                      <a:pt x="128" y="875"/>
                    </a:lnTo>
                    <a:lnTo>
                      <a:pt x="109" y="892"/>
                    </a:lnTo>
                    <a:lnTo>
                      <a:pt x="100" y="899"/>
                    </a:lnTo>
                    <a:lnTo>
                      <a:pt x="90" y="905"/>
                    </a:lnTo>
                    <a:lnTo>
                      <a:pt x="82" y="910"/>
                    </a:lnTo>
                    <a:lnTo>
                      <a:pt x="73" y="914"/>
                    </a:lnTo>
                    <a:lnTo>
                      <a:pt x="74" y="917"/>
                    </a:lnTo>
                    <a:lnTo>
                      <a:pt x="75" y="920"/>
                    </a:lnTo>
                    <a:lnTo>
                      <a:pt x="77" y="923"/>
                    </a:lnTo>
                    <a:lnTo>
                      <a:pt x="80" y="926"/>
                    </a:lnTo>
                    <a:lnTo>
                      <a:pt x="88" y="934"/>
                    </a:lnTo>
                    <a:lnTo>
                      <a:pt x="96" y="942"/>
                    </a:lnTo>
                    <a:lnTo>
                      <a:pt x="105" y="951"/>
                    </a:lnTo>
                    <a:lnTo>
                      <a:pt x="112" y="958"/>
                    </a:lnTo>
                    <a:lnTo>
                      <a:pt x="118" y="965"/>
                    </a:lnTo>
                    <a:lnTo>
                      <a:pt x="120" y="970"/>
                    </a:lnTo>
                    <a:lnTo>
                      <a:pt x="116" y="976"/>
                    </a:lnTo>
                    <a:lnTo>
                      <a:pt x="112" y="981"/>
                    </a:lnTo>
                    <a:lnTo>
                      <a:pt x="110" y="987"/>
                    </a:lnTo>
                    <a:lnTo>
                      <a:pt x="109" y="993"/>
                    </a:lnTo>
                    <a:lnTo>
                      <a:pt x="109" y="1005"/>
                    </a:lnTo>
                    <a:lnTo>
                      <a:pt x="111" y="1017"/>
                    </a:lnTo>
                    <a:lnTo>
                      <a:pt x="113" y="1029"/>
                    </a:lnTo>
                    <a:lnTo>
                      <a:pt x="116" y="1042"/>
                    </a:lnTo>
                    <a:lnTo>
                      <a:pt x="117" y="1048"/>
                    </a:lnTo>
                    <a:lnTo>
                      <a:pt x="116" y="1054"/>
                    </a:lnTo>
                    <a:lnTo>
                      <a:pt x="114" y="1062"/>
                    </a:lnTo>
                    <a:lnTo>
                      <a:pt x="113" y="1069"/>
                    </a:lnTo>
                    <a:lnTo>
                      <a:pt x="120" y="1090"/>
                    </a:lnTo>
                    <a:lnTo>
                      <a:pt x="130" y="1115"/>
                    </a:lnTo>
                    <a:lnTo>
                      <a:pt x="142" y="1139"/>
                    </a:lnTo>
                    <a:lnTo>
                      <a:pt x="153" y="1160"/>
                    </a:lnTo>
                    <a:lnTo>
                      <a:pt x="192" y="1180"/>
                    </a:lnTo>
                    <a:lnTo>
                      <a:pt x="232" y="1180"/>
                    </a:lnTo>
                    <a:lnTo>
                      <a:pt x="240" y="1204"/>
                    </a:lnTo>
                    <a:lnTo>
                      <a:pt x="279" y="1192"/>
                    </a:lnTo>
                    <a:lnTo>
                      <a:pt x="312" y="1204"/>
                    </a:lnTo>
                    <a:lnTo>
                      <a:pt x="319" y="1253"/>
                    </a:lnTo>
                    <a:lnTo>
                      <a:pt x="365" y="1291"/>
                    </a:lnTo>
                    <a:lnTo>
                      <a:pt x="399" y="1309"/>
                    </a:lnTo>
                    <a:lnTo>
                      <a:pt x="425" y="1327"/>
                    </a:lnTo>
                    <a:lnTo>
                      <a:pt x="399" y="1346"/>
                    </a:lnTo>
                    <a:lnTo>
                      <a:pt x="352" y="1333"/>
                    </a:lnTo>
                    <a:lnTo>
                      <a:pt x="358" y="1358"/>
                    </a:lnTo>
                    <a:lnTo>
                      <a:pt x="373" y="1370"/>
                    </a:lnTo>
                    <a:lnTo>
                      <a:pt x="373" y="1401"/>
                    </a:lnTo>
                    <a:lnTo>
                      <a:pt x="365" y="1401"/>
                    </a:lnTo>
                  </a:path>
                </a:pathLst>
              </a:custGeom>
              <a:solidFill>
                <a:srgbClr val="4F81BD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96" name="Freeform 23"/>
              <p:cNvSpPr>
                <a:spLocks/>
              </p:cNvSpPr>
              <p:nvPr/>
            </p:nvSpPr>
            <p:spPr bwMode="auto">
              <a:xfrm>
                <a:off x="2766682" y="2266077"/>
                <a:ext cx="184720" cy="162985"/>
              </a:xfrm>
              <a:custGeom>
                <a:avLst/>
                <a:gdLst>
                  <a:gd name="T0" fmla="*/ 33093716 w 647"/>
                  <a:gd name="T1" fmla="*/ 3246869 h 470"/>
                  <a:gd name="T2" fmla="*/ 34886956 w 647"/>
                  <a:gd name="T3" fmla="*/ 5411449 h 470"/>
                  <a:gd name="T4" fmla="*/ 37332283 w 647"/>
                  <a:gd name="T5" fmla="*/ 7215381 h 470"/>
                  <a:gd name="T6" fmla="*/ 41733872 w 647"/>
                  <a:gd name="T7" fmla="*/ 9379960 h 470"/>
                  <a:gd name="T8" fmla="*/ 43853156 w 647"/>
                  <a:gd name="T9" fmla="*/ 9740608 h 470"/>
                  <a:gd name="T10" fmla="*/ 45809418 w 647"/>
                  <a:gd name="T11" fmla="*/ 11905187 h 470"/>
                  <a:gd name="T12" fmla="*/ 46217115 w 647"/>
                  <a:gd name="T13" fmla="*/ 11664524 h 470"/>
                  <a:gd name="T14" fmla="*/ 46869203 w 647"/>
                  <a:gd name="T15" fmla="*/ 10221587 h 470"/>
                  <a:gd name="T16" fmla="*/ 47521290 w 647"/>
                  <a:gd name="T17" fmla="*/ 9379960 h 470"/>
                  <a:gd name="T18" fmla="*/ 49151508 w 647"/>
                  <a:gd name="T19" fmla="*/ 9620276 h 470"/>
                  <a:gd name="T20" fmla="*/ 50863095 w 647"/>
                  <a:gd name="T21" fmla="*/ 9499945 h 470"/>
                  <a:gd name="T22" fmla="*/ 52167269 w 647"/>
                  <a:gd name="T23" fmla="*/ 10101255 h 470"/>
                  <a:gd name="T24" fmla="*/ 52656335 w 647"/>
                  <a:gd name="T25" fmla="*/ 12386166 h 470"/>
                  <a:gd name="T26" fmla="*/ 52656335 w 647"/>
                  <a:gd name="T27" fmla="*/ 14791409 h 470"/>
                  <a:gd name="T28" fmla="*/ 50374029 w 647"/>
                  <a:gd name="T29" fmla="*/ 15753367 h 470"/>
                  <a:gd name="T30" fmla="*/ 47765680 w 647"/>
                  <a:gd name="T31" fmla="*/ 17556952 h 470"/>
                  <a:gd name="T32" fmla="*/ 45646396 w 647"/>
                  <a:gd name="T33" fmla="*/ 19841863 h 470"/>
                  <a:gd name="T34" fmla="*/ 41081785 w 647"/>
                  <a:gd name="T35" fmla="*/ 25734291 h 470"/>
                  <a:gd name="T36" fmla="*/ 39859264 w 647"/>
                  <a:gd name="T37" fmla="*/ 27297560 h 470"/>
                  <a:gd name="T38" fmla="*/ 38636458 w 647"/>
                  <a:gd name="T39" fmla="*/ 30544429 h 470"/>
                  <a:gd name="T40" fmla="*/ 38555090 w 647"/>
                  <a:gd name="T41" fmla="*/ 33911630 h 470"/>
                  <a:gd name="T42" fmla="*/ 38555090 w 647"/>
                  <a:gd name="T43" fmla="*/ 37399162 h 470"/>
                  <a:gd name="T44" fmla="*/ 37739980 w 647"/>
                  <a:gd name="T45" fmla="*/ 40886348 h 470"/>
                  <a:gd name="T46" fmla="*/ 36680196 w 647"/>
                  <a:gd name="T47" fmla="*/ 42569948 h 470"/>
                  <a:gd name="T48" fmla="*/ 33501128 w 647"/>
                  <a:gd name="T49" fmla="*/ 46177465 h 470"/>
                  <a:gd name="T50" fmla="*/ 31218822 w 647"/>
                  <a:gd name="T51" fmla="*/ 49424334 h 470"/>
                  <a:gd name="T52" fmla="*/ 30485367 w 647"/>
                  <a:gd name="T53" fmla="*/ 51107935 h 470"/>
                  <a:gd name="T54" fmla="*/ 30077669 w 647"/>
                  <a:gd name="T55" fmla="*/ 51949561 h 470"/>
                  <a:gd name="T56" fmla="*/ 25268668 w 647"/>
                  <a:gd name="T57" fmla="*/ 51588914 h 470"/>
                  <a:gd name="T58" fmla="*/ 20948447 w 647"/>
                  <a:gd name="T59" fmla="*/ 52190224 h 470"/>
                  <a:gd name="T60" fmla="*/ 18258730 w 647"/>
                  <a:gd name="T61" fmla="*/ 53633162 h 470"/>
                  <a:gd name="T62" fmla="*/ 15731749 w 647"/>
                  <a:gd name="T63" fmla="*/ 56158736 h 470"/>
                  <a:gd name="T64" fmla="*/ 14590596 w 647"/>
                  <a:gd name="T65" fmla="*/ 56399052 h 470"/>
                  <a:gd name="T66" fmla="*/ 13775487 w 647"/>
                  <a:gd name="T67" fmla="*/ 55437094 h 470"/>
                  <a:gd name="T68" fmla="*/ 12471312 w 647"/>
                  <a:gd name="T69" fmla="*/ 51949561 h 470"/>
                  <a:gd name="T70" fmla="*/ 11411528 w 647"/>
                  <a:gd name="T71" fmla="*/ 49785329 h 470"/>
                  <a:gd name="T72" fmla="*/ 9944331 w 647"/>
                  <a:gd name="T73" fmla="*/ 48101728 h 470"/>
                  <a:gd name="T74" fmla="*/ 9292244 w 647"/>
                  <a:gd name="T75" fmla="*/ 45576154 h 470"/>
                  <a:gd name="T76" fmla="*/ 10270375 w 647"/>
                  <a:gd name="T77" fmla="*/ 40405369 h 470"/>
                  <a:gd name="T78" fmla="*/ 10352029 w 647"/>
                  <a:gd name="T79" fmla="*/ 32107698 h 470"/>
                  <a:gd name="T80" fmla="*/ 11982247 w 647"/>
                  <a:gd name="T81" fmla="*/ 24772333 h 470"/>
                  <a:gd name="T82" fmla="*/ 13693833 w 647"/>
                  <a:gd name="T83" fmla="*/ 17917947 h 470"/>
                  <a:gd name="T84" fmla="*/ 14019877 w 647"/>
                  <a:gd name="T85" fmla="*/ 15753367 h 470"/>
                  <a:gd name="T86" fmla="*/ 9455266 w 647"/>
                  <a:gd name="T87" fmla="*/ 14791409 h 470"/>
                  <a:gd name="T88" fmla="*/ 5053677 w 647"/>
                  <a:gd name="T89" fmla="*/ 13107809 h 470"/>
                  <a:gd name="T90" fmla="*/ 1385828 w 647"/>
                  <a:gd name="T91" fmla="*/ 11183545 h 470"/>
                  <a:gd name="T92" fmla="*/ 0 w 647"/>
                  <a:gd name="T93" fmla="*/ 4569822 h 470"/>
                  <a:gd name="T94" fmla="*/ 1874894 w 647"/>
                  <a:gd name="T95" fmla="*/ 4088496 h 470"/>
                  <a:gd name="T96" fmla="*/ 4157199 w 647"/>
                  <a:gd name="T97" fmla="*/ 2405242 h 470"/>
                  <a:gd name="T98" fmla="*/ 5950439 w 647"/>
                  <a:gd name="T99" fmla="*/ 480979 h 470"/>
                  <a:gd name="T100" fmla="*/ 7009938 w 647"/>
                  <a:gd name="T101" fmla="*/ 0 h 470"/>
                  <a:gd name="T102" fmla="*/ 10759440 w 647"/>
                  <a:gd name="T103" fmla="*/ 841627 h 470"/>
                  <a:gd name="T104" fmla="*/ 13938509 w 647"/>
                  <a:gd name="T105" fmla="*/ 2044248 h 470"/>
                  <a:gd name="T106" fmla="*/ 17035923 w 647"/>
                  <a:gd name="T107" fmla="*/ 2405242 h 470"/>
                  <a:gd name="T108" fmla="*/ 19155207 w 647"/>
                  <a:gd name="T109" fmla="*/ 3487532 h 470"/>
                  <a:gd name="T110" fmla="*/ 21030101 w 647"/>
                  <a:gd name="T111" fmla="*/ 4449491 h 470"/>
                  <a:gd name="T112" fmla="*/ 31381844 w 647"/>
                  <a:gd name="T113" fmla="*/ 3126538 h 4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47" h="470">
                    <a:moveTo>
                      <a:pt x="399" y="14"/>
                    </a:moveTo>
                    <a:lnTo>
                      <a:pt x="402" y="20"/>
                    </a:lnTo>
                    <a:lnTo>
                      <a:pt x="406" y="27"/>
                    </a:lnTo>
                    <a:lnTo>
                      <a:pt x="413" y="33"/>
                    </a:lnTo>
                    <a:lnTo>
                      <a:pt x="421" y="39"/>
                    </a:lnTo>
                    <a:lnTo>
                      <a:pt x="428" y="45"/>
                    </a:lnTo>
                    <a:lnTo>
                      <a:pt x="438" y="51"/>
                    </a:lnTo>
                    <a:lnTo>
                      <a:pt x="448" y="56"/>
                    </a:lnTo>
                    <a:lnTo>
                      <a:pt x="458" y="60"/>
                    </a:lnTo>
                    <a:lnTo>
                      <a:pt x="480" y="70"/>
                    </a:lnTo>
                    <a:lnTo>
                      <a:pt x="501" y="76"/>
                    </a:lnTo>
                    <a:lnTo>
                      <a:pt x="512" y="78"/>
                    </a:lnTo>
                    <a:lnTo>
                      <a:pt x="521" y="80"/>
                    </a:lnTo>
                    <a:lnTo>
                      <a:pt x="530" y="81"/>
                    </a:lnTo>
                    <a:lnTo>
                      <a:pt x="538" y="81"/>
                    </a:lnTo>
                    <a:lnTo>
                      <a:pt x="548" y="88"/>
                    </a:lnTo>
                    <a:lnTo>
                      <a:pt x="561" y="99"/>
                    </a:lnTo>
                    <a:lnTo>
                      <a:pt x="562" y="99"/>
                    </a:lnTo>
                    <a:lnTo>
                      <a:pt x="564" y="99"/>
                    </a:lnTo>
                    <a:lnTo>
                      <a:pt x="566" y="98"/>
                    </a:lnTo>
                    <a:lnTo>
                      <a:pt x="567" y="97"/>
                    </a:lnTo>
                    <a:lnTo>
                      <a:pt x="570" y="93"/>
                    </a:lnTo>
                    <a:lnTo>
                      <a:pt x="572" y="89"/>
                    </a:lnTo>
                    <a:lnTo>
                      <a:pt x="575" y="85"/>
                    </a:lnTo>
                    <a:lnTo>
                      <a:pt x="578" y="81"/>
                    </a:lnTo>
                    <a:lnTo>
                      <a:pt x="580" y="79"/>
                    </a:lnTo>
                    <a:lnTo>
                      <a:pt x="583" y="78"/>
                    </a:lnTo>
                    <a:lnTo>
                      <a:pt x="590" y="80"/>
                    </a:lnTo>
                    <a:lnTo>
                      <a:pt x="596" y="80"/>
                    </a:lnTo>
                    <a:lnTo>
                      <a:pt x="603" y="80"/>
                    </a:lnTo>
                    <a:lnTo>
                      <a:pt x="609" y="80"/>
                    </a:lnTo>
                    <a:lnTo>
                      <a:pt x="617" y="79"/>
                    </a:lnTo>
                    <a:lnTo>
                      <a:pt x="624" y="79"/>
                    </a:lnTo>
                    <a:lnTo>
                      <a:pt x="631" y="80"/>
                    </a:lnTo>
                    <a:lnTo>
                      <a:pt x="638" y="81"/>
                    </a:lnTo>
                    <a:lnTo>
                      <a:pt x="640" y="84"/>
                    </a:lnTo>
                    <a:lnTo>
                      <a:pt x="642" y="89"/>
                    </a:lnTo>
                    <a:lnTo>
                      <a:pt x="645" y="95"/>
                    </a:lnTo>
                    <a:lnTo>
                      <a:pt x="646" y="103"/>
                    </a:lnTo>
                    <a:lnTo>
                      <a:pt x="647" y="111"/>
                    </a:lnTo>
                    <a:lnTo>
                      <a:pt x="647" y="118"/>
                    </a:lnTo>
                    <a:lnTo>
                      <a:pt x="646" y="123"/>
                    </a:lnTo>
                    <a:lnTo>
                      <a:pt x="645" y="124"/>
                    </a:lnTo>
                    <a:lnTo>
                      <a:pt x="631" y="127"/>
                    </a:lnTo>
                    <a:lnTo>
                      <a:pt x="618" y="131"/>
                    </a:lnTo>
                    <a:lnTo>
                      <a:pt x="607" y="135"/>
                    </a:lnTo>
                    <a:lnTo>
                      <a:pt x="596" y="140"/>
                    </a:lnTo>
                    <a:lnTo>
                      <a:pt x="586" y="146"/>
                    </a:lnTo>
                    <a:lnTo>
                      <a:pt x="577" y="152"/>
                    </a:lnTo>
                    <a:lnTo>
                      <a:pt x="569" y="158"/>
                    </a:lnTo>
                    <a:lnTo>
                      <a:pt x="560" y="165"/>
                    </a:lnTo>
                    <a:lnTo>
                      <a:pt x="533" y="191"/>
                    </a:lnTo>
                    <a:lnTo>
                      <a:pt x="512" y="210"/>
                    </a:lnTo>
                    <a:lnTo>
                      <a:pt x="504" y="214"/>
                    </a:lnTo>
                    <a:lnTo>
                      <a:pt x="499" y="218"/>
                    </a:lnTo>
                    <a:lnTo>
                      <a:pt x="493" y="222"/>
                    </a:lnTo>
                    <a:lnTo>
                      <a:pt x="489" y="227"/>
                    </a:lnTo>
                    <a:lnTo>
                      <a:pt x="481" y="236"/>
                    </a:lnTo>
                    <a:lnTo>
                      <a:pt x="477" y="245"/>
                    </a:lnTo>
                    <a:lnTo>
                      <a:pt x="474" y="254"/>
                    </a:lnTo>
                    <a:lnTo>
                      <a:pt x="473" y="263"/>
                    </a:lnTo>
                    <a:lnTo>
                      <a:pt x="472" y="272"/>
                    </a:lnTo>
                    <a:lnTo>
                      <a:pt x="473" y="282"/>
                    </a:lnTo>
                    <a:lnTo>
                      <a:pt x="473" y="292"/>
                    </a:lnTo>
                    <a:lnTo>
                      <a:pt x="474" y="301"/>
                    </a:lnTo>
                    <a:lnTo>
                      <a:pt x="473" y="311"/>
                    </a:lnTo>
                    <a:lnTo>
                      <a:pt x="472" y="320"/>
                    </a:lnTo>
                    <a:lnTo>
                      <a:pt x="469" y="330"/>
                    </a:lnTo>
                    <a:lnTo>
                      <a:pt x="463" y="340"/>
                    </a:lnTo>
                    <a:lnTo>
                      <a:pt x="460" y="345"/>
                    </a:lnTo>
                    <a:lnTo>
                      <a:pt x="456" y="349"/>
                    </a:lnTo>
                    <a:lnTo>
                      <a:pt x="450" y="354"/>
                    </a:lnTo>
                    <a:lnTo>
                      <a:pt x="445" y="358"/>
                    </a:lnTo>
                    <a:lnTo>
                      <a:pt x="426" y="372"/>
                    </a:lnTo>
                    <a:lnTo>
                      <a:pt x="411" y="384"/>
                    </a:lnTo>
                    <a:lnTo>
                      <a:pt x="399" y="394"/>
                    </a:lnTo>
                    <a:lnTo>
                      <a:pt x="390" y="404"/>
                    </a:lnTo>
                    <a:lnTo>
                      <a:pt x="383" y="411"/>
                    </a:lnTo>
                    <a:lnTo>
                      <a:pt x="379" y="417"/>
                    </a:lnTo>
                    <a:lnTo>
                      <a:pt x="376" y="422"/>
                    </a:lnTo>
                    <a:lnTo>
                      <a:pt x="374" y="425"/>
                    </a:lnTo>
                    <a:lnTo>
                      <a:pt x="373" y="430"/>
                    </a:lnTo>
                    <a:lnTo>
                      <a:pt x="373" y="432"/>
                    </a:lnTo>
                    <a:lnTo>
                      <a:pt x="369" y="432"/>
                    </a:lnTo>
                    <a:lnTo>
                      <a:pt x="358" y="432"/>
                    </a:lnTo>
                    <a:lnTo>
                      <a:pt x="333" y="430"/>
                    </a:lnTo>
                    <a:lnTo>
                      <a:pt x="310" y="429"/>
                    </a:lnTo>
                    <a:lnTo>
                      <a:pt x="290" y="429"/>
                    </a:lnTo>
                    <a:lnTo>
                      <a:pt x="272" y="431"/>
                    </a:lnTo>
                    <a:lnTo>
                      <a:pt x="257" y="434"/>
                    </a:lnTo>
                    <a:lnTo>
                      <a:pt x="245" y="437"/>
                    </a:lnTo>
                    <a:lnTo>
                      <a:pt x="234" y="441"/>
                    </a:lnTo>
                    <a:lnTo>
                      <a:pt x="224" y="446"/>
                    </a:lnTo>
                    <a:lnTo>
                      <a:pt x="209" y="456"/>
                    </a:lnTo>
                    <a:lnTo>
                      <a:pt x="198" y="464"/>
                    </a:lnTo>
                    <a:lnTo>
                      <a:pt x="193" y="467"/>
                    </a:lnTo>
                    <a:lnTo>
                      <a:pt x="189" y="469"/>
                    </a:lnTo>
                    <a:lnTo>
                      <a:pt x="183" y="470"/>
                    </a:lnTo>
                    <a:lnTo>
                      <a:pt x="179" y="469"/>
                    </a:lnTo>
                    <a:lnTo>
                      <a:pt x="176" y="468"/>
                    </a:lnTo>
                    <a:lnTo>
                      <a:pt x="172" y="465"/>
                    </a:lnTo>
                    <a:lnTo>
                      <a:pt x="169" y="461"/>
                    </a:lnTo>
                    <a:lnTo>
                      <a:pt x="166" y="456"/>
                    </a:lnTo>
                    <a:lnTo>
                      <a:pt x="159" y="444"/>
                    </a:lnTo>
                    <a:lnTo>
                      <a:pt x="153" y="432"/>
                    </a:lnTo>
                    <a:lnTo>
                      <a:pt x="148" y="426"/>
                    </a:lnTo>
                    <a:lnTo>
                      <a:pt x="144" y="420"/>
                    </a:lnTo>
                    <a:lnTo>
                      <a:pt x="140" y="414"/>
                    </a:lnTo>
                    <a:lnTo>
                      <a:pt x="134" y="409"/>
                    </a:lnTo>
                    <a:lnTo>
                      <a:pt x="129" y="404"/>
                    </a:lnTo>
                    <a:lnTo>
                      <a:pt x="122" y="400"/>
                    </a:lnTo>
                    <a:lnTo>
                      <a:pt x="114" y="397"/>
                    </a:lnTo>
                    <a:lnTo>
                      <a:pt x="107" y="396"/>
                    </a:lnTo>
                    <a:lnTo>
                      <a:pt x="114" y="379"/>
                    </a:lnTo>
                    <a:lnTo>
                      <a:pt x="121" y="365"/>
                    </a:lnTo>
                    <a:lnTo>
                      <a:pt x="124" y="351"/>
                    </a:lnTo>
                    <a:lnTo>
                      <a:pt x="126" y="336"/>
                    </a:lnTo>
                    <a:lnTo>
                      <a:pt x="126" y="309"/>
                    </a:lnTo>
                    <a:lnTo>
                      <a:pt x="126" y="278"/>
                    </a:lnTo>
                    <a:lnTo>
                      <a:pt x="127" y="267"/>
                    </a:lnTo>
                    <a:lnTo>
                      <a:pt x="132" y="250"/>
                    </a:lnTo>
                    <a:lnTo>
                      <a:pt x="138" y="229"/>
                    </a:lnTo>
                    <a:lnTo>
                      <a:pt x="147" y="206"/>
                    </a:lnTo>
                    <a:lnTo>
                      <a:pt x="155" y="184"/>
                    </a:lnTo>
                    <a:lnTo>
                      <a:pt x="163" y="163"/>
                    </a:lnTo>
                    <a:lnTo>
                      <a:pt x="168" y="149"/>
                    </a:lnTo>
                    <a:lnTo>
                      <a:pt x="172" y="143"/>
                    </a:lnTo>
                    <a:lnTo>
                      <a:pt x="172" y="137"/>
                    </a:lnTo>
                    <a:lnTo>
                      <a:pt x="172" y="131"/>
                    </a:lnTo>
                    <a:lnTo>
                      <a:pt x="153" y="130"/>
                    </a:lnTo>
                    <a:lnTo>
                      <a:pt x="135" y="127"/>
                    </a:lnTo>
                    <a:lnTo>
                      <a:pt x="116" y="123"/>
                    </a:lnTo>
                    <a:lnTo>
                      <a:pt x="99" y="118"/>
                    </a:lnTo>
                    <a:lnTo>
                      <a:pt x="80" y="113"/>
                    </a:lnTo>
                    <a:lnTo>
                      <a:pt x="62" y="109"/>
                    </a:lnTo>
                    <a:lnTo>
                      <a:pt x="42" y="106"/>
                    </a:lnTo>
                    <a:lnTo>
                      <a:pt x="20" y="105"/>
                    </a:lnTo>
                    <a:lnTo>
                      <a:pt x="17" y="93"/>
                    </a:lnTo>
                    <a:lnTo>
                      <a:pt x="10" y="72"/>
                    </a:lnTo>
                    <a:lnTo>
                      <a:pt x="3" y="50"/>
                    </a:lnTo>
                    <a:lnTo>
                      <a:pt x="0" y="38"/>
                    </a:lnTo>
                    <a:lnTo>
                      <a:pt x="8" y="37"/>
                    </a:lnTo>
                    <a:lnTo>
                      <a:pt x="15" y="36"/>
                    </a:lnTo>
                    <a:lnTo>
                      <a:pt x="23" y="34"/>
                    </a:lnTo>
                    <a:lnTo>
                      <a:pt x="29" y="32"/>
                    </a:lnTo>
                    <a:lnTo>
                      <a:pt x="41" y="26"/>
                    </a:lnTo>
                    <a:lnTo>
                      <a:pt x="51" y="20"/>
                    </a:lnTo>
                    <a:lnTo>
                      <a:pt x="59" y="13"/>
                    </a:lnTo>
                    <a:lnTo>
                      <a:pt x="68" y="7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81" y="1"/>
                    </a:lnTo>
                    <a:lnTo>
                      <a:pt x="86" y="0"/>
                    </a:lnTo>
                    <a:lnTo>
                      <a:pt x="102" y="1"/>
                    </a:lnTo>
                    <a:lnTo>
                      <a:pt x="118" y="3"/>
                    </a:lnTo>
                    <a:lnTo>
                      <a:pt x="132" y="7"/>
                    </a:lnTo>
                    <a:lnTo>
                      <a:pt x="145" y="11"/>
                    </a:lnTo>
                    <a:lnTo>
                      <a:pt x="158" y="14"/>
                    </a:lnTo>
                    <a:lnTo>
                      <a:pt x="171" y="17"/>
                    </a:lnTo>
                    <a:lnTo>
                      <a:pt x="185" y="19"/>
                    </a:lnTo>
                    <a:lnTo>
                      <a:pt x="199" y="20"/>
                    </a:lnTo>
                    <a:lnTo>
                      <a:pt x="209" y="20"/>
                    </a:lnTo>
                    <a:lnTo>
                      <a:pt x="217" y="22"/>
                    </a:lnTo>
                    <a:lnTo>
                      <a:pt x="226" y="25"/>
                    </a:lnTo>
                    <a:lnTo>
                      <a:pt x="235" y="29"/>
                    </a:lnTo>
                    <a:lnTo>
                      <a:pt x="243" y="32"/>
                    </a:lnTo>
                    <a:lnTo>
                      <a:pt x="250" y="35"/>
                    </a:lnTo>
                    <a:lnTo>
                      <a:pt x="258" y="37"/>
                    </a:lnTo>
                    <a:lnTo>
                      <a:pt x="266" y="38"/>
                    </a:lnTo>
                    <a:lnTo>
                      <a:pt x="372" y="38"/>
                    </a:lnTo>
                    <a:lnTo>
                      <a:pt x="385" y="26"/>
                    </a:lnTo>
                    <a:lnTo>
                      <a:pt x="399" y="1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97" name="Freeform 24"/>
              <p:cNvSpPr>
                <a:spLocks/>
              </p:cNvSpPr>
              <p:nvPr/>
            </p:nvSpPr>
            <p:spPr bwMode="auto">
              <a:xfrm>
                <a:off x="4496999" y="2751898"/>
                <a:ext cx="136714" cy="299851"/>
              </a:xfrm>
              <a:custGeom>
                <a:avLst/>
                <a:gdLst>
                  <a:gd name="T0" fmla="*/ 30873960 w 479"/>
                  <a:gd name="T1" fmla="*/ 42603024 h 868"/>
                  <a:gd name="T2" fmla="*/ 27126741 w 479"/>
                  <a:gd name="T3" fmla="*/ 44154442 h 868"/>
                  <a:gd name="T4" fmla="*/ 25578933 w 479"/>
                  <a:gd name="T5" fmla="*/ 46541159 h 868"/>
                  <a:gd name="T6" fmla="*/ 25741905 w 479"/>
                  <a:gd name="T7" fmla="*/ 51075887 h 868"/>
                  <a:gd name="T8" fmla="*/ 28674548 w 479"/>
                  <a:gd name="T9" fmla="*/ 58713451 h 868"/>
                  <a:gd name="T10" fmla="*/ 29244809 w 479"/>
                  <a:gd name="T11" fmla="*/ 63248179 h 868"/>
                  <a:gd name="T12" fmla="*/ 29815069 w 479"/>
                  <a:gd name="T13" fmla="*/ 66231490 h 868"/>
                  <a:gd name="T14" fmla="*/ 26312165 w 479"/>
                  <a:gd name="T15" fmla="*/ 62770767 h 868"/>
                  <a:gd name="T16" fmla="*/ 25171645 w 479"/>
                  <a:gd name="T17" fmla="*/ 58713451 h 868"/>
                  <a:gd name="T18" fmla="*/ 21913342 w 479"/>
                  <a:gd name="T19" fmla="*/ 55729796 h 868"/>
                  <a:gd name="T20" fmla="*/ 17106946 w 479"/>
                  <a:gd name="T21" fmla="*/ 52388599 h 868"/>
                  <a:gd name="T22" fmla="*/ 15722110 w 479"/>
                  <a:gd name="T23" fmla="*/ 48450463 h 868"/>
                  <a:gd name="T24" fmla="*/ 12708123 w 479"/>
                  <a:gd name="T25" fmla="*/ 56923327 h 868"/>
                  <a:gd name="T26" fmla="*/ 12708123 w 479"/>
                  <a:gd name="T27" fmla="*/ 62532061 h 868"/>
                  <a:gd name="T28" fmla="*/ 10753027 w 479"/>
                  <a:gd name="T29" fmla="*/ 68618207 h 868"/>
                  <a:gd name="T30" fmla="*/ 10427083 w 479"/>
                  <a:gd name="T31" fmla="*/ 74107760 h 868"/>
                  <a:gd name="T32" fmla="*/ 12545151 w 479"/>
                  <a:gd name="T33" fmla="*/ 77568483 h 868"/>
                  <a:gd name="T34" fmla="*/ 14255931 w 479"/>
                  <a:gd name="T35" fmla="*/ 81745324 h 868"/>
                  <a:gd name="T36" fmla="*/ 15070507 w 479"/>
                  <a:gd name="T37" fmla="*/ 87115352 h 868"/>
                  <a:gd name="T38" fmla="*/ 18410438 w 479"/>
                  <a:gd name="T39" fmla="*/ 93081972 h 868"/>
                  <a:gd name="T40" fmla="*/ 22890890 w 479"/>
                  <a:gd name="T41" fmla="*/ 98452345 h 868"/>
                  <a:gd name="T42" fmla="*/ 27697001 w 479"/>
                  <a:gd name="T43" fmla="*/ 101435655 h 868"/>
                  <a:gd name="T44" fmla="*/ 24275726 w 479"/>
                  <a:gd name="T45" fmla="*/ 103464486 h 868"/>
                  <a:gd name="T46" fmla="*/ 21913342 w 479"/>
                  <a:gd name="T47" fmla="*/ 103106254 h 868"/>
                  <a:gd name="T48" fmla="*/ 18654754 w 479"/>
                  <a:gd name="T49" fmla="*/ 100361650 h 868"/>
                  <a:gd name="T50" fmla="*/ 16292370 w 479"/>
                  <a:gd name="T51" fmla="*/ 98213639 h 868"/>
                  <a:gd name="T52" fmla="*/ 11160315 w 479"/>
                  <a:gd name="T53" fmla="*/ 90576074 h 868"/>
                  <a:gd name="T54" fmla="*/ 6761207 w 479"/>
                  <a:gd name="T55" fmla="*/ 87115352 h 868"/>
                  <a:gd name="T56" fmla="*/ 6028260 w 479"/>
                  <a:gd name="T57" fmla="*/ 82103211 h 868"/>
                  <a:gd name="T58" fmla="*/ 6516891 w 479"/>
                  <a:gd name="T59" fmla="*/ 77926370 h 868"/>
                  <a:gd name="T60" fmla="*/ 7168780 w 479"/>
                  <a:gd name="T61" fmla="*/ 73630348 h 868"/>
                  <a:gd name="T62" fmla="*/ 9775479 w 479"/>
                  <a:gd name="T63" fmla="*/ 59429225 h 868"/>
                  <a:gd name="T64" fmla="*/ 8797931 w 479"/>
                  <a:gd name="T65" fmla="*/ 48211757 h 868"/>
                  <a:gd name="T66" fmla="*/ 5050712 w 479"/>
                  <a:gd name="T67" fmla="*/ 38068295 h 868"/>
                  <a:gd name="T68" fmla="*/ 5213684 w 479"/>
                  <a:gd name="T69" fmla="*/ 34010634 h 868"/>
                  <a:gd name="T70" fmla="*/ 6028260 w 479"/>
                  <a:gd name="T71" fmla="*/ 31623917 h 868"/>
                  <a:gd name="T72" fmla="*/ 4561795 w 479"/>
                  <a:gd name="T73" fmla="*/ 24105879 h 868"/>
                  <a:gd name="T74" fmla="*/ 1873752 w 479"/>
                  <a:gd name="T75" fmla="*/ 18855032 h 868"/>
                  <a:gd name="T76" fmla="*/ 81343 w 479"/>
                  <a:gd name="T77" fmla="*/ 12172292 h 868"/>
                  <a:gd name="T78" fmla="*/ 896205 w 479"/>
                  <a:gd name="T79" fmla="*/ 5250847 h 868"/>
                  <a:gd name="T80" fmla="*/ 3991535 w 479"/>
                  <a:gd name="T81" fmla="*/ 1909305 h 868"/>
                  <a:gd name="T82" fmla="*/ 9775479 w 479"/>
                  <a:gd name="T83" fmla="*/ 0 h 868"/>
                  <a:gd name="T84" fmla="*/ 12708123 w 479"/>
                  <a:gd name="T85" fmla="*/ 3341542 h 868"/>
                  <a:gd name="T86" fmla="*/ 14581590 w 479"/>
                  <a:gd name="T87" fmla="*/ 4296022 h 868"/>
                  <a:gd name="T88" fmla="*/ 16048054 w 479"/>
                  <a:gd name="T89" fmla="*/ 16229608 h 868"/>
                  <a:gd name="T90" fmla="*/ 17351261 w 479"/>
                  <a:gd name="T91" fmla="*/ 19809857 h 868"/>
                  <a:gd name="T92" fmla="*/ 18817726 w 479"/>
                  <a:gd name="T93" fmla="*/ 18497145 h 868"/>
                  <a:gd name="T94" fmla="*/ 21017137 w 479"/>
                  <a:gd name="T95" fmla="*/ 15036422 h 868"/>
                  <a:gd name="T96" fmla="*/ 22890890 w 479"/>
                  <a:gd name="T97" fmla="*/ 16826546 h 868"/>
                  <a:gd name="T98" fmla="*/ 24275726 w 479"/>
                  <a:gd name="T99" fmla="*/ 16229608 h 868"/>
                  <a:gd name="T100" fmla="*/ 25741905 w 479"/>
                  <a:gd name="T101" fmla="*/ 12888411 h 868"/>
                  <a:gd name="T102" fmla="*/ 28185917 w 479"/>
                  <a:gd name="T103" fmla="*/ 12888411 h 868"/>
                  <a:gd name="T104" fmla="*/ 31525849 w 479"/>
                  <a:gd name="T105" fmla="*/ 18735851 h 868"/>
                  <a:gd name="T106" fmla="*/ 36983848 w 479"/>
                  <a:gd name="T107" fmla="*/ 29356726 h 868"/>
                  <a:gd name="T108" fmla="*/ 38938944 w 479"/>
                  <a:gd name="T109" fmla="*/ 36636058 h 868"/>
                  <a:gd name="T110" fmla="*/ 38124083 w 479"/>
                  <a:gd name="T111" fmla="*/ 40335487 h 8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79" h="868">
                    <a:moveTo>
                      <a:pt x="445" y="357"/>
                    </a:moveTo>
                    <a:lnTo>
                      <a:pt x="425" y="357"/>
                    </a:lnTo>
                    <a:lnTo>
                      <a:pt x="408" y="357"/>
                    </a:lnTo>
                    <a:lnTo>
                      <a:pt x="391" y="357"/>
                    </a:lnTo>
                    <a:lnTo>
                      <a:pt x="379" y="357"/>
                    </a:lnTo>
                    <a:lnTo>
                      <a:pt x="370" y="358"/>
                    </a:lnTo>
                    <a:lnTo>
                      <a:pt x="360" y="359"/>
                    </a:lnTo>
                    <a:lnTo>
                      <a:pt x="349" y="362"/>
                    </a:lnTo>
                    <a:lnTo>
                      <a:pt x="338" y="367"/>
                    </a:lnTo>
                    <a:lnTo>
                      <a:pt x="333" y="370"/>
                    </a:lnTo>
                    <a:lnTo>
                      <a:pt x="329" y="374"/>
                    </a:lnTo>
                    <a:lnTo>
                      <a:pt x="324" y="377"/>
                    </a:lnTo>
                    <a:lnTo>
                      <a:pt x="320" y="381"/>
                    </a:lnTo>
                    <a:lnTo>
                      <a:pt x="316" y="385"/>
                    </a:lnTo>
                    <a:lnTo>
                      <a:pt x="314" y="390"/>
                    </a:lnTo>
                    <a:lnTo>
                      <a:pt x="313" y="395"/>
                    </a:lnTo>
                    <a:lnTo>
                      <a:pt x="312" y="400"/>
                    </a:lnTo>
                    <a:lnTo>
                      <a:pt x="313" y="410"/>
                    </a:lnTo>
                    <a:lnTo>
                      <a:pt x="314" y="419"/>
                    </a:lnTo>
                    <a:lnTo>
                      <a:pt x="316" y="428"/>
                    </a:lnTo>
                    <a:lnTo>
                      <a:pt x="320" y="436"/>
                    </a:lnTo>
                    <a:lnTo>
                      <a:pt x="327" y="451"/>
                    </a:lnTo>
                    <a:lnTo>
                      <a:pt x="336" y="464"/>
                    </a:lnTo>
                    <a:lnTo>
                      <a:pt x="344" y="477"/>
                    </a:lnTo>
                    <a:lnTo>
                      <a:pt x="352" y="492"/>
                    </a:lnTo>
                    <a:lnTo>
                      <a:pt x="355" y="499"/>
                    </a:lnTo>
                    <a:lnTo>
                      <a:pt x="357" y="507"/>
                    </a:lnTo>
                    <a:lnTo>
                      <a:pt x="358" y="515"/>
                    </a:lnTo>
                    <a:lnTo>
                      <a:pt x="359" y="523"/>
                    </a:lnTo>
                    <a:lnTo>
                      <a:pt x="359" y="530"/>
                    </a:lnTo>
                    <a:lnTo>
                      <a:pt x="359" y="539"/>
                    </a:lnTo>
                    <a:lnTo>
                      <a:pt x="360" y="544"/>
                    </a:lnTo>
                    <a:lnTo>
                      <a:pt x="361" y="548"/>
                    </a:lnTo>
                    <a:lnTo>
                      <a:pt x="364" y="552"/>
                    </a:lnTo>
                    <a:lnTo>
                      <a:pt x="366" y="555"/>
                    </a:lnTo>
                    <a:lnTo>
                      <a:pt x="354" y="552"/>
                    </a:lnTo>
                    <a:lnTo>
                      <a:pt x="344" y="547"/>
                    </a:lnTo>
                    <a:lnTo>
                      <a:pt x="336" y="541"/>
                    </a:lnTo>
                    <a:lnTo>
                      <a:pt x="329" y="533"/>
                    </a:lnTo>
                    <a:lnTo>
                      <a:pt x="323" y="526"/>
                    </a:lnTo>
                    <a:lnTo>
                      <a:pt x="319" y="517"/>
                    </a:lnTo>
                    <a:lnTo>
                      <a:pt x="315" y="508"/>
                    </a:lnTo>
                    <a:lnTo>
                      <a:pt x="312" y="499"/>
                    </a:lnTo>
                    <a:lnTo>
                      <a:pt x="311" y="495"/>
                    </a:lnTo>
                    <a:lnTo>
                      <a:pt x="309" y="492"/>
                    </a:lnTo>
                    <a:lnTo>
                      <a:pt x="307" y="489"/>
                    </a:lnTo>
                    <a:lnTo>
                      <a:pt x="303" y="486"/>
                    </a:lnTo>
                    <a:lnTo>
                      <a:pt x="297" y="479"/>
                    </a:lnTo>
                    <a:lnTo>
                      <a:pt x="288" y="475"/>
                    </a:lnTo>
                    <a:lnTo>
                      <a:pt x="269" y="467"/>
                    </a:lnTo>
                    <a:lnTo>
                      <a:pt x="247" y="459"/>
                    </a:lnTo>
                    <a:lnTo>
                      <a:pt x="237" y="455"/>
                    </a:lnTo>
                    <a:lnTo>
                      <a:pt x="228" y="450"/>
                    </a:lnTo>
                    <a:lnTo>
                      <a:pt x="218" y="445"/>
                    </a:lnTo>
                    <a:lnTo>
                      <a:pt x="210" y="439"/>
                    </a:lnTo>
                    <a:lnTo>
                      <a:pt x="202" y="431"/>
                    </a:lnTo>
                    <a:lnTo>
                      <a:pt x="198" y="422"/>
                    </a:lnTo>
                    <a:lnTo>
                      <a:pt x="196" y="417"/>
                    </a:lnTo>
                    <a:lnTo>
                      <a:pt x="195" y="412"/>
                    </a:lnTo>
                    <a:lnTo>
                      <a:pt x="193" y="406"/>
                    </a:lnTo>
                    <a:lnTo>
                      <a:pt x="192" y="400"/>
                    </a:lnTo>
                    <a:lnTo>
                      <a:pt x="153" y="394"/>
                    </a:lnTo>
                    <a:lnTo>
                      <a:pt x="153" y="450"/>
                    </a:lnTo>
                    <a:lnTo>
                      <a:pt x="154" y="463"/>
                    </a:lnTo>
                    <a:lnTo>
                      <a:pt x="156" y="477"/>
                    </a:lnTo>
                    <a:lnTo>
                      <a:pt x="158" y="492"/>
                    </a:lnTo>
                    <a:lnTo>
                      <a:pt x="159" y="505"/>
                    </a:lnTo>
                    <a:lnTo>
                      <a:pt x="159" y="512"/>
                    </a:lnTo>
                    <a:lnTo>
                      <a:pt x="158" y="518"/>
                    </a:lnTo>
                    <a:lnTo>
                      <a:pt x="156" y="524"/>
                    </a:lnTo>
                    <a:lnTo>
                      <a:pt x="154" y="529"/>
                    </a:lnTo>
                    <a:lnTo>
                      <a:pt x="150" y="539"/>
                    </a:lnTo>
                    <a:lnTo>
                      <a:pt x="143" y="551"/>
                    </a:lnTo>
                    <a:lnTo>
                      <a:pt x="136" y="562"/>
                    </a:lnTo>
                    <a:lnTo>
                      <a:pt x="132" y="575"/>
                    </a:lnTo>
                    <a:lnTo>
                      <a:pt x="130" y="583"/>
                    </a:lnTo>
                    <a:lnTo>
                      <a:pt x="128" y="591"/>
                    </a:lnTo>
                    <a:lnTo>
                      <a:pt x="127" y="600"/>
                    </a:lnTo>
                    <a:lnTo>
                      <a:pt x="127" y="610"/>
                    </a:lnTo>
                    <a:lnTo>
                      <a:pt x="128" y="621"/>
                    </a:lnTo>
                    <a:lnTo>
                      <a:pt x="130" y="630"/>
                    </a:lnTo>
                    <a:lnTo>
                      <a:pt x="134" y="637"/>
                    </a:lnTo>
                    <a:lnTo>
                      <a:pt x="140" y="643"/>
                    </a:lnTo>
                    <a:lnTo>
                      <a:pt x="146" y="647"/>
                    </a:lnTo>
                    <a:lnTo>
                      <a:pt x="154" y="650"/>
                    </a:lnTo>
                    <a:lnTo>
                      <a:pt x="163" y="653"/>
                    </a:lnTo>
                    <a:lnTo>
                      <a:pt x="173" y="653"/>
                    </a:lnTo>
                    <a:lnTo>
                      <a:pt x="173" y="667"/>
                    </a:lnTo>
                    <a:lnTo>
                      <a:pt x="174" y="679"/>
                    </a:lnTo>
                    <a:lnTo>
                      <a:pt x="175" y="685"/>
                    </a:lnTo>
                    <a:lnTo>
                      <a:pt x="176" y="689"/>
                    </a:lnTo>
                    <a:lnTo>
                      <a:pt x="177" y="693"/>
                    </a:lnTo>
                    <a:lnTo>
                      <a:pt x="179" y="696"/>
                    </a:lnTo>
                    <a:lnTo>
                      <a:pt x="179" y="721"/>
                    </a:lnTo>
                    <a:lnTo>
                      <a:pt x="185" y="730"/>
                    </a:lnTo>
                    <a:lnTo>
                      <a:pt x="191" y="740"/>
                    </a:lnTo>
                    <a:lnTo>
                      <a:pt x="199" y="750"/>
                    </a:lnTo>
                    <a:lnTo>
                      <a:pt x="208" y="760"/>
                    </a:lnTo>
                    <a:lnTo>
                      <a:pt x="217" y="771"/>
                    </a:lnTo>
                    <a:lnTo>
                      <a:pt x="226" y="780"/>
                    </a:lnTo>
                    <a:lnTo>
                      <a:pt x="236" y="790"/>
                    </a:lnTo>
                    <a:lnTo>
                      <a:pt x="247" y="799"/>
                    </a:lnTo>
                    <a:lnTo>
                      <a:pt x="258" y="808"/>
                    </a:lnTo>
                    <a:lnTo>
                      <a:pt x="269" y="816"/>
                    </a:lnTo>
                    <a:lnTo>
                      <a:pt x="281" y="825"/>
                    </a:lnTo>
                    <a:lnTo>
                      <a:pt x="292" y="832"/>
                    </a:lnTo>
                    <a:lnTo>
                      <a:pt x="304" y="838"/>
                    </a:lnTo>
                    <a:lnTo>
                      <a:pt x="316" y="843"/>
                    </a:lnTo>
                    <a:lnTo>
                      <a:pt x="327" y="847"/>
                    </a:lnTo>
                    <a:lnTo>
                      <a:pt x="340" y="850"/>
                    </a:lnTo>
                    <a:lnTo>
                      <a:pt x="333" y="854"/>
                    </a:lnTo>
                    <a:lnTo>
                      <a:pt x="327" y="858"/>
                    </a:lnTo>
                    <a:lnTo>
                      <a:pt x="320" y="861"/>
                    </a:lnTo>
                    <a:lnTo>
                      <a:pt x="312" y="864"/>
                    </a:lnTo>
                    <a:lnTo>
                      <a:pt x="298" y="867"/>
                    </a:lnTo>
                    <a:lnTo>
                      <a:pt x="286" y="868"/>
                    </a:lnTo>
                    <a:lnTo>
                      <a:pt x="281" y="868"/>
                    </a:lnTo>
                    <a:lnTo>
                      <a:pt x="277" y="867"/>
                    </a:lnTo>
                    <a:lnTo>
                      <a:pt x="273" y="866"/>
                    </a:lnTo>
                    <a:lnTo>
                      <a:pt x="269" y="864"/>
                    </a:lnTo>
                    <a:lnTo>
                      <a:pt x="262" y="859"/>
                    </a:lnTo>
                    <a:lnTo>
                      <a:pt x="254" y="853"/>
                    </a:lnTo>
                    <a:lnTo>
                      <a:pt x="245" y="848"/>
                    </a:lnTo>
                    <a:lnTo>
                      <a:pt x="234" y="843"/>
                    </a:lnTo>
                    <a:lnTo>
                      <a:pt x="229" y="841"/>
                    </a:lnTo>
                    <a:lnTo>
                      <a:pt x="222" y="839"/>
                    </a:lnTo>
                    <a:lnTo>
                      <a:pt x="214" y="838"/>
                    </a:lnTo>
                    <a:lnTo>
                      <a:pt x="207" y="838"/>
                    </a:lnTo>
                    <a:lnTo>
                      <a:pt x="203" y="830"/>
                    </a:lnTo>
                    <a:lnTo>
                      <a:pt x="200" y="823"/>
                    </a:lnTo>
                    <a:lnTo>
                      <a:pt x="196" y="815"/>
                    </a:lnTo>
                    <a:lnTo>
                      <a:pt x="191" y="809"/>
                    </a:lnTo>
                    <a:lnTo>
                      <a:pt x="180" y="797"/>
                    </a:lnTo>
                    <a:lnTo>
                      <a:pt x="168" y="785"/>
                    </a:lnTo>
                    <a:lnTo>
                      <a:pt x="137" y="759"/>
                    </a:lnTo>
                    <a:lnTo>
                      <a:pt x="100" y="727"/>
                    </a:lnTo>
                    <a:lnTo>
                      <a:pt x="95" y="728"/>
                    </a:lnTo>
                    <a:lnTo>
                      <a:pt x="89" y="729"/>
                    </a:lnTo>
                    <a:lnTo>
                      <a:pt x="86" y="730"/>
                    </a:lnTo>
                    <a:lnTo>
                      <a:pt x="83" y="730"/>
                    </a:lnTo>
                    <a:lnTo>
                      <a:pt x="78" y="729"/>
                    </a:lnTo>
                    <a:lnTo>
                      <a:pt x="74" y="727"/>
                    </a:lnTo>
                    <a:lnTo>
                      <a:pt x="74" y="714"/>
                    </a:lnTo>
                    <a:lnTo>
                      <a:pt x="74" y="700"/>
                    </a:lnTo>
                    <a:lnTo>
                      <a:pt x="74" y="688"/>
                    </a:lnTo>
                    <a:lnTo>
                      <a:pt x="74" y="678"/>
                    </a:lnTo>
                    <a:lnTo>
                      <a:pt x="74" y="671"/>
                    </a:lnTo>
                    <a:lnTo>
                      <a:pt x="75" y="665"/>
                    </a:lnTo>
                    <a:lnTo>
                      <a:pt x="77" y="659"/>
                    </a:lnTo>
                    <a:lnTo>
                      <a:pt x="80" y="653"/>
                    </a:lnTo>
                    <a:lnTo>
                      <a:pt x="83" y="645"/>
                    </a:lnTo>
                    <a:lnTo>
                      <a:pt x="85" y="638"/>
                    </a:lnTo>
                    <a:lnTo>
                      <a:pt x="86" y="631"/>
                    </a:lnTo>
                    <a:lnTo>
                      <a:pt x="87" y="622"/>
                    </a:lnTo>
                    <a:lnTo>
                      <a:pt x="88" y="617"/>
                    </a:lnTo>
                    <a:lnTo>
                      <a:pt x="92" y="604"/>
                    </a:lnTo>
                    <a:lnTo>
                      <a:pt x="99" y="583"/>
                    </a:lnTo>
                    <a:lnTo>
                      <a:pt x="107" y="558"/>
                    </a:lnTo>
                    <a:lnTo>
                      <a:pt x="113" y="528"/>
                    </a:lnTo>
                    <a:lnTo>
                      <a:pt x="120" y="498"/>
                    </a:lnTo>
                    <a:lnTo>
                      <a:pt x="123" y="481"/>
                    </a:lnTo>
                    <a:lnTo>
                      <a:pt x="124" y="466"/>
                    </a:lnTo>
                    <a:lnTo>
                      <a:pt x="127" y="452"/>
                    </a:lnTo>
                    <a:lnTo>
                      <a:pt x="127" y="438"/>
                    </a:lnTo>
                    <a:lnTo>
                      <a:pt x="108" y="404"/>
                    </a:lnTo>
                    <a:lnTo>
                      <a:pt x="86" y="369"/>
                    </a:lnTo>
                    <a:lnTo>
                      <a:pt x="76" y="352"/>
                    </a:lnTo>
                    <a:lnTo>
                      <a:pt x="67" y="335"/>
                    </a:lnTo>
                    <a:lnTo>
                      <a:pt x="64" y="327"/>
                    </a:lnTo>
                    <a:lnTo>
                      <a:pt x="62" y="319"/>
                    </a:lnTo>
                    <a:lnTo>
                      <a:pt x="61" y="310"/>
                    </a:lnTo>
                    <a:lnTo>
                      <a:pt x="60" y="302"/>
                    </a:lnTo>
                    <a:lnTo>
                      <a:pt x="61" y="295"/>
                    </a:lnTo>
                    <a:lnTo>
                      <a:pt x="62" y="290"/>
                    </a:lnTo>
                    <a:lnTo>
                      <a:pt x="64" y="285"/>
                    </a:lnTo>
                    <a:lnTo>
                      <a:pt x="66" y="281"/>
                    </a:lnTo>
                    <a:lnTo>
                      <a:pt x="69" y="277"/>
                    </a:lnTo>
                    <a:lnTo>
                      <a:pt x="72" y="274"/>
                    </a:lnTo>
                    <a:lnTo>
                      <a:pt x="73" y="270"/>
                    </a:lnTo>
                    <a:lnTo>
                      <a:pt x="74" y="265"/>
                    </a:lnTo>
                    <a:lnTo>
                      <a:pt x="73" y="249"/>
                    </a:lnTo>
                    <a:lnTo>
                      <a:pt x="71" y="236"/>
                    </a:lnTo>
                    <a:lnTo>
                      <a:pt x="66" y="224"/>
                    </a:lnTo>
                    <a:lnTo>
                      <a:pt x="62" y="213"/>
                    </a:lnTo>
                    <a:lnTo>
                      <a:pt x="56" y="202"/>
                    </a:lnTo>
                    <a:lnTo>
                      <a:pt x="50" y="193"/>
                    </a:lnTo>
                    <a:lnTo>
                      <a:pt x="43" y="184"/>
                    </a:lnTo>
                    <a:lnTo>
                      <a:pt x="36" y="176"/>
                    </a:lnTo>
                    <a:lnTo>
                      <a:pt x="30" y="167"/>
                    </a:lnTo>
                    <a:lnTo>
                      <a:pt x="23" y="158"/>
                    </a:lnTo>
                    <a:lnTo>
                      <a:pt x="17" y="148"/>
                    </a:lnTo>
                    <a:lnTo>
                      <a:pt x="11" y="138"/>
                    </a:lnTo>
                    <a:lnTo>
                      <a:pt x="7" y="127"/>
                    </a:lnTo>
                    <a:lnTo>
                      <a:pt x="4" y="115"/>
                    </a:lnTo>
                    <a:lnTo>
                      <a:pt x="1" y="102"/>
                    </a:lnTo>
                    <a:lnTo>
                      <a:pt x="0" y="86"/>
                    </a:lnTo>
                    <a:lnTo>
                      <a:pt x="1" y="73"/>
                    </a:lnTo>
                    <a:lnTo>
                      <a:pt x="4" y="62"/>
                    </a:lnTo>
                    <a:lnTo>
                      <a:pt x="7" y="52"/>
                    </a:lnTo>
                    <a:lnTo>
                      <a:pt x="11" y="44"/>
                    </a:lnTo>
                    <a:lnTo>
                      <a:pt x="17" y="35"/>
                    </a:lnTo>
                    <a:lnTo>
                      <a:pt x="24" y="29"/>
                    </a:lnTo>
                    <a:lnTo>
                      <a:pt x="32" y="24"/>
                    </a:lnTo>
                    <a:lnTo>
                      <a:pt x="40" y="20"/>
                    </a:lnTo>
                    <a:lnTo>
                      <a:pt x="49" y="16"/>
                    </a:lnTo>
                    <a:lnTo>
                      <a:pt x="58" y="13"/>
                    </a:lnTo>
                    <a:lnTo>
                      <a:pt x="68" y="11"/>
                    </a:lnTo>
                    <a:lnTo>
                      <a:pt x="78" y="8"/>
                    </a:lnTo>
                    <a:lnTo>
                      <a:pt x="99" y="4"/>
                    </a:lnTo>
                    <a:lnTo>
                      <a:pt x="120" y="0"/>
                    </a:lnTo>
                    <a:lnTo>
                      <a:pt x="129" y="5"/>
                    </a:lnTo>
                    <a:lnTo>
                      <a:pt x="136" y="11"/>
                    </a:lnTo>
                    <a:lnTo>
                      <a:pt x="143" y="17"/>
                    </a:lnTo>
                    <a:lnTo>
                      <a:pt x="150" y="23"/>
                    </a:lnTo>
                    <a:lnTo>
                      <a:pt x="156" y="28"/>
                    </a:lnTo>
                    <a:lnTo>
                      <a:pt x="163" y="32"/>
                    </a:lnTo>
                    <a:lnTo>
                      <a:pt x="166" y="34"/>
                    </a:lnTo>
                    <a:lnTo>
                      <a:pt x="170" y="35"/>
                    </a:lnTo>
                    <a:lnTo>
                      <a:pt x="175" y="36"/>
                    </a:lnTo>
                    <a:lnTo>
                      <a:pt x="179" y="36"/>
                    </a:lnTo>
                    <a:lnTo>
                      <a:pt x="184" y="55"/>
                    </a:lnTo>
                    <a:lnTo>
                      <a:pt x="188" y="75"/>
                    </a:lnTo>
                    <a:lnTo>
                      <a:pt x="190" y="97"/>
                    </a:lnTo>
                    <a:lnTo>
                      <a:pt x="193" y="118"/>
                    </a:lnTo>
                    <a:lnTo>
                      <a:pt x="197" y="136"/>
                    </a:lnTo>
                    <a:lnTo>
                      <a:pt x="201" y="153"/>
                    </a:lnTo>
                    <a:lnTo>
                      <a:pt x="203" y="158"/>
                    </a:lnTo>
                    <a:lnTo>
                      <a:pt x="207" y="163"/>
                    </a:lnTo>
                    <a:lnTo>
                      <a:pt x="209" y="166"/>
                    </a:lnTo>
                    <a:lnTo>
                      <a:pt x="213" y="166"/>
                    </a:lnTo>
                    <a:lnTo>
                      <a:pt x="217" y="166"/>
                    </a:lnTo>
                    <a:lnTo>
                      <a:pt x="220" y="165"/>
                    </a:lnTo>
                    <a:lnTo>
                      <a:pt x="223" y="163"/>
                    </a:lnTo>
                    <a:lnTo>
                      <a:pt x="225" y="161"/>
                    </a:lnTo>
                    <a:lnTo>
                      <a:pt x="231" y="155"/>
                    </a:lnTo>
                    <a:lnTo>
                      <a:pt x="234" y="147"/>
                    </a:lnTo>
                    <a:lnTo>
                      <a:pt x="241" y="132"/>
                    </a:lnTo>
                    <a:lnTo>
                      <a:pt x="246" y="123"/>
                    </a:lnTo>
                    <a:lnTo>
                      <a:pt x="253" y="124"/>
                    </a:lnTo>
                    <a:lnTo>
                      <a:pt x="258" y="126"/>
                    </a:lnTo>
                    <a:lnTo>
                      <a:pt x="264" y="129"/>
                    </a:lnTo>
                    <a:lnTo>
                      <a:pt x="268" y="132"/>
                    </a:lnTo>
                    <a:lnTo>
                      <a:pt x="273" y="136"/>
                    </a:lnTo>
                    <a:lnTo>
                      <a:pt x="277" y="138"/>
                    </a:lnTo>
                    <a:lnTo>
                      <a:pt x="281" y="141"/>
                    </a:lnTo>
                    <a:lnTo>
                      <a:pt x="286" y="141"/>
                    </a:lnTo>
                    <a:lnTo>
                      <a:pt x="289" y="141"/>
                    </a:lnTo>
                    <a:lnTo>
                      <a:pt x="292" y="140"/>
                    </a:lnTo>
                    <a:lnTo>
                      <a:pt x="296" y="138"/>
                    </a:lnTo>
                    <a:lnTo>
                      <a:pt x="298" y="136"/>
                    </a:lnTo>
                    <a:lnTo>
                      <a:pt x="302" y="130"/>
                    </a:lnTo>
                    <a:lnTo>
                      <a:pt x="305" y="123"/>
                    </a:lnTo>
                    <a:lnTo>
                      <a:pt x="310" y="116"/>
                    </a:lnTo>
                    <a:lnTo>
                      <a:pt x="314" y="111"/>
                    </a:lnTo>
                    <a:lnTo>
                      <a:pt x="316" y="108"/>
                    </a:lnTo>
                    <a:lnTo>
                      <a:pt x="319" y="107"/>
                    </a:lnTo>
                    <a:lnTo>
                      <a:pt x="322" y="105"/>
                    </a:lnTo>
                    <a:lnTo>
                      <a:pt x="325" y="105"/>
                    </a:lnTo>
                    <a:lnTo>
                      <a:pt x="337" y="106"/>
                    </a:lnTo>
                    <a:lnTo>
                      <a:pt x="346" y="108"/>
                    </a:lnTo>
                    <a:lnTo>
                      <a:pt x="354" y="111"/>
                    </a:lnTo>
                    <a:lnTo>
                      <a:pt x="359" y="116"/>
                    </a:lnTo>
                    <a:lnTo>
                      <a:pt x="367" y="125"/>
                    </a:lnTo>
                    <a:lnTo>
                      <a:pt x="372" y="135"/>
                    </a:lnTo>
                    <a:lnTo>
                      <a:pt x="387" y="157"/>
                    </a:lnTo>
                    <a:lnTo>
                      <a:pt x="403" y="178"/>
                    </a:lnTo>
                    <a:lnTo>
                      <a:pt x="421" y="200"/>
                    </a:lnTo>
                    <a:lnTo>
                      <a:pt x="438" y="223"/>
                    </a:lnTo>
                    <a:lnTo>
                      <a:pt x="446" y="235"/>
                    </a:lnTo>
                    <a:lnTo>
                      <a:pt x="454" y="246"/>
                    </a:lnTo>
                    <a:lnTo>
                      <a:pt x="460" y="258"/>
                    </a:lnTo>
                    <a:lnTo>
                      <a:pt x="467" y="271"/>
                    </a:lnTo>
                    <a:lnTo>
                      <a:pt x="471" y="283"/>
                    </a:lnTo>
                    <a:lnTo>
                      <a:pt x="476" y="295"/>
                    </a:lnTo>
                    <a:lnTo>
                      <a:pt x="478" y="307"/>
                    </a:lnTo>
                    <a:lnTo>
                      <a:pt x="479" y="321"/>
                    </a:lnTo>
                    <a:lnTo>
                      <a:pt x="478" y="325"/>
                    </a:lnTo>
                    <a:lnTo>
                      <a:pt x="476" y="330"/>
                    </a:lnTo>
                    <a:lnTo>
                      <a:pt x="472" y="334"/>
                    </a:lnTo>
                    <a:lnTo>
                      <a:pt x="468" y="338"/>
                    </a:lnTo>
                    <a:lnTo>
                      <a:pt x="459" y="345"/>
                    </a:lnTo>
                    <a:lnTo>
                      <a:pt x="452" y="351"/>
                    </a:lnTo>
                    <a:lnTo>
                      <a:pt x="445" y="35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98" name="Line 26" descr="Horizontal dunkel"/>
              <p:cNvSpPr>
                <a:spLocks noChangeShapeType="1"/>
              </p:cNvSpPr>
              <p:nvPr/>
            </p:nvSpPr>
            <p:spPr bwMode="auto">
              <a:xfrm>
                <a:off x="927829" y="2297420"/>
                <a:ext cx="2087" cy="6269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99" name="Freeform 27"/>
              <p:cNvSpPr>
                <a:spLocks/>
              </p:cNvSpPr>
              <p:nvPr/>
            </p:nvSpPr>
            <p:spPr bwMode="auto">
              <a:xfrm>
                <a:off x="929916" y="2295331"/>
                <a:ext cx="2087" cy="36567"/>
              </a:xfrm>
              <a:custGeom>
                <a:avLst/>
                <a:gdLst>
                  <a:gd name="T0" fmla="*/ 0 w 6"/>
                  <a:gd name="T1" fmla="*/ 55714395 h 24"/>
                  <a:gd name="T2" fmla="*/ 0 w 6"/>
                  <a:gd name="T3" fmla="*/ 44107420 h 24"/>
                  <a:gd name="T4" fmla="*/ 121046 w 6"/>
                  <a:gd name="T5" fmla="*/ 32500445 h 24"/>
                  <a:gd name="T6" fmla="*/ 363138 w 6"/>
                  <a:gd name="T7" fmla="*/ 18571465 h 24"/>
                  <a:gd name="T8" fmla="*/ 725928 w 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19"/>
                    </a:lnTo>
                    <a:lnTo>
                      <a:pt x="1" y="14"/>
                    </a:lnTo>
                    <a:lnTo>
                      <a:pt x="3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00" name="Freeform 28"/>
              <p:cNvSpPr>
                <a:spLocks/>
              </p:cNvSpPr>
              <p:nvPr/>
            </p:nvSpPr>
            <p:spPr bwMode="auto">
              <a:xfrm>
                <a:off x="914261" y="2330853"/>
                <a:ext cx="15655" cy="37612"/>
              </a:xfrm>
              <a:custGeom>
                <a:avLst/>
                <a:gdLst>
                  <a:gd name="T0" fmla="*/ 0 w 47"/>
                  <a:gd name="T1" fmla="*/ 7563380 h 67"/>
                  <a:gd name="T2" fmla="*/ 0 w 47"/>
                  <a:gd name="T3" fmla="*/ 9454085 h 67"/>
                  <a:gd name="T4" fmla="*/ 221835 w 47"/>
                  <a:gd name="T5" fmla="*/ 11344790 h 67"/>
                  <a:gd name="T6" fmla="*/ 332752 w 47"/>
                  <a:gd name="T7" fmla="*/ 13236056 h 67"/>
                  <a:gd name="T8" fmla="*/ 554587 w 47"/>
                  <a:gd name="T9" fmla="*/ 14811830 h 67"/>
                  <a:gd name="T10" fmla="*/ 998589 w 47"/>
                  <a:gd name="T11" fmla="*/ 18278309 h 67"/>
                  <a:gd name="T12" fmla="*/ 1553176 w 47"/>
                  <a:gd name="T13" fmla="*/ 21114366 h 67"/>
                  <a:gd name="T14" fmla="*/ 5214447 w 47"/>
                  <a:gd name="T15" fmla="*/ 21114366 h 67"/>
                  <a:gd name="T16" fmla="*/ 5214447 w 47"/>
                  <a:gd name="T17" fmla="*/ 0 h 67"/>
                  <a:gd name="T18" fmla="*/ 3994024 w 47"/>
                  <a:gd name="T19" fmla="*/ 630422 h 67"/>
                  <a:gd name="T20" fmla="*/ 2884517 w 47"/>
                  <a:gd name="T21" fmla="*/ 1260283 h 67"/>
                  <a:gd name="T22" fmla="*/ 1997178 w 47"/>
                  <a:gd name="T23" fmla="*/ 2206196 h 67"/>
                  <a:gd name="T24" fmla="*/ 1220424 w 47"/>
                  <a:gd name="T25" fmla="*/ 2836057 h 67"/>
                  <a:gd name="T26" fmla="*/ 665837 w 47"/>
                  <a:gd name="T27" fmla="*/ 3781409 h 67"/>
                  <a:gd name="T28" fmla="*/ 332752 w 47"/>
                  <a:gd name="T29" fmla="*/ 5042253 h 67"/>
                  <a:gd name="T30" fmla="*/ 0 w 47"/>
                  <a:gd name="T31" fmla="*/ 6302536 h 67"/>
                  <a:gd name="T32" fmla="*/ 0 w 47"/>
                  <a:gd name="T33" fmla="*/ 756338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67">
                    <a:moveTo>
                      <a:pt x="0" y="24"/>
                    </a:moveTo>
                    <a:lnTo>
                      <a:pt x="0" y="30"/>
                    </a:lnTo>
                    <a:lnTo>
                      <a:pt x="2" y="36"/>
                    </a:lnTo>
                    <a:lnTo>
                      <a:pt x="3" y="42"/>
                    </a:lnTo>
                    <a:lnTo>
                      <a:pt x="5" y="47"/>
                    </a:lnTo>
                    <a:lnTo>
                      <a:pt x="9" y="58"/>
                    </a:lnTo>
                    <a:lnTo>
                      <a:pt x="14" y="67"/>
                    </a:lnTo>
                    <a:lnTo>
                      <a:pt x="47" y="67"/>
                    </a:lnTo>
                    <a:lnTo>
                      <a:pt x="47" y="0"/>
                    </a:lnTo>
                    <a:lnTo>
                      <a:pt x="36" y="2"/>
                    </a:lnTo>
                    <a:lnTo>
                      <a:pt x="26" y="4"/>
                    </a:lnTo>
                    <a:lnTo>
                      <a:pt x="18" y="7"/>
                    </a:lnTo>
                    <a:lnTo>
                      <a:pt x="11" y="9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01" name="Freeform 29"/>
              <p:cNvSpPr>
                <a:spLocks/>
              </p:cNvSpPr>
              <p:nvPr/>
            </p:nvSpPr>
            <p:spPr bwMode="auto">
              <a:xfrm>
                <a:off x="1785682" y="2327719"/>
                <a:ext cx="32352" cy="37612"/>
              </a:xfrm>
              <a:custGeom>
                <a:avLst/>
                <a:gdLst>
                  <a:gd name="T0" fmla="*/ 0 w 112"/>
                  <a:gd name="T1" fmla="*/ 39296182 h 36"/>
                  <a:gd name="T2" fmla="*/ 4922992 w 112"/>
                  <a:gd name="T3" fmla="*/ 39296182 h 36"/>
                  <a:gd name="T4" fmla="*/ 5590252 w 112"/>
                  <a:gd name="T5" fmla="*/ 32746470 h 36"/>
                  <a:gd name="T6" fmla="*/ 6257801 w 112"/>
                  <a:gd name="T7" fmla="*/ 28380344 h 36"/>
                  <a:gd name="T8" fmla="*/ 7008830 w 112"/>
                  <a:gd name="T9" fmla="*/ 25106010 h 36"/>
                  <a:gd name="T10" fmla="*/ 7592899 w 112"/>
                  <a:gd name="T11" fmla="*/ 21831676 h 36"/>
                  <a:gd name="T12" fmla="*/ 8176968 w 112"/>
                  <a:gd name="T13" fmla="*/ 18556298 h 36"/>
                  <a:gd name="T14" fmla="*/ 8677557 w 112"/>
                  <a:gd name="T15" fmla="*/ 14190172 h 36"/>
                  <a:gd name="T16" fmla="*/ 8927997 w 112"/>
                  <a:gd name="T17" fmla="*/ 12007631 h 36"/>
                  <a:gd name="T18" fmla="*/ 9094667 w 112"/>
                  <a:gd name="T19" fmla="*/ 8732253 h 36"/>
                  <a:gd name="T20" fmla="*/ 9261627 w 112"/>
                  <a:gd name="T21" fmla="*/ 4366126 h 36"/>
                  <a:gd name="T22" fmla="*/ 9345106 w 112"/>
                  <a:gd name="T23" fmla="*/ 0 h 36"/>
                  <a:gd name="T24" fmla="*/ 8343927 w 112"/>
                  <a:gd name="T25" fmla="*/ 0 h 36"/>
                  <a:gd name="T26" fmla="*/ 7092309 w 112"/>
                  <a:gd name="T27" fmla="*/ 1091793 h 36"/>
                  <a:gd name="T28" fmla="*/ 5590252 w 112"/>
                  <a:gd name="T29" fmla="*/ 3274334 h 36"/>
                  <a:gd name="T30" fmla="*/ 4005004 w 112"/>
                  <a:gd name="T31" fmla="*/ 7640460 h 36"/>
                  <a:gd name="T32" fmla="*/ 3337455 w 112"/>
                  <a:gd name="T33" fmla="*/ 9824045 h 36"/>
                  <a:gd name="T34" fmla="*/ 2586716 w 112"/>
                  <a:gd name="T35" fmla="*/ 12007631 h 36"/>
                  <a:gd name="T36" fmla="*/ 1919167 w 112"/>
                  <a:gd name="T37" fmla="*/ 15281965 h 36"/>
                  <a:gd name="T38" fmla="*/ 1418577 w 112"/>
                  <a:gd name="T39" fmla="*/ 19648091 h 36"/>
                  <a:gd name="T40" fmla="*/ 834508 w 112"/>
                  <a:gd name="T41" fmla="*/ 24014217 h 36"/>
                  <a:gd name="T42" fmla="*/ 500589 w 112"/>
                  <a:gd name="T43" fmla="*/ 28380344 h 36"/>
                  <a:gd name="T44" fmla="*/ 83480 w 112"/>
                  <a:gd name="T45" fmla="*/ 33838263 h 36"/>
                  <a:gd name="T46" fmla="*/ 0 w 112"/>
                  <a:gd name="T47" fmla="*/ 39296182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2" h="36">
                    <a:moveTo>
                      <a:pt x="0" y="36"/>
                    </a:moveTo>
                    <a:lnTo>
                      <a:pt x="59" y="36"/>
                    </a:lnTo>
                    <a:lnTo>
                      <a:pt x="67" y="30"/>
                    </a:lnTo>
                    <a:lnTo>
                      <a:pt x="75" y="26"/>
                    </a:lnTo>
                    <a:lnTo>
                      <a:pt x="84" y="23"/>
                    </a:lnTo>
                    <a:lnTo>
                      <a:pt x="91" y="20"/>
                    </a:lnTo>
                    <a:lnTo>
                      <a:pt x="98" y="17"/>
                    </a:lnTo>
                    <a:lnTo>
                      <a:pt x="104" y="13"/>
                    </a:lnTo>
                    <a:lnTo>
                      <a:pt x="107" y="11"/>
                    </a:lnTo>
                    <a:lnTo>
                      <a:pt x="109" y="8"/>
                    </a:lnTo>
                    <a:lnTo>
                      <a:pt x="111" y="4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85" y="1"/>
                    </a:lnTo>
                    <a:lnTo>
                      <a:pt x="67" y="3"/>
                    </a:lnTo>
                    <a:lnTo>
                      <a:pt x="48" y="7"/>
                    </a:lnTo>
                    <a:lnTo>
                      <a:pt x="40" y="9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7" y="18"/>
                    </a:lnTo>
                    <a:lnTo>
                      <a:pt x="10" y="22"/>
                    </a:lnTo>
                    <a:lnTo>
                      <a:pt x="6" y="26"/>
                    </a:lnTo>
                    <a:lnTo>
                      <a:pt x="1" y="31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02" name="Freeform 30"/>
              <p:cNvSpPr>
                <a:spLocks/>
              </p:cNvSpPr>
              <p:nvPr/>
            </p:nvSpPr>
            <p:spPr bwMode="auto">
              <a:xfrm>
                <a:off x="3585921" y="2036226"/>
                <a:ext cx="575033" cy="297761"/>
              </a:xfrm>
              <a:custGeom>
                <a:avLst/>
                <a:gdLst>
                  <a:gd name="T0" fmla="*/ 35580382 w 2006"/>
                  <a:gd name="T1" fmla="*/ 91070012 h 863"/>
                  <a:gd name="T2" fmla="*/ 33854710 w 2006"/>
                  <a:gd name="T3" fmla="*/ 90950977 h 863"/>
                  <a:gd name="T4" fmla="*/ 32047053 w 2006"/>
                  <a:gd name="T5" fmla="*/ 94522384 h 863"/>
                  <a:gd name="T6" fmla="*/ 30814430 w 2006"/>
                  <a:gd name="T7" fmla="*/ 94284313 h 863"/>
                  <a:gd name="T8" fmla="*/ 30403652 w 2006"/>
                  <a:gd name="T9" fmla="*/ 89403517 h 863"/>
                  <a:gd name="T10" fmla="*/ 26623799 w 2006"/>
                  <a:gd name="T11" fmla="*/ 86189216 h 863"/>
                  <a:gd name="T12" fmla="*/ 25637700 w 2006"/>
                  <a:gd name="T13" fmla="*/ 84284305 h 863"/>
                  <a:gd name="T14" fmla="*/ 23665503 w 2006"/>
                  <a:gd name="T15" fmla="*/ 82379738 h 863"/>
                  <a:gd name="T16" fmla="*/ 20625224 w 2006"/>
                  <a:gd name="T17" fmla="*/ 76308243 h 863"/>
                  <a:gd name="T18" fmla="*/ 19063806 w 2006"/>
                  <a:gd name="T19" fmla="*/ 72617801 h 863"/>
                  <a:gd name="T20" fmla="*/ 20789478 w 2006"/>
                  <a:gd name="T21" fmla="*/ 70713235 h 863"/>
                  <a:gd name="T22" fmla="*/ 22925929 w 2006"/>
                  <a:gd name="T23" fmla="*/ 68213146 h 863"/>
                  <a:gd name="T24" fmla="*/ 27774151 w 2006"/>
                  <a:gd name="T25" fmla="*/ 64760775 h 863"/>
                  <a:gd name="T26" fmla="*/ 26212733 w 2006"/>
                  <a:gd name="T27" fmla="*/ 57975412 h 863"/>
                  <a:gd name="T28" fmla="*/ 21200257 w 2006"/>
                  <a:gd name="T29" fmla="*/ 56546643 h 863"/>
                  <a:gd name="T30" fmla="*/ 17173879 w 2006"/>
                  <a:gd name="T31" fmla="*/ 55951466 h 863"/>
                  <a:gd name="T32" fmla="*/ 12900977 w 2006"/>
                  <a:gd name="T33" fmla="*/ 58927695 h 863"/>
                  <a:gd name="T34" fmla="*/ 8710345 w 2006"/>
                  <a:gd name="T35" fmla="*/ 60118049 h 863"/>
                  <a:gd name="T36" fmla="*/ 2218722 w 2006"/>
                  <a:gd name="T37" fmla="*/ 49165758 h 863"/>
                  <a:gd name="T38" fmla="*/ 1643402 w 2006"/>
                  <a:gd name="T39" fmla="*/ 33690122 h 863"/>
                  <a:gd name="T40" fmla="*/ 9285378 w 2006"/>
                  <a:gd name="T41" fmla="*/ 30832927 h 863"/>
                  <a:gd name="T42" fmla="*/ 23994298 w 2006"/>
                  <a:gd name="T43" fmla="*/ 26428273 h 863"/>
                  <a:gd name="T44" fmla="*/ 40921653 w 2006"/>
                  <a:gd name="T45" fmla="*/ 30118715 h 863"/>
                  <a:gd name="T46" fmla="*/ 58917377 w 2006"/>
                  <a:gd name="T47" fmla="*/ 30118715 h 863"/>
                  <a:gd name="T48" fmla="*/ 54069155 w 2006"/>
                  <a:gd name="T49" fmla="*/ 22023618 h 863"/>
                  <a:gd name="T50" fmla="*/ 68202755 w 2006"/>
                  <a:gd name="T51" fmla="*/ 8095097 h 863"/>
                  <a:gd name="T52" fmla="*/ 86280462 w 2006"/>
                  <a:gd name="T53" fmla="*/ 1547460 h 863"/>
                  <a:gd name="T54" fmla="*/ 96634210 w 2006"/>
                  <a:gd name="T55" fmla="*/ 7261849 h 863"/>
                  <a:gd name="T56" fmla="*/ 106494908 w 2006"/>
                  <a:gd name="T57" fmla="*/ 13213964 h 863"/>
                  <a:gd name="T58" fmla="*/ 118492057 w 2006"/>
                  <a:gd name="T59" fmla="*/ 11785539 h 863"/>
                  <a:gd name="T60" fmla="*/ 135337141 w 2006"/>
                  <a:gd name="T61" fmla="*/ 32261352 h 863"/>
                  <a:gd name="T62" fmla="*/ 147334290 w 2006"/>
                  <a:gd name="T63" fmla="*/ 31547140 h 863"/>
                  <a:gd name="T64" fmla="*/ 164343915 w 2006"/>
                  <a:gd name="T65" fmla="*/ 40356449 h 863"/>
                  <a:gd name="T66" fmla="*/ 164508170 w 2006"/>
                  <a:gd name="T67" fmla="*/ 45356280 h 863"/>
                  <a:gd name="T68" fmla="*/ 162782784 w 2006"/>
                  <a:gd name="T69" fmla="*/ 47499263 h 863"/>
                  <a:gd name="T70" fmla="*/ 161057112 w 2006"/>
                  <a:gd name="T71" fmla="*/ 48094440 h 863"/>
                  <a:gd name="T72" fmla="*/ 161303636 w 2006"/>
                  <a:gd name="T73" fmla="*/ 50594528 h 863"/>
                  <a:gd name="T74" fmla="*/ 163111292 w 2006"/>
                  <a:gd name="T75" fmla="*/ 55475324 h 863"/>
                  <a:gd name="T76" fmla="*/ 162618243 w 2006"/>
                  <a:gd name="T77" fmla="*/ 56903749 h 863"/>
                  <a:gd name="T78" fmla="*/ 159331439 w 2006"/>
                  <a:gd name="T79" fmla="*/ 57260855 h 863"/>
                  <a:gd name="T80" fmla="*/ 155551586 w 2006"/>
                  <a:gd name="T81" fmla="*/ 56427607 h 863"/>
                  <a:gd name="T82" fmla="*/ 153168611 w 2006"/>
                  <a:gd name="T83" fmla="*/ 56427607 h 863"/>
                  <a:gd name="T84" fmla="*/ 154318963 w 2006"/>
                  <a:gd name="T85" fmla="*/ 65237261 h 863"/>
                  <a:gd name="T86" fmla="*/ 154483217 w 2006"/>
                  <a:gd name="T87" fmla="*/ 69760951 h 863"/>
                  <a:gd name="T88" fmla="*/ 147005782 w 2006"/>
                  <a:gd name="T89" fmla="*/ 69999022 h 863"/>
                  <a:gd name="T90" fmla="*/ 145280110 w 2006"/>
                  <a:gd name="T91" fmla="*/ 71903589 h 863"/>
                  <a:gd name="T92" fmla="*/ 147498544 w 2006"/>
                  <a:gd name="T93" fmla="*/ 73689464 h 863"/>
                  <a:gd name="T94" fmla="*/ 149059963 w 2006"/>
                  <a:gd name="T95" fmla="*/ 77379907 h 863"/>
                  <a:gd name="T96" fmla="*/ 150703364 w 2006"/>
                  <a:gd name="T97" fmla="*/ 82022632 h 863"/>
                  <a:gd name="T98" fmla="*/ 150949889 w 2006"/>
                  <a:gd name="T99" fmla="*/ 84046234 h 863"/>
                  <a:gd name="T100" fmla="*/ 150949889 w 2006"/>
                  <a:gd name="T101" fmla="*/ 89760623 h 863"/>
                  <a:gd name="T102" fmla="*/ 143061388 w 2006"/>
                  <a:gd name="T103" fmla="*/ 88093782 h 863"/>
                  <a:gd name="T104" fmla="*/ 121203541 w 2006"/>
                  <a:gd name="T105" fmla="*/ 90950977 h 863"/>
                  <a:gd name="T106" fmla="*/ 108138310 w 2006"/>
                  <a:gd name="T107" fmla="*/ 94641419 h 863"/>
                  <a:gd name="T108" fmla="*/ 93840455 w 2006"/>
                  <a:gd name="T109" fmla="*/ 99760286 h 863"/>
                  <a:gd name="T110" fmla="*/ 79131535 w 2006"/>
                  <a:gd name="T111" fmla="*/ 82974915 h 863"/>
                  <a:gd name="T112" fmla="*/ 56205606 w 2006"/>
                  <a:gd name="T113" fmla="*/ 69760951 h 863"/>
                  <a:gd name="T114" fmla="*/ 47988310 w 2006"/>
                  <a:gd name="T115" fmla="*/ 99046074 h 86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06" h="863">
                    <a:moveTo>
                      <a:pt x="571" y="826"/>
                    </a:moveTo>
                    <a:lnTo>
                      <a:pt x="538" y="826"/>
                    </a:lnTo>
                    <a:lnTo>
                      <a:pt x="512" y="789"/>
                    </a:lnTo>
                    <a:lnTo>
                      <a:pt x="438" y="764"/>
                    </a:lnTo>
                    <a:lnTo>
                      <a:pt x="433" y="765"/>
                    </a:lnTo>
                    <a:lnTo>
                      <a:pt x="427" y="766"/>
                    </a:lnTo>
                    <a:lnTo>
                      <a:pt x="424" y="767"/>
                    </a:lnTo>
                    <a:lnTo>
                      <a:pt x="421" y="767"/>
                    </a:lnTo>
                    <a:lnTo>
                      <a:pt x="416" y="766"/>
                    </a:lnTo>
                    <a:lnTo>
                      <a:pt x="412" y="764"/>
                    </a:lnTo>
                    <a:lnTo>
                      <a:pt x="405" y="772"/>
                    </a:lnTo>
                    <a:lnTo>
                      <a:pt x="397" y="778"/>
                    </a:lnTo>
                    <a:lnTo>
                      <a:pt x="393" y="782"/>
                    </a:lnTo>
                    <a:lnTo>
                      <a:pt x="391" y="786"/>
                    </a:lnTo>
                    <a:lnTo>
                      <a:pt x="390" y="794"/>
                    </a:lnTo>
                    <a:lnTo>
                      <a:pt x="392" y="802"/>
                    </a:lnTo>
                    <a:lnTo>
                      <a:pt x="386" y="800"/>
                    </a:lnTo>
                    <a:lnTo>
                      <a:pt x="381" y="798"/>
                    </a:lnTo>
                    <a:lnTo>
                      <a:pt x="378" y="795"/>
                    </a:lnTo>
                    <a:lnTo>
                      <a:pt x="375" y="792"/>
                    </a:lnTo>
                    <a:lnTo>
                      <a:pt x="372" y="787"/>
                    </a:lnTo>
                    <a:lnTo>
                      <a:pt x="371" y="783"/>
                    </a:lnTo>
                    <a:lnTo>
                      <a:pt x="370" y="778"/>
                    </a:lnTo>
                    <a:lnTo>
                      <a:pt x="369" y="773"/>
                    </a:lnTo>
                    <a:lnTo>
                      <a:pt x="370" y="751"/>
                    </a:lnTo>
                    <a:lnTo>
                      <a:pt x="372" y="727"/>
                    </a:lnTo>
                    <a:lnTo>
                      <a:pt x="352" y="727"/>
                    </a:lnTo>
                    <a:lnTo>
                      <a:pt x="332" y="726"/>
                    </a:lnTo>
                    <a:lnTo>
                      <a:pt x="327" y="725"/>
                    </a:lnTo>
                    <a:lnTo>
                      <a:pt x="324" y="724"/>
                    </a:lnTo>
                    <a:lnTo>
                      <a:pt x="321" y="722"/>
                    </a:lnTo>
                    <a:lnTo>
                      <a:pt x="318" y="719"/>
                    </a:lnTo>
                    <a:lnTo>
                      <a:pt x="315" y="716"/>
                    </a:lnTo>
                    <a:lnTo>
                      <a:pt x="313" y="712"/>
                    </a:lnTo>
                    <a:lnTo>
                      <a:pt x="312" y="708"/>
                    </a:lnTo>
                    <a:lnTo>
                      <a:pt x="312" y="703"/>
                    </a:lnTo>
                    <a:lnTo>
                      <a:pt x="305" y="702"/>
                    </a:lnTo>
                    <a:lnTo>
                      <a:pt x="299" y="700"/>
                    </a:lnTo>
                    <a:lnTo>
                      <a:pt x="293" y="697"/>
                    </a:lnTo>
                    <a:lnTo>
                      <a:pt x="288" y="692"/>
                    </a:lnTo>
                    <a:lnTo>
                      <a:pt x="280" y="682"/>
                    </a:lnTo>
                    <a:lnTo>
                      <a:pt x="273" y="668"/>
                    </a:lnTo>
                    <a:lnTo>
                      <a:pt x="265" y="656"/>
                    </a:lnTo>
                    <a:lnTo>
                      <a:pt x="256" y="646"/>
                    </a:lnTo>
                    <a:lnTo>
                      <a:pt x="251" y="641"/>
                    </a:lnTo>
                    <a:lnTo>
                      <a:pt x="245" y="638"/>
                    </a:lnTo>
                    <a:lnTo>
                      <a:pt x="240" y="636"/>
                    </a:lnTo>
                    <a:lnTo>
                      <a:pt x="232" y="635"/>
                    </a:lnTo>
                    <a:lnTo>
                      <a:pt x="232" y="623"/>
                    </a:lnTo>
                    <a:lnTo>
                      <a:pt x="232" y="610"/>
                    </a:lnTo>
                    <a:lnTo>
                      <a:pt x="239" y="608"/>
                    </a:lnTo>
                    <a:lnTo>
                      <a:pt x="245" y="604"/>
                    </a:lnTo>
                    <a:lnTo>
                      <a:pt x="251" y="600"/>
                    </a:lnTo>
                    <a:lnTo>
                      <a:pt x="253" y="598"/>
                    </a:lnTo>
                    <a:lnTo>
                      <a:pt x="253" y="594"/>
                    </a:lnTo>
                    <a:lnTo>
                      <a:pt x="254" y="591"/>
                    </a:lnTo>
                    <a:lnTo>
                      <a:pt x="256" y="588"/>
                    </a:lnTo>
                    <a:lnTo>
                      <a:pt x="259" y="585"/>
                    </a:lnTo>
                    <a:lnTo>
                      <a:pt x="268" y="578"/>
                    </a:lnTo>
                    <a:lnTo>
                      <a:pt x="279" y="573"/>
                    </a:lnTo>
                    <a:lnTo>
                      <a:pt x="292" y="568"/>
                    </a:lnTo>
                    <a:lnTo>
                      <a:pt x="309" y="564"/>
                    </a:lnTo>
                    <a:lnTo>
                      <a:pt x="326" y="561"/>
                    </a:lnTo>
                    <a:lnTo>
                      <a:pt x="345" y="561"/>
                    </a:lnTo>
                    <a:lnTo>
                      <a:pt x="338" y="544"/>
                    </a:lnTo>
                    <a:lnTo>
                      <a:pt x="330" y="529"/>
                    </a:lnTo>
                    <a:lnTo>
                      <a:pt x="325" y="520"/>
                    </a:lnTo>
                    <a:lnTo>
                      <a:pt x="322" y="511"/>
                    </a:lnTo>
                    <a:lnTo>
                      <a:pt x="320" y="499"/>
                    </a:lnTo>
                    <a:lnTo>
                      <a:pt x="319" y="487"/>
                    </a:lnTo>
                    <a:lnTo>
                      <a:pt x="307" y="486"/>
                    </a:lnTo>
                    <a:lnTo>
                      <a:pt x="293" y="484"/>
                    </a:lnTo>
                    <a:lnTo>
                      <a:pt x="281" y="481"/>
                    </a:lnTo>
                    <a:lnTo>
                      <a:pt x="269" y="478"/>
                    </a:lnTo>
                    <a:lnTo>
                      <a:pt x="258" y="475"/>
                    </a:lnTo>
                    <a:lnTo>
                      <a:pt x="247" y="472"/>
                    </a:lnTo>
                    <a:lnTo>
                      <a:pt x="236" y="470"/>
                    </a:lnTo>
                    <a:lnTo>
                      <a:pt x="225" y="469"/>
                    </a:lnTo>
                    <a:lnTo>
                      <a:pt x="218" y="469"/>
                    </a:lnTo>
                    <a:lnTo>
                      <a:pt x="209" y="470"/>
                    </a:lnTo>
                    <a:lnTo>
                      <a:pt x="201" y="472"/>
                    </a:lnTo>
                    <a:lnTo>
                      <a:pt x="195" y="474"/>
                    </a:lnTo>
                    <a:lnTo>
                      <a:pt x="180" y="480"/>
                    </a:lnTo>
                    <a:lnTo>
                      <a:pt x="168" y="487"/>
                    </a:lnTo>
                    <a:lnTo>
                      <a:pt x="157" y="495"/>
                    </a:lnTo>
                    <a:lnTo>
                      <a:pt x="146" y="505"/>
                    </a:lnTo>
                    <a:lnTo>
                      <a:pt x="136" y="515"/>
                    </a:lnTo>
                    <a:lnTo>
                      <a:pt x="127" y="524"/>
                    </a:lnTo>
                    <a:lnTo>
                      <a:pt x="133" y="512"/>
                    </a:lnTo>
                    <a:lnTo>
                      <a:pt x="106" y="505"/>
                    </a:lnTo>
                    <a:lnTo>
                      <a:pt x="133" y="487"/>
                    </a:lnTo>
                    <a:lnTo>
                      <a:pt x="106" y="463"/>
                    </a:lnTo>
                    <a:lnTo>
                      <a:pt x="79" y="438"/>
                    </a:lnTo>
                    <a:lnTo>
                      <a:pt x="40" y="438"/>
                    </a:lnTo>
                    <a:lnTo>
                      <a:pt x="27" y="413"/>
                    </a:lnTo>
                    <a:lnTo>
                      <a:pt x="7" y="401"/>
                    </a:lnTo>
                    <a:lnTo>
                      <a:pt x="0" y="370"/>
                    </a:lnTo>
                    <a:lnTo>
                      <a:pt x="0" y="333"/>
                    </a:lnTo>
                    <a:lnTo>
                      <a:pt x="13" y="308"/>
                    </a:lnTo>
                    <a:lnTo>
                      <a:pt x="20" y="283"/>
                    </a:lnTo>
                    <a:lnTo>
                      <a:pt x="53" y="302"/>
                    </a:lnTo>
                    <a:lnTo>
                      <a:pt x="86" y="314"/>
                    </a:lnTo>
                    <a:lnTo>
                      <a:pt x="106" y="308"/>
                    </a:lnTo>
                    <a:lnTo>
                      <a:pt x="79" y="277"/>
                    </a:lnTo>
                    <a:lnTo>
                      <a:pt x="113" y="259"/>
                    </a:lnTo>
                    <a:lnTo>
                      <a:pt x="146" y="228"/>
                    </a:lnTo>
                    <a:lnTo>
                      <a:pt x="179" y="222"/>
                    </a:lnTo>
                    <a:lnTo>
                      <a:pt x="219" y="222"/>
                    </a:lnTo>
                    <a:lnTo>
                      <a:pt x="246" y="210"/>
                    </a:lnTo>
                    <a:lnTo>
                      <a:pt x="292" y="222"/>
                    </a:lnTo>
                    <a:lnTo>
                      <a:pt x="338" y="241"/>
                    </a:lnTo>
                    <a:lnTo>
                      <a:pt x="379" y="277"/>
                    </a:lnTo>
                    <a:lnTo>
                      <a:pt x="425" y="271"/>
                    </a:lnTo>
                    <a:lnTo>
                      <a:pt x="465" y="253"/>
                    </a:lnTo>
                    <a:lnTo>
                      <a:pt x="498" y="253"/>
                    </a:lnTo>
                    <a:lnTo>
                      <a:pt x="538" y="247"/>
                    </a:lnTo>
                    <a:lnTo>
                      <a:pt x="578" y="265"/>
                    </a:lnTo>
                    <a:lnTo>
                      <a:pt x="624" y="277"/>
                    </a:lnTo>
                    <a:lnTo>
                      <a:pt x="671" y="271"/>
                    </a:lnTo>
                    <a:lnTo>
                      <a:pt x="717" y="253"/>
                    </a:lnTo>
                    <a:lnTo>
                      <a:pt x="717" y="228"/>
                    </a:lnTo>
                    <a:lnTo>
                      <a:pt x="684" y="222"/>
                    </a:lnTo>
                    <a:lnTo>
                      <a:pt x="645" y="210"/>
                    </a:lnTo>
                    <a:lnTo>
                      <a:pt x="617" y="198"/>
                    </a:lnTo>
                    <a:lnTo>
                      <a:pt x="658" y="185"/>
                    </a:lnTo>
                    <a:lnTo>
                      <a:pt x="651" y="148"/>
                    </a:lnTo>
                    <a:lnTo>
                      <a:pt x="704" y="142"/>
                    </a:lnTo>
                    <a:lnTo>
                      <a:pt x="638" y="93"/>
                    </a:lnTo>
                    <a:lnTo>
                      <a:pt x="744" y="75"/>
                    </a:lnTo>
                    <a:lnTo>
                      <a:pt x="830" y="68"/>
                    </a:lnTo>
                    <a:lnTo>
                      <a:pt x="844" y="43"/>
                    </a:lnTo>
                    <a:lnTo>
                      <a:pt x="904" y="37"/>
                    </a:lnTo>
                    <a:lnTo>
                      <a:pt x="963" y="25"/>
                    </a:lnTo>
                    <a:lnTo>
                      <a:pt x="983" y="0"/>
                    </a:lnTo>
                    <a:lnTo>
                      <a:pt x="1050" y="13"/>
                    </a:lnTo>
                    <a:lnTo>
                      <a:pt x="1089" y="6"/>
                    </a:lnTo>
                    <a:lnTo>
                      <a:pt x="1116" y="25"/>
                    </a:lnTo>
                    <a:lnTo>
                      <a:pt x="1122" y="75"/>
                    </a:lnTo>
                    <a:lnTo>
                      <a:pt x="1163" y="75"/>
                    </a:lnTo>
                    <a:lnTo>
                      <a:pt x="1176" y="61"/>
                    </a:lnTo>
                    <a:lnTo>
                      <a:pt x="1196" y="75"/>
                    </a:lnTo>
                    <a:lnTo>
                      <a:pt x="1235" y="81"/>
                    </a:lnTo>
                    <a:lnTo>
                      <a:pt x="1255" y="81"/>
                    </a:lnTo>
                    <a:lnTo>
                      <a:pt x="1255" y="117"/>
                    </a:lnTo>
                    <a:lnTo>
                      <a:pt x="1296" y="111"/>
                    </a:lnTo>
                    <a:lnTo>
                      <a:pt x="1335" y="93"/>
                    </a:lnTo>
                    <a:lnTo>
                      <a:pt x="1375" y="61"/>
                    </a:lnTo>
                    <a:lnTo>
                      <a:pt x="1401" y="49"/>
                    </a:lnTo>
                    <a:lnTo>
                      <a:pt x="1401" y="81"/>
                    </a:lnTo>
                    <a:lnTo>
                      <a:pt x="1442" y="99"/>
                    </a:lnTo>
                    <a:lnTo>
                      <a:pt x="1488" y="117"/>
                    </a:lnTo>
                    <a:lnTo>
                      <a:pt x="1528" y="160"/>
                    </a:lnTo>
                    <a:lnTo>
                      <a:pt x="1581" y="204"/>
                    </a:lnTo>
                    <a:lnTo>
                      <a:pt x="1627" y="241"/>
                    </a:lnTo>
                    <a:lnTo>
                      <a:pt x="1647" y="271"/>
                    </a:lnTo>
                    <a:lnTo>
                      <a:pt x="1660" y="241"/>
                    </a:lnTo>
                    <a:lnTo>
                      <a:pt x="1688" y="235"/>
                    </a:lnTo>
                    <a:lnTo>
                      <a:pt x="1708" y="259"/>
                    </a:lnTo>
                    <a:lnTo>
                      <a:pt x="1747" y="271"/>
                    </a:lnTo>
                    <a:lnTo>
                      <a:pt x="1793" y="265"/>
                    </a:lnTo>
                    <a:lnTo>
                      <a:pt x="1821" y="253"/>
                    </a:lnTo>
                    <a:lnTo>
                      <a:pt x="1860" y="283"/>
                    </a:lnTo>
                    <a:lnTo>
                      <a:pt x="1906" y="308"/>
                    </a:lnTo>
                    <a:lnTo>
                      <a:pt x="1947" y="333"/>
                    </a:lnTo>
                    <a:lnTo>
                      <a:pt x="2000" y="339"/>
                    </a:lnTo>
                    <a:lnTo>
                      <a:pt x="2006" y="346"/>
                    </a:lnTo>
                    <a:lnTo>
                      <a:pt x="2005" y="358"/>
                    </a:lnTo>
                    <a:lnTo>
                      <a:pt x="2004" y="373"/>
                    </a:lnTo>
                    <a:lnTo>
                      <a:pt x="2004" y="377"/>
                    </a:lnTo>
                    <a:lnTo>
                      <a:pt x="2002" y="381"/>
                    </a:lnTo>
                    <a:lnTo>
                      <a:pt x="2000" y="385"/>
                    </a:lnTo>
                    <a:lnTo>
                      <a:pt x="1996" y="388"/>
                    </a:lnTo>
                    <a:lnTo>
                      <a:pt x="1993" y="392"/>
                    </a:lnTo>
                    <a:lnTo>
                      <a:pt x="1988" y="395"/>
                    </a:lnTo>
                    <a:lnTo>
                      <a:pt x="1981" y="399"/>
                    </a:lnTo>
                    <a:lnTo>
                      <a:pt x="1973" y="401"/>
                    </a:lnTo>
                    <a:lnTo>
                      <a:pt x="1969" y="401"/>
                    </a:lnTo>
                    <a:lnTo>
                      <a:pt x="1965" y="402"/>
                    </a:lnTo>
                    <a:lnTo>
                      <a:pt x="1962" y="403"/>
                    </a:lnTo>
                    <a:lnTo>
                      <a:pt x="1960" y="404"/>
                    </a:lnTo>
                    <a:lnTo>
                      <a:pt x="1959" y="406"/>
                    </a:lnTo>
                    <a:lnTo>
                      <a:pt x="1958" y="408"/>
                    </a:lnTo>
                    <a:lnTo>
                      <a:pt x="1958" y="410"/>
                    </a:lnTo>
                    <a:lnTo>
                      <a:pt x="1958" y="413"/>
                    </a:lnTo>
                    <a:lnTo>
                      <a:pt x="1963" y="425"/>
                    </a:lnTo>
                    <a:lnTo>
                      <a:pt x="1972" y="438"/>
                    </a:lnTo>
                    <a:lnTo>
                      <a:pt x="1977" y="445"/>
                    </a:lnTo>
                    <a:lnTo>
                      <a:pt x="1981" y="452"/>
                    </a:lnTo>
                    <a:lnTo>
                      <a:pt x="1983" y="460"/>
                    </a:lnTo>
                    <a:lnTo>
                      <a:pt x="1985" y="466"/>
                    </a:lnTo>
                    <a:lnTo>
                      <a:pt x="1985" y="469"/>
                    </a:lnTo>
                    <a:lnTo>
                      <a:pt x="1984" y="471"/>
                    </a:lnTo>
                    <a:lnTo>
                      <a:pt x="1983" y="474"/>
                    </a:lnTo>
                    <a:lnTo>
                      <a:pt x="1982" y="476"/>
                    </a:lnTo>
                    <a:lnTo>
                      <a:pt x="1979" y="478"/>
                    </a:lnTo>
                    <a:lnTo>
                      <a:pt x="1976" y="479"/>
                    </a:lnTo>
                    <a:lnTo>
                      <a:pt x="1971" y="480"/>
                    </a:lnTo>
                    <a:lnTo>
                      <a:pt x="1967" y="481"/>
                    </a:lnTo>
                    <a:lnTo>
                      <a:pt x="1954" y="481"/>
                    </a:lnTo>
                    <a:lnTo>
                      <a:pt x="1939" y="481"/>
                    </a:lnTo>
                    <a:lnTo>
                      <a:pt x="1932" y="481"/>
                    </a:lnTo>
                    <a:lnTo>
                      <a:pt x="1923" y="480"/>
                    </a:lnTo>
                    <a:lnTo>
                      <a:pt x="1913" y="478"/>
                    </a:lnTo>
                    <a:lnTo>
                      <a:pt x="1903" y="476"/>
                    </a:lnTo>
                    <a:lnTo>
                      <a:pt x="1893" y="474"/>
                    </a:lnTo>
                    <a:lnTo>
                      <a:pt x="1883" y="471"/>
                    </a:lnTo>
                    <a:lnTo>
                      <a:pt x="1875" y="467"/>
                    </a:lnTo>
                    <a:lnTo>
                      <a:pt x="1867" y="463"/>
                    </a:lnTo>
                    <a:lnTo>
                      <a:pt x="1865" y="468"/>
                    </a:lnTo>
                    <a:lnTo>
                      <a:pt x="1864" y="474"/>
                    </a:lnTo>
                    <a:lnTo>
                      <a:pt x="1865" y="482"/>
                    </a:lnTo>
                    <a:lnTo>
                      <a:pt x="1865" y="490"/>
                    </a:lnTo>
                    <a:lnTo>
                      <a:pt x="1869" y="508"/>
                    </a:lnTo>
                    <a:lnTo>
                      <a:pt x="1873" y="529"/>
                    </a:lnTo>
                    <a:lnTo>
                      <a:pt x="1878" y="548"/>
                    </a:lnTo>
                    <a:lnTo>
                      <a:pt x="1882" y="564"/>
                    </a:lnTo>
                    <a:lnTo>
                      <a:pt x="1882" y="572"/>
                    </a:lnTo>
                    <a:lnTo>
                      <a:pt x="1882" y="578"/>
                    </a:lnTo>
                    <a:lnTo>
                      <a:pt x="1882" y="583"/>
                    </a:lnTo>
                    <a:lnTo>
                      <a:pt x="1880" y="586"/>
                    </a:lnTo>
                    <a:lnTo>
                      <a:pt x="1854" y="584"/>
                    </a:lnTo>
                    <a:lnTo>
                      <a:pt x="1816" y="584"/>
                    </a:lnTo>
                    <a:lnTo>
                      <a:pt x="1806" y="585"/>
                    </a:lnTo>
                    <a:lnTo>
                      <a:pt x="1798" y="586"/>
                    </a:lnTo>
                    <a:lnTo>
                      <a:pt x="1789" y="588"/>
                    </a:lnTo>
                    <a:lnTo>
                      <a:pt x="1782" y="591"/>
                    </a:lnTo>
                    <a:lnTo>
                      <a:pt x="1776" y="594"/>
                    </a:lnTo>
                    <a:lnTo>
                      <a:pt x="1771" y="598"/>
                    </a:lnTo>
                    <a:lnTo>
                      <a:pt x="1769" y="601"/>
                    </a:lnTo>
                    <a:lnTo>
                      <a:pt x="1768" y="604"/>
                    </a:lnTo>
                    <a:lnTo>
                      <a:pt x="1767" y="607"/>
                    </a:lnTo>
                    <a:lnTo>
                      <a:pt x="1767" y="610"/>
                    </a:lnTo>
                    <a:lnTo>
                      <a:pt x="1778" y="612"/>
                    </a:lnTo>
                    <a:lnTo>
                      <a:pt x="1788" y="615"/>
                    </a:lnTo>
                    <a:lnTo>
                      <a:pt x="1795" y="619"/>
                    </a:lnTo>
                    <a:lnTo>
                      <a:pt x="1801" y="625"/>
                    </a:lnTo>
                    <a:lnTo>
                      <a:pt x="1805" y="631"/>
                    </a:lnTo>
                    <a:lnTo>
                      <a:pt x="1809" y="637"/>
                    </a:lnTo>
                    <a:lnTo>
                      <a:pt x="1812" y="644"/>
                    </a:lnTo>
                    <a:lnTo>
                      <a:pt x="1814" y="650"/>
                    </a:lnTo>
                    <a:lnTo>
                      <a:pt x="1817" y="664"/>
                    </a:lnTo>
                    <a:lnTo>
                      <a:pt x="1822" y="676"/>
                    </a:lnTo>
                    <a:lnTo>
                      <a:pt x="1824" y="682"/>
                    </a:lnTo>
                    <a:lnTo>
                      <a:pt x="1828" y="686"/>
                    </a:lnTo>
                    <a:lnTo>
                      <a:pt x="1834" y="689"/>
                    </a:lnTo>
                    <a:lnTo>
                      <a:pt x="1840" y="691"/>
                    </a:lnTo>
                    <a:lnTo>
                      <a:pt x="1838" y="695"/>
                    </a:lnTo>
                    <a:lnTo>
                      <a:pt x="1837" y="699"/>
                    </a:lnTo>
                    <a:lnTo>
                      <a:pt x="1837" y="702"/>
                    </a:lnTo>
                    <a:lnTo>
                      <a:pt x="1837" y="706"/>
                    </a:lnTo>
                    <a:lnTo>
                      <a:pt x="1839" y="713"/>
                    </a:lnTo>
                    <a:lnTo>
                      <a:pt x="1840" y="721"/>
                    </a:lnTo>
                    <a:lnTo>
                      <a:pt x="1840" y="735"/>
                    </a:lnTo>
                    <a:lnTo>
                      <a:pt x="1838" y="748"/>
                    </a:lnTo>
                    <a:lnTo>
                      <a:pt x="1837" y="754"/>
                    </a:lnTo>
                    <a:lnTo>
                      <a:pt x="1835" y="760"/>
                    </a:lnTo>
                    <a:lnTo>
                      <a:pt x="1832" y="765"/>
                    </a:lnTo>
                    <a:lnTo>
                      <a:pt x="1827" y="770"/>
                    </a:lnTo>
                    <a:lnTo>
                      <a:pt x="1814" y="764"/>
                    </a:lnTo>
                    <a:lnTo>
                      <a:pt x="1741" y="740"/>
                    </a:lnTo>
                    <a:lnTo>
                      <a:pt x="1674" y="740"/>
                    </a:lnTo>
                    <a:lnTo>
                      <a:pt x="1614" y="734"/>
                    </a:lnTo>
                    <a:lnTo>
                      <a:pt x="1534" y="727"/>
                    </a:lnTo>
                    <a:lnTo>
                      <a:pt x="1488" y="715"/>
                    </a:lnTo>
                    <a:lnTo>
                      <a:pt x="1475" y="764"/>
                    </a:lnTo>
                    <a:lnTo>
                      <a:pt x="1414" y="740"/>
                    </a:lnTo>
                    <a:lnTo>
                      <a:pt x="1368" y="734"/>
                    </a:lnTo>
                    <a:lnTo>
                      <a:pt x="1342" y="758"/>
                    </a:lnTo>
                    <a:lnTo>
                      <a:pt x="1342" y="770"/>
                    </a:lnTo>
                    <a:lnTo>
                      <a:pt x="1316" y="795"/>
                    </a:lnTo>
                    <a:lnTo>
                      <a:pt x="1282" y="808"/>
                    </a:lnTo>
                    <a:lnTo>
                      <a:pt x="1255" y="838"/>
                    </a:lnTo>
                    <a:lnTo>
                      <a:pt x="1235" y="863"/>
                    </a:lnTo>
                    <a:lnTo>
                      <a:pt x="1196" y="832"/>
                    </a:lnTo>
                    <a:lnTo>
                      <a:pt x="1142" y="838"/>
                    </a:lnTo>
                    <a:lnTo>
                      <a:pt x="1122" y="808"/>
                    </a:lnTo>
                    <a:lnTo>
                      <a:pt x="1083" y="746"/>
                    </a:lnTo>
                    <a:lnTo>
                      <a:pt x="1050" y="715"/>
                    </a:lnTo>
                    <a:lnTo>
                      <a:pt x="1003" y="685"/>
                    </a:lnTo>
                    <a:lnTo>
                      <a:pt x="963" y="697"/>
                    </a:lnTo>
                    <a:lnTo>
                      <a:pt x="917" y="691"/>
                    </a:lnTo>
                    <a:lnTo>
                      <a:pt x="857" y="697"/>
                    </a:lnTo>
                    <a:lnTo>
                      <a:pt x="730" y="616"/>
                    </a:lnTo>
                    <a:lnTo>
                      <a:pt x="682" y="595"/>
                    </a:lnTo>
                    <a:lnTo>
                      <a:pt x="684" y="586"/>
                    </a:lnTo>
                    <a:lnTo>
                      <a:pt x="638" y="548"/>
                    </a:lnTo>
                    <a:lnTo>
                      <a:pt x="610" y="580"/>
                    </a:lnTo>
                    <a:lnTo>
                      <a:pt x="525" y="604"/>
                    </a:lnTo>
                    <a:lnTo>
                      <a:pt x="565" y="826"/>
                    </a:lnTo>
                    <a:lnTo>
                      <a:pt x="584" y="832"/>
                    </a:lnTo>
                    <a:lnTo>
                      <a:pt x="571" y="826"/>
                    </a:lnTo>
                  </a:path>
                </a:pathLst>
              </a:custGeom>
              <a:solidFill>
                <a:srgbClr val="FFFF0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03" name="Freeform 31"/>
              <p:cNvSpPr>
                <a:spLocks/>
              </p:cNvSpPr>
              <p:nvPr/>
            </p:nvSpPr>
            <p:spPr bwMode="auto">
              <a:xfrm>
                <a:off x="3737246" y="2235778"/>
                <a:ext cx="269253" cy="164030"/>
              </a:xfrm>
              <a:custGeom>
                <a:avLst/>
                <a:gdLst>
                  <a:gd name="T0" fmla="*/ 51250183 w 950"/>
                  <a:gd name="T1" fmla="*/ 54420107 h 468"/>
                  <a:gd name="T2" fmla="*/ 44823822 w 950"/>
                  <a:gd name="T3" fmla="*/ 51348750 h 468"/>
                  <a:gd name="T4" fmla="*/ 37835148 w 950"/>
                  <a:gd name="T5" fmla="*/ 46189516 h 468"/>
                  <a:gd name="T6" fmla="*/ 31488997 w 950"/>
                  <a:gd name="T7" fmla="*/ 37713231 h 468"/>
                  <a:gd name="T8" fmla="*/ 24500322 w 950"/>
                  <a:gd name="T9" fmla="*/ 31693891 h 468"/>
                  <a:gd name="T10" fmla="*/ 20323216 w 950"/>
                  <a:gd name="T11" fmla="*/ 25674550 h 468"/>
                  <a:gd name="T12" fmla="*/ 14941274 w 950"/>
                  <a:gd name="T13" fmla="*/ 21129377 h 468"/>
                  <a:gd name="T14" fmla="*/ 10683676 w 950"/>
                  <a:gd name="T15" fmla="*/ 23340277 h 468"/>
                  <a:gd name="T16" fmla="*/ 7952600 w 950"/>
                  <a:gd name="T17" fmla="*/ 29482640 h 468"/>
                  <a:gd name="T18" fmla="*/ 3213180 w 950"/>
                  <a:gd name="T19" fmla="*/ 30219724 h 468"/>
                  <a:gd name="T20" fmla="*/ 0 w 950"/>
                  <a:gd name="T21" fmla="*/ 2948334 h 468"/>
                  <a:gd name="T22" fmla="*/ 6346151 w 950"/>
                  <a:gd name="T23" fmla="*/ 737084 h 468"/>
                  <a:gd name="T24" fmla="*/ 10683676 w 950"/>
                  <a:gd name="T25" fmla="*/ 6756424 h 468"/>
                  <a:gd name="T26" fmla="*/ 12611811 w 950"/>
                  <a:gd name="T27" fmla="*/ 1842534 h 468"/>
                  <a:gd name="T28" fmla="*/ 26669368 w 950"/>
                  <a:gd name="T29" fmla="*/ 14372954 h 468"/>
                  <a:gd name="T30" fmla="*/ 35184281 w 950"/>
                  <a:gd name="T31" fmla="*/ 14372954 h 468"/>
                  <a:gd name="T32" fmla="*/ 42172956 w 950"/>
                  <a:gd name="T33" fmla="*/ 16583854 h 468"/>
                  <a:gd name="T34" fmla="*/ 47956510 w 950"/>
                  <a:gd name="T35" fmla="*/ 28008473 h 468"/>
                  <a:gd name="T36" fmla="*/ 53901050 w 950"/>
                  <a:gd name="T37" fmla="*/ 30956807 h 468"/>
                  <a:gd name="T38" fmla="*/ 58640469 w 950"/>
                  <a:gd name="T39" fmla="*/ 31693891 h 468"/>
                  <a:gd name="T40" fmla="*/ 63540590 w 950"/>
                  <a:gd name="T41" fmla="*/ 26411634 h 468"/>
                  <a:gd name="T42" fmla="*/ 67717696 w 950"/>
                  <a:gd name="T43" fmla="*/ 24077361 h 468"/>
                  <a:gd name="T44" fmla="*/ 66191457 w 950"/>
                  <a:gd name="T45" fmla="*/ 30956807 h 468"/>
                  <a:gd name="T46" fmla="*/ 69886458 w 950"/>
                  <a:gd name="T47" fmla="*/ 29482640 h 468"/>
                  <a:gd name="T48" fmla="*/ 76312819 w 950"/>
                  <a:gd name="T49" fmla="*/ 34764897 h 468"/>
                  <a:gd name="T50" fmla="*/ 70930877 w 950"/>
                  <a:gd name="T51" fmla="*/ 39310070 h 468"/>
                  <a:gd name="T52" fmla="*/ 66191457 w 950"/>
                  <a:gd name="T53" fmla="*/ 34764897 h 468"/>
                  <a:gd name="T54" fmla="*/ 61371545 w 950"/>
                  <a:gd name="T55" fmla="*/ 34027813 h 468"/>
                  <a:gd name="T56" fmla="*/ 59202783 w 950"/>
                  <a:gd name="T57" fmla="*/ 39310070 h 468"/>
                  <a:gd name="T58" fmla="*/ 54945184 w 950"/>
                  <a:gd name="T59" fmla="*/ 43855243 h 468"/>
                  <a:gd name="T60" fmla="*/ 57033737 w 950"/>
                  <a:gd name="T61" fmla="*/ 47663683 h 468"/>
                  <a:gd name="T62" fmla="*/ 59684604 w 950"/>
                  <a:gd name="T63" fmla="*/ 53683023 h 468"/>
                  <a:gd name="T64" fmla="*/ 57596051 w 950"/>
                  <a:gd name="T65" fmla="*/ 57491113 h 468"/>
                  <a:gd name="T66" fmla="*/ 56471424 w 950"/>
                  <a:gd name="T67" fmla="*/ 57122747 h 468"/>
                  <a:gd name="T68" fmla="*/ 54945184 w 950"/>
                  <a:gd name="T69" fmla="*/ 56631358 h 468"/>
                  <a:gd name="T70" fmla="*/ 52856631 w 950"/>
                  <a:gd name="T71" fmla="*/ 56631358 h 4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50" h="468">
                    <a:moveTo>
                      <a:pt x="664" y="455"/>
                    </a:moveTo>
                    <a:lnTo>
                      <a:pt x="638" y="443"/>
                    </a:lnTo>
                    <a:lnTo>
                      <a:pt x="604" y="431"/>
                    </a:lnTo>
                    <a:lnTo>
                      <a:pt x="558" y="418"/>
                    </a:lnTo>
                    <a:lnTo>
                      <a:pt x="512" y="388"/>
                    </a:lnTo>
                    <a:lnTo>
                      <a:pt x="471" y="376"/>
                    </a:lnTo>
                    <a:lnTo>
                      <a:pt x="425" y="345"/>
                    </a:lnTo>
                    <a:lnTo>
                      <a:pt x="392" y="307"/>
                    </a:lnTo>
                    <a:lnTo>
                      <a:pt x="345" y="258"/>
                    </a:lnTo>
                    <a:lnTo>
                      <a:pt x="305" y="258"/>
                    </a:lnTo>
                    <a:lnTo>
                      <a:pt x="266" y="246"/>
                    </a:lnTo>
                    <a:lnTo>
                      <a:pt x="253" y="209"/>
                    </a:lnTo>
                    <a:lnTo>
                      <a:pt x="219" y="190"/>
                    </a:lnTo>
                    <a:lnTo>
                      <a:pt x="186" y="172"/>
                    </a:lnTo>
                    <a:lnTo>
                      <a:pt x="153" y="166"/>
                    </a:lnTo>
                    <a:lnTo>
                      <a:pt x="133" y="190"/>
                    </a:lnTo>
                    <a:lnTo>
                      <a:pt x="92" y="209"/>
                    </a:lnTo>
                    <a:lnTo>
                      <a:pt x="99" y="240"/>
                    </a:lnTo>
                    <a:lnTo>
                      <a:pt x="59" y="252"/>
                    </a:lnTo>
                    <a:lnTo>
                      <a:pt x="40" y="246"/>
                    </a:lnTo>
                    <a:lnTo>
                      <a:pt x="46" y="240"/>
                    </a:lnTo>
                    <a:lnTo>
                      <a:pt x="0" y="24"/>
                    </a:lnTo>
                    <a:lnTo>
                      <a:pt x="85" y="0"/>
                    </a:lnTo>
                    <a:lnTo>
                      <a:pt x="79" y="6"/>
                    </a:lnTo>
                    <a:lnTo>
                      <a:pt x="86" y="55"/>
                    </a:lnTo>
                    <a:lnTo>
                      <a:pt x="133" y="55"/>
                    </a:lnTo>
                    <a:lnTo>
                      <a:pt x="153" y="30"/>
                    </a:lnTo>
                    <a:lnTo>
                      <a:pt x="157" y="15"/>
                    </a:lnTo>
                    <a:lnTo>
                      <a:pt x="205" y="36"/>
                    </a:lnTo>
                    <a:lnTo>
                      <a:pt x="332" y="117"/>
                    </a:lnTo>
                    <a:lnTo>
                      <a:pt x="392" y="111"/>
                    </a:lnTo>
                    <a:lnTo>
                      <a:pt x="438" y="117"/>
                    </a:lnTo>
                    <a:lnTo>
                      <a:pt x="478" y="105"/>
                    </a:lnTo>
                    <a:lnTo>
                      <a:pt x="525" y="135"/>
                    </a:lnTo>
                    <a:lnTo>
                      <a:pt x="558" y="166"/>
                    </a:lnTo>
                    <a:lnTo>
                      <a:pt x="597" y="228"/>
                    </a:lnTo>
                    <a:lnTo>
                      <a:pt x="617" y="258"/>
                    </a:lnTo>
                    <a:lnTo>
                      <a:pt x="671" y="252"/>
                    </a:lnTo>
                    <a:lnTo>
                      <a:pt x="710" y="283"/>
                    </a:lnTo>
                    <a:lnTo>
                      <a:pt x="730" y="258"/>
                    </a:lnTo>
                    <a:lnTo>
                      <a:pt x="757" y="228"/>
                    </a:lnTo>
                    <a:lnTo>
                      <a:pt x="791" y="215"/>
                    </a:lnTo>
                    <a:lnTo>
                      <a:pt x="817" y="190"/>
                    </a:lnTo>
                    <a:lnTo>
                      <a:pt x="843" y="196"/>
                    </a:lnTo>
                    <a:lnTo>
                      <a:pt x="810" y="228"/>
                    </a:lnTo>
                    <a:lnTo>
                      <a:pt x="824" y="252"/>
                    </a:lnTo>
                    <a:lnTo>
                      <a:pt x="850" y="258"/>
                    </a:lnTo>
                    <a:lnTo>
                      <a:pt x="870" y="240"/>
                    </a:lnTo>
                    <a:lnTo>
                      <a:pt x="910" y="258"/>
                    </a:lnTo>
                    <a:lnTo>
                      <a:pt x="950" y="283"/>
                    </a:lnTo>
                    <a:lnTo>
                      <a:pt x="917" y="313"/>
                    </a:lnTo>
                    <a:lnTo>
                      <a:pt x="883" y="320"/>
                    </a:lnTo>
                    <a:lnTo>
                      <a:pt x="837" y="313"/>
                    </a:lnTo>
                    <a:lnTo>
                      <a:pt x="824" y="283"/>
                    </a:lnTo>
                    <a:lnTo>
                      <a:pt x="804" y="271"/>
                    </a:lnTo>
                    <a:lnTo>
                      <a:pt x="764" y="277"/>
                    </a:lnTo>
                    <a:lnTo>
                      <a:pt x="757" y="301"/>
                    </a:lnTo>
                    <a:lnTo>
                      <a:pt x="737" y="320"/>
                    </a:lnTo>
                    <a:lnTo>
                      <a:pt x="724" y="351"/>
                    </a:lnTo>
                    <a:lnTo>
                      <a:pt x="684" y="357"/>
                    </a:lnTo>
                    <a:lnTo>
                      <a:pt x="671" y="369"/>
                    </a:lnTo>
                    <a:lnTo>
                      <a:pt x="710" y="388"/>
                    </a:lnTo>
                    <a:lnTo>
                      <a:pt x="730" y="406"/>
                    </a:lnTo>
                    <a:lnTo>
                      <a:pt x="743" y="437"/>
                    </a:lnTo>
                    <a:lnTo>
                      <a:pt x="730" y="468"/>
                    </a:lnTo>
                    <a:lnTo>
                      <a:pt x="717" y="468"/>
                    </a:lnTo>
                    <a:lnTo>
                      <a:pt x="712" y="467"/>
                    </a:lnTo>
                    <a:lnTo>
                      <a:pt x="703" y="465"/>
                    </a:lnTo>
                    <a:lnTo>
                      <a:pt x="694" y="462"/>
                    </a:lnTo>
                    <a:lnTo>
                      <a:pt x="684" y="461"/>
                    </a:lnTo>
                    <a:lnTo>
                      <a:pt x="669" y="461"/>
                    </a:lnTo>
                    <a:lnTo>
                      <a:pt x="658" y="461"/>
                    </a:lnTo>
                    <a:lnTo>
                      <a:pt x="664" y="45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04" name="Freeform 32"/>
              <p:cNvSpPr>
                <a:spLocks/>
              </p:cNvSpPr>
              <p:nvPr/>
            </p:nvSpPr>
            <p:spPr bwMode="auto">
              <a:xfrm>
                <a:off x="2954061" y="2896530"/>
                <a:ext cx="195092" cy="189114"/>
              </a:xfrm>
              <a:custGeom>
                <a:avLst/>
                <a:gdLst>
                  <a:gd name="T0" fmla="*/ 6 w 671"/>
                  <a:gd name="T1" fmla="*/ 383 h 549"/>
                  <a:gd name="T2" fmla="*/ 8 w 671"/>
                  <a:gd name="T3" fmla="*/ 316 h 549"/>
                  <a:gd name="T4" fmla="*/ 17 w 671"/>
                  <a:gd name="T5" fmla="*/ 287 h 549"/>
                  <a:gd name="T6" fmla="*/ 52 w 671"/>
                  <a:gd name="T7" fmla="*/ 238 h 549"/>
                  <a:gd name="T8" fmla="*/ 71 w 671"/>
                  <a:gd name="T9" fmla="*/ 205 h 549"/>
                  <a:gd name="T10" fmla="*/ 73 w 671"/>
                  <a:gd name="T11" fmla="*/ 167 h 549"/>
                  <a:gd name="T12" fmla="*/ 73 w 671"/>
                  <a:gd name="T13" fmla="*/ 137 h 549"/>
                  <a:gd name="T14" fmla="*/ 54 w 671"/>
                  <a:gd name="T15" fmla="*/ 108 h 549"/>
                  <a:gd name="T16" fmla="*/ 61 w 671"/>
                  <a:gd name="T17" fmla="*/ 79 h 549"/>
                  <a:gd name="T18" fmla="*/ 76 w 671"/>
                  <a:gd name="T19" fmla="*/ 50 h 549"/>
                  <a:gd name="T20" fmla="*/ 96 w 671"/>
                  <a:gd name="T21" fmla="*/ 25 h 549"/>
                  <a:gd name="T22" fmla="*/ 120 w 671"/>
                  <a:gd name="T23" fmla="*/ 7 h 549"/>
                  <a:gd name="T24" fmla="*/ 146 w 671"/>
                  <a:gd name="T25" fmla="*/ 0 h 549"/>
                  <a:gd name="T26" fmla="*/ 173 w 671"/>
                  <a:gd name="T27" fmla="*/ 5 h 549"/>
                  <a:gd name="T28" fmla="*/ 206 w 671"/>
                  <a:gd name="T29" fmla="*/ 26 h 549"/>
                  <a:gd name="T30" fmla="*/ 236 w 671"/>
                  <a:gd name="T31" fmla="*/ 45 h 549"/>
                  <a:gd name="T32" fmla="*/ 259 w 671"/>
                  <a:gd name="T33" fmla="*/ 50 h 549"/>
                  <a:gd name="T34" fmla="*/ 272 w 671"/>
                  <a:gd name="T35" fmla="*/ 44 h 549"/>
                  <a:gd name="T36" fmla="*/ 284 w 671"/>
                  <a:gd name="T37" fmla="*/ 35 h 549"/>
                  <a:gd name="T38" fmla="*/ 300 w 671"/>
                  <a:gd name="T39" fmla="*/ 32 h 549"/>
                  <a:gd name="T40" fmla="*/ 318 w 671"/>
                  <a:gd name="T41" fmla="*/ 39 h 549"/>
                  <a:gd name="T42" fmla="*/ 337 w 671"/>
                  <a:gd name="T43" fmla="*/ 65 h 549"/>
                  <a:gd name="T44" fmla="*/ 353 w 671"/>
                  <a:gd name="T45" fmla="*/ 79 h 549"/>
                  <a:gd name="T46" fmla="*/ 370 w 671"/>
                  <a:gd name="T47" fmla="*/ 81 h 549"/>
                  <a:gd name="T48" fmla="*/ 381 w 671"/>
                  <a:gd name="T49" fmla="*/ 75 h 549"/>
                  <a:gd name="T50" fmla="*/ 397 w 671"/>
                  <a:gd name="T51" fmla="*/ 56 h 549"/>
                  <a:gd name="T52" fmla="*/ 419 w 671"/>
                  <a:gd name="T53" fmla="*/ 38 h 549"/>
                  <a:gd name="T54" fmla="*/ 458 w 671"/>
                  <a:gd name="T55" fmla="*/ 22 h 549"/>
                  <a:gd name="T56" fmla="*/ 487 w 671"/>
                  <a:gd name="T57" fmla="*/ 25 h 549"/>
                  <a:gd name="T58" fmla="*/ 511 w 671"/>
                  <a:gd name="T59" fmla="*/ 35 h 549"/>
                  <a:gd name="T60" fmla="*/ 537 w 671"/>
                  <a:gd name="T61" fmla="*/ 43 h 549"/>
                  <a:gd name="T62" fmla="*/ 571 w 671"/>
                  <a:gd name="T63" fmla="*/ 39 h 549"/>
                  <a:gd name="T64" fmla="*/ 646 w 671"/>
                  <a:gd name="T65" fmla="*/ 67 h 549"/>
                  <a:gd name="T66" fmla="*/ 665 w 671"/>
                  <a:gd name="T67" fmla="*/ 105 h 549"/>
                  <a:gd name="T68" fmla="*/ 623 w 671"/>
                  <a:gd name="T69" fmla="*/ 183 h 549"/>
                  <a:gd name="T70" fmla="*/ 593 w 671"/>
                  <a:gd name="T71" fmla="*/ 233 h 549"/>
                  <a:gd name="T72" fmla="*/ 570 w 671"/>
                  <a:gd name="T73" fmla="*/ 291 h 549"/>
                  <a:gd name="T74" fmla="*/ 550 w 671"/>
                  <a:gd name="T75" fmla="*/ 343 h 549"/>
                  <a:gd name="T76" fmla="*/ 525 w 671"/>
                  <a:gd name="T77" fmla="*/ 407 h 549"/>
                  <a:gd name="T78" fmla="*/ 516 w 671"/>
                  <a:gd name="T79" fmla="*/ 422 h 549"/>
                  <a:gd name="T80" fmla="*/ 500 w 671"/>
                  <a:gd name="T81" fmla="*/ 439 h 549"/>
                  <a:gd name="T82" fmla="*/ 482 w 671"/>
                  <a:gd name="T83" fmla="*/ 443 h 549"/>
                  <a:gd name="T84" fmla="*/ 459 w 671"/>
                  <a:gd name="T85" fmla="*/ 432 h 549"/>
                  <a:gd name="T86" fmla="*/ 440 w 671"/>
                  <a:gd name="T87" fmla="*/ 421 h 549"/>
                  <a:gd name="T88" fmla="*/ 408 w 671"/>
                  <a:gd name="T89" fmla="*/ 424 h 549"/>
                  <a:gd name="T90" fmla="*/ 381 w 671"/>
                  <a:gd name="T91" fmla="*/ 441 h 549"/>
                  <a:gd name="T92" fmla="*/ 364 w 671"/>
                  <a:gd name="T93" fmla="*/ 469 h 549"/>
                  <a:gd name="T94" fmla="*/ 342 w 671"/>
                  <a:gd name="T95" fmla="*/ 521 h 549"/>
                  <a:gd name="T96" fmla="*/ 325 w 671"/>
                  <a:gd name="T97" fmla="*/ 549 h 549"/>
                  <a:gd name="T98" fmla="*/ 229 w 671"/>
                  <a:gd name="T99" fmla="*/ 546 h 549"/>
                  <a:gd name="T100" fmla="*/ 217 w 671"/>
                  <a:gd name="T101" fmla="*/ 548 h 549"/>
                  <a:gd name="T102" fmla="*/ 179 w 671"/>
                  <a:gd name="T103" fmla="*/ 543 h 549"/>
                  <a:gd name="T104" fmla="*/ 161 w 671"/>
                  <a:gd name="T105" fmla="*/ 540 h 549"/>
                  <a:gd name="T106" fmla="*/ 144 w 671"/>
                  <a:gd name="T107" fmla="*/ 531 h 549"/>
                  <a:gd name="T108" fmla="*/ 129 w 671"/>
                  <a:gd name="T109" fmla="*/ 515 h 549"/>
                  <a:gd name="T110" fmla="*/ 119 w 671"/>
                  <a:gd name="T111" fmla="*/ 496 h 549"/>
                  <a:gd name="T112" fmla="*/ 113 w 671"/>
                  <a:gd name="T113" fmla="*/ 472 h 549"/>
                  <a:gd name="T114" fmla="*/ 100 w 671"/>
                  <a:gd name="T115" fmla="*/ 460 h 549"/>
                  <a:gd name="T116" fmla="*/ 83 w 671"/>
                  <a:gd name="T117" fmla="*/ 447 h 549"/>
                  <a:gd name="T118" fmla="*/ 63 w 671"/>
                  <a:gd name="T119" fmla="*/ 432 h 549"/>
                  <a:gd name="T120" fmla="*/ 39 w 671"/>
                  <a:gd name="T121" fmla="*/ 429 h 549"/>
                  <a:gd name="T122" fmla="*/ 0 w 671"/>
                  <a:gd name="T123" fmla="*/ 43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1" h="549">
                    <a:moveTo>
                      <a:pt x="0" y="438"/>
                    </a:moveTo>
                    <a:lnTo>
                      <a:pt x="4" y="405"/>
                    </a:lnTo>
                    <a:lnTo>
                      <a:pt x="6" y="383"/>
                    </a:lnTo>
                    <a:lnTo>
                      <a:pt x="7" y="360"/>
                    </a:lnTo>
                    <a:lnTo>
                      <a:pt x="7" y="327"/>
                    </a:lnTo>
                    <a:lnTo>
                      <a:pt x="8" y="316"/>
                    </a:lnTo>
                    <a:lnTo>
                      <a:pt x="9" y="306"/>
                    </a:lnTo>
                    <a:lnTo>
                      <a:pt x="12" y="296"/>
                    </a:lnTo>
                    <a:lnTo>
                      <a:pt x="17" y="287"/>
                    </a:lnTo>
                    <a:lnTo>
                      <a:pt x="28" y="270"/>
                    </a:lnTo>
                    <a:lnTo>
                      <a:pt x="40" y="254"/>
                    </a:lnTo>
                    <a:lnTo>
                      <a:pt x="52" y="238"/>
                    </a:lnTo>
                    <a:lnTo>
                      <a:pt x="63" y="222"/>
                    </a:lnTo>
                    <a:lnTo>
                      <a:pt x="67" y="214"/>
                    </a:lnTo>
                    <a:lnTo>
                      <a:pt x="71" y="205"/>
                    </a:lnTo>
                    <a:lnTo>
                      <a:pt x="73" y="196"/>
                    </a:lnTo>
                    <a:lnTo>
                      <a:pt x="73" y="185"/>
                    </a:lnTo>
                    <a:lnTo>
                      <a:pt x="73" y="167"/>
                    </a:lnTo>
                    <a:lnTo>
                      <a:pt x="73" y="156"/>
                    </a:lnTo>
                    <a:lnTo>
                      <a:pt x="73" y="148"/>
                    </a:lnTo>
                    <a:lnTo>
                      <a:pt x="73" y="137"/>
                    </a:lnTo>
                    <a:lnTo>
                      <a:pt x="63" y="126"/>
                    </a:lnTo>
                    <a:lnTo>
                      <a:pt x="53" y="117"/>
                    </a:lnTo>
                    <a:lnTo>
                      <a:pt x="54" y="108"/>
                    </a:lnTo>
                    <a:lnTo>
                      <a:pt x="55" y="99"/>
                    </a:lnTo>
                    <a:lnTo>
                      <a:pt x="57" y="89"/>
                    </a:lnTo>
                    <a:lnTo>
                      <a:pt x="61" y="79"/>
                    </a:lnTo>
                    <a:lnTo>
                      <a:pt x="65" y="68"/>
                    </a:lnTo>
                    <a:lnTo>
                      <a:pt x="71" y="59"/>
                    </a:lnTo>
                    <a:lnTo>
                      <a:pt x="76" y="50"/>
                    </a:lnTo>
                    <a:lnTo>
                      <a:pt x="83" y="41"/>
                    </a:lnTo>
                    <a:lnTo>
                      <a:pt x="89" y="33"/>
                    </a:lnTo>
                    <a:lnTo>
                      <a:pt x="96" y="25"/>
                    </a:lnTo>
                    <a:lnTo>
                      <a:pt x="104" y="17"/>
                    </a:lnTo>
                    <a:lnTo>
                      <a:pt x="112" y="12"/>
                    </a:lnTo>
                    <a:lnTo>
                      <a:pt x="120" y="7"/>
                    </a:lnTo>
                    <a:lnTo>
                      <a:pt x="129" y="3"/>
                    </a:lnTo>
                    <a:lnTo>
                      <a:pt x="138" y="1"/>
                    </a:lnTo>
                    <a:lnTo>
                      <a:pt x="146" y="0"/>
                    </a:lnTo>
                    <a:lnTo>
                      <a:pt x="156" y="1"/>
                    </a:lnTo>
                    <a:lnTo>
                      <a:pt x="164" y="3"/>
                    </a:lnTo>
                    <a:lnTo>
                      <a:pt x="173" y="5"/>
                    </a:lnTo>
                    <a:lnTo>
                      <a:pt x="179" y="8"/>
                    </a:lnTo>
                    <a:lnTo>
                      <a:pt x="194" y="16"/>
                    </a:lnTo>
                    <a:lnTo>
                      <a:pt x="206" y="26"/>
                    </a:lnTo>
                    <a:lnTo>
                      <a:pt x="217" y="35"/>
                    </a:lnTo>
                    <a:lnTo>
                      <a:pt x="230" y="42"/>
                    </a:lnTo>
                    <a:lnTo>
                      <a:pt x="236" y="45"/>
                    </a:lnTo>
                    <a:lnTo>
                      <a:pt x="243" y="48"/>
                    </a:lnTo>
                    <a:lnTo>
                      <a:pt x="251" y="49"/>
                    </a:lnTo>
                    <a:lnTo>
                      <a:pt x="259" y="50"/>
                    </a:lnTo>
                    <a:lnTo>
                      <a:pt x="264" y="49"/>
                    </a:lnTo>
                    <a:lnTo>
                      <a:pt x="268" y="47"/>
                    </a:lnTo>
                    <a:lnTo>
                      <a:pt x="272" y="44"/>
                    </a:lnTo>
                    <a:lnTo>
                      <a:pt x="276" y="41"/>
                    </a:lnTo>
                    <a:lnTo>
                      <a:pt x="279" y="37"/>
                    </a:lnTo>
                    <a:lnTo>
                      <a:pt x="284" y="35"/>
                    </a:lnTo>
                    <a:lnTo>
                      <a:pt x="288" y="32"/>
                    </a:lnTo>
                    <a:lnTo>
                      <a:pt x="292" y="32"/>
                    </a:lnTo>
                    <a:lnTo>
                      <a:pt x="300" y="32"/>
                    </a:lnTo>
                    <a:lnTo>
                      <a:pt x="308" y="34"/>
                    </a:lnTo>
                    <a:lnTo>
                      <a:pt x="313" y="36"/>
                    </a:lnTo>
                    <a:lnTo>
                      <a:pt x="318" y="39"/>
                    </a:lnTo>
                    <a:lnTo>
                      <a:pt x="325" y="47"/>
                    </a:lnTo>
                    <a:lnTo>
                      <a:pt x="332" y="56"/>
                    </a:lnTo>
                    <a:lnTo>
                      <a:pt x="337" y="65"/>
                    </a:lnTo>
                    <a:lnTo>
                      <a:pt x="344" y="73"/>
                    </a:lnTo>
                    <a:lnTo>
                      <a:pt x="348" y="76"/>
                    </a:lnTo>
                    <a:lnTo>
                      <a:pt x="353" y="79"/>
                    </a:lnTo>
                    <a:lnTo>
                      <a:pt x="358" y="81"/>
                    </a:lnTo>
                    <a:lnTo>
                      <a:pt x="366" y="81"/>
                    </a:lnTo>
                    <a:lnTo>
                      <a:pt x="370" y="81"/>
                    </a:lnTo>
                    <a:lnTo>
                      <a:pt x="375" y="80"/>
                    </a:lnTo>
                    <a:lnTo>
                      <a:pt x="378" y="77"/>
                    </a:lnTo>
                    <a:lnTo>
                      <a:pt x="381" y="75"/>
                    </a:lnTo>
                    <a:lnTo>
                      <a:pt x="387" y="70"/>
                    </a:lnTo>
                    <a:lnTo>
                      <a:pt x="392" y="63"/>
                    </a:lnTo>
                    <a:lnTo>
                      <a:pt x="397" y="56"/>
                    </a:lnTo>
                    <a:lnTo>
                      <a:pt x="403" y="49"/>
                    </a:lnTo>
                    <a:lnTo>
                      <a:pt x="410" y="43"/>
                    </a:lnTo>
                    <a:lnTo>
                      <a:pt x="419" y="38"/>
                    </a:lnTo>
                    <a:lnTo>
                      <a:pt x="433" y="30"/>
                    </a:lnTo>
                    <a:lnTo>
                      <a:pt x="446" y="25"/>
                    </a:lnTo>
                    <a:lnTo>
                      <a:pt x="458" y="22"/>
                    </a:lnTo>
                    <a:lnTo>
                      <a:pt x="468" y="21"/>
                    </a:lnTo>
                    <a:lnTo>
                      <a:pt x="478" y="22"/>
                    </a:lnTo>
                    <a:lnTo>
                      <a:pt x="487" y="25"/>
                    </a:lnTo>
                    <a:lnTo>
                      <a:pt x="496" y="28"/>
                    </a:lnTo>
                    <a:lnTo>
                      <a:pt x="503" y="31"/>
                    </a:lnTo>
                    <a:lnTo>
                      <a:pt x="511" y="35"/>
                    </a:lnTo>
                    <a:lnTo>
                      <a:pt x="520" y="38"/>
                    </a:lnTo>
                    <a:lnTo>
                      <a:pt x="528" y="41"/>
                    </a:lnTo>
                    <a:lnTo>
                      <a:pt x="537" y="43"/>
                    </a:lnTo>
                    <a:lnTo>
                      <a:pt x="547" y="43"/>
                    </a:lnTo>
                    <a:lnTo>
                      <a:pt x="559" y="42"/>
                    </a:lnTo>
                    <a:lnTo>
                      <a:pt x="571" y="39"/>
                    </a:lnTo>
                    <a:lnTo>
                      <a:pt x="586" y="33"/>
                    </a:lnTo>
                    <a:lnTo>
                      <a:pt x="632" y="74"/>
                    </a:lnTo>
                    <a:lnTo>
                      <a:pt x="646" y="67"/>
                    </a:lnTo>
                    <a:lnTo>
                      <a:pt x="651" y="81"/>
                    </a:lnTo>
                    <a:lnTo>
                      <a:pt x="658" y="93"/>
                    </a:lnTo>
                    <a:lnTo>
                      <a:pt x="665" y="105"/>
                    </a:lnTo>
                    <a:lnTo>
                      <a:pt x="671" y="117"/>
                    </a:lnTo>
                    <a:lnTo>
                      <a:pt x="646" y="152"/>
                    </a:lnTo>
                    <a:lnTo>
                      <a:pt x="623" y="183"/>
                    </a:lnTo>
                    <a:lnTo>
                      <a:pt x="612" y="199"/>
                    </a:lnTo>
                    <a:lnTo>
                      <a:pt x="602" y="216"/>
                    </a:lnTo>
                    <a:lnTo>
                      <a:pt x="593" y="233"/>
                    </a:lnTo>
                    <a:lnTo>
                      <a:pt x="584" y="254"/>
                    </a:lnTo>
                    <a:lnTo>
                      <a:pt x="578" y="273"/>
                    </a:lnTo>
                    <a:lnTo>
                      <a:pt x="570" y="291"/>
                    </a:lnTo>
                    <a:lnTo>
                      <a:pt x="564" y="309"/>
                    </a:lnTo>
                    <a:lnTo>
                      <a:pt x="557" y="326"/>
                    </a:lnTo>
                    <a:lnTo>
                      <a:pt x="550" y="343"/>
                    </a:lnTo>
                    <a:lnTo>
                      <a:pt x="543" y="363"/>
                    </a:lnTo>
                    <a:lnTo>
                      <a:pt x="534" y="383"/>
                    </a:lnTo>
                    <a:lnTo>
                      <a:pt x="525" y="407"/>
                    </a:lnTo>
                    <a:lnTo>
                      <a:pt x="524" y="410"/>
                    </a:lnTo>
                    <a:lnTo>
                      <a:pt x="521" y="416"/>
                    </a:lnTo>
                    <a:lnTo>
                      <a:pt x="516" y="422"/>
                    </a:lnTo>
                    <a:lnTo>
                      <a:pt x="511" y="428"/>
                    </a:lnTo>
                    <a:lnTo>
                      <a:pt x="505" y="434"/>
                    </a:lnTo>
                    <a:lnTo>
                      <a:pt x="500" y="439"/>
                    </a:lnTo>
                    <a:lnTo>
                      <a:pt x="496" y="443"/>
                    </a:lnTo>
                    <a:lnTo>
                      <a:pt x="492" y="444"/>
                    </a:lnTo>
                    <a:lnTo>
                      <a:pt x="482" y="443"/>
                    </a:lnTo>
                    <a:lnTo>
                      <a:pt x="474" y="440"/>
                    </a:lnTo>
                    <a:lnTo>
                      <a:pt x="466" y="436"/>
                    </a:lnTo>
                    <a:lnTo>
                      <a:pt x="459" y="432"/>
                    </a:lnTo>
                    <a:lnTo>
                      <a:pt x="453" y="428"/>
                    </a:lnTo>
                    <a:lnTo>
                      <a:pt x="446" y="424"/>
                    </a:lnTo>
                    <a:lnTo>
                      <a:pt x="440" y="421"/>
                    </a:lnTo>
                    <a:lnTo>
                      <a:pt x="432" y="420"/>
                    </a:lnTo>
                    <a:lnTo>
                      <a:pt x="419" y="421"/>
                    </a:lnTo>
                    <a:lnTo>
                      <a:pt x="408" y="424"/>
                    </a:lnTo>
                    <a:lnTo>
                      <a:pt x="398" y="428"/>
                    </a:lnTo>
                    <a:lnTo>
                      <a:pt x="389" y="434"/>
                    </a:lnTo>
                    <a:lnTo>
                      <a:pt x="381" y="441"/>
                    </a:lnTo>
                    <a:lnTo>
                      <a:pt x="375" y="449"/>
                    </a:lnTo>
                    <a:lnTo>
                      <a:pt x="369" y="458"/>
                    </a:lnTo>
                    <a:lnTo>
                      <a:pt x="364" y="469"/>
                    </a:lnTo>
                    <a:lnTo>
                      <a:pt x="355" y="489"/>
                    </a:lnTo>
                    <a:lnTo>
                      <a:pt x="346" y="510"/>
                    </a:lnTo>
                    <a:lnTo>
                      <a:pt x="342" y="521"/>
                    </a:lnTo>
                    <a:lnTo>
                      <a:pt x="336" y="531"/>
                    </a:lnTo>
                    <a:lnTo>
                      <a:pt x="332" y="541"/>
                    </a:lnTo>
                    <a:lnTo>
                      <a:pt x="325" y="549"/>
                    </a:lnTo>
                    <a:lnTo>
                      <a:pt x="233" y="543"/>
                    </a:lnTo>
                    <a:lnTo>
                      <a:pt x="231" y="545"/>
                    </a:lnTo>
                    <a:lnTo>
                      <a:pt x="229" y="546"/>
                    </a:lnTo>
                    <a:lnTo>
                      <a:pt x="227" y="547"/>
                    </a:lnTo>
                    <a:lnTo>
                      <a:pt x="223" y="548"/>
                    </a:lnTo>
                    <a:lnTo>
                      <a:pt x="217" y="548"/>
                    </a:lnTo>
                    <a:lnTo>
                      <a:pt x="209" y="547"/>
                    </a:lnTo>
                    <a:lnTo>
                      <a:pt x="193" y="545"/>
                    </a:lnTo>
                    <a:lnTo>
                      <a:pt x="179" y="543"/>
                    </a:lnTo>
                    <a:lnTo>
                      <a:pt x="173" y="543"/>
                    </a:lnTo>
                    <a:lnTo>
                      <a:pt x="167" y="542"/>
                    </a:lnTo>
                    <a:lnTo>
                      <a:pt x="161" y="540"/>
                    </a:lnTo>
                    <a:lnTo>
                      <a:pt x="155" y="537"/>
                    </a:lnTo>
                    <a:lnTo>
                      <a:pt x="150" y="534"/>
                    </a:lnTo>
                    <a:lnTo>
                      <a:pt x="144" y="531"/>
                    </a:lnTo>
                    <a:lnTo>
                      <a:pt x="139" y="527"/>
                    </a:lnTo>
                    <a:lnTo>
                      <a:pt x="134" y="521"/>
                    </a:lnTo>
                    <a:lnTo>
                      <a:pt x="129" y="515"/>
                    </a:lnTo>
                    <a:lnTo>
                      <a:pt x="126" y="509"/>
                    </a:lnTo>
                    <a:lnTo>
                      <a:pt x="122" y="503"/>
                    </a:lnTo>
                    <a:lnTo>
                      <a:pt x="119" y="496"/>
                    </a:lnTo>
                    <a:lnTo>
                      <a:pt x="117" y="489"/>
                    </a:lnTo>
                    <a:lnTo>
                      <a:pt x="115" y="481"/>
                    </a:lnTo>
                    <a:lnTo>
                      <a:pt x="113" y="472"/>
                    </a:lnTo>
                    <a:lnTo>
                      <a:pt x="113" y="462"/>
                    </a:lnTo>
                    <a:lnTo>
                      <a:pt x="106" y="462"/>
                    </a:lnTo>
                    <a:lnTo>
                      <a:pt x="100" y="460"/>
                    </a:lnTo>
                    <a:lnTo>
                      <a:pt x="95" y="457"/>
                    </a:lnTo>
                    <a:lnTo>
                      <a:pt x="90" y="454"/>
                    </a:lnTo>
                    <a:lnTo>
                      <a:pt x="83" y="447"/>
                    </a:lnTo>
                    <a:lnTo>
                      <a:pt x="74" y="439"/>
                    </a:lnTo>
                    <a:lnTo>
                      <a:pt x="70" y="435"/>
                    </a:lnTo>
                    <a:lnTo>
                      <a:pt x="63" y="432"/>
                    </a:lnTo>
                    <a:lnTo>
                      <a:pt x="56" y="430"/>
                    </a:lnTo>
                    <a:lnTo>
                      <a:pt x="49" y="429"/>
                    </a:lnTo>
                    <a:lnTo>
                      <a:pt x="39" y="429"/>
                    </a:lnTo>
                    <a:lnTo>
                      <a:pt x="28" y="430"/>
                    </a:lnTo>
                    <a:lnTo>
                      <a:pt x="15" y="433"/>
                    </a:lnTo>
                    <a:lnTo>
                      <a:pt x="0" y="438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605" name="Freeform 33"/>
              <p:cNvSpPr>
                <a:spLocks/>
              </p:cNvSpPr>
              <p:nvPr/>
            </p:nvSpPr>
            <p:spPr bwMode="auto">
              <a:xfrm>
                <a:off x="3507748" y="2807326"/>
                <a:ext cx="100333" cy="112398"/>
              </a:xfrm>
              <a:custGeom>
                <a:avLst/>
                <a:gdLst>
                  <a:gd name="T0" fmla="*/ 326 w 358"/>
                  <a:gd name="T1" fmla="*/ 324 h 327"/>
                  <a:gd name="T2" fmla="*/ 331 w 358"/>
                  <a:gd name="T3" fmla="*/ 321 h 327"/>
                  <a:gd name="T4" fmla="*/ 337 w 358"/>
                  <a:gd name="T5" fmla="*/ 318 h 327"/>
                  <a:gd name="T6" fmla="*/ 346 w 358"/>
                  <a:gd name="T7" fmla="*/ 318 h 327"/>
                  <a:gd name="T8" fmla="*/ 356 w 358"/>
                  <a:gd name="T9" fmla="*/ 324 h 327"/>
                  <a:gd name="T10" fmla="*/ 319 w 358"/>
                  <a:gd name="T11" fmla="*/ 285 h 327"/>
                  <a:gd name="T12" fmla="*/ 278 w 358"/>
                  <a:gd name="T13" fmla="*/ 235 h 327"/>
                  <a:gd name="T14" fmla="*/ 253 w 358"/>
                  <a:gd name="T15" fmla="*/ 204 h 327"/>
                  <a:gd name="T16" fmla="*/ 232 w 358"/>
                  <a:gd name="T17" fmla="*/ 186 h 327"/>
                  <a:gd name="T18" fmla="*/ 219 w 358"/>
                  <a:gd name="T19" fmla="*/ 181 h 327"/>
                  <a:gd name="T20" fmla="*/ 208 w 358"/>
                  <a:gd name="T21" fmla="*/ 180 h 327"/>
                  <a:gd name="T22" fmla="*/ 201 w 358"/>
                  <a:gd name="T23" fmla="*/ 179 h 327"/>
                  <a:gd name="T24" fmla="*/ 199 w 358"/>
                  <a:gd name="T25" fmla="*/ 174 h 327"/>
                  <a:gd name="T26" fmla="*/ 198 w 358"/>
                  <a:gd name="T27" fmla="*/ 170 h 327"/>
                  <a:gd name="T28" fmla="*/ 195 w 358"/>
                  <a:gd name="T29" fmla="*/ 169 h 327"/>
                  <a:gd name="T30" fmla="*/ 184 w 358"/>
                  <a:gd name="T31" fmla="*/ 172 h 327"/>
                  <a:gd name="T32" fmla="*/ 171 w 358"/>
                  <a:gd name="T33" fmla="*/ 172 h 327"/>
                  <a:gd name="T34" fmla="*/ 165 w 358"/>
                  <a:gd name="T35" fmla="*/ 168 h 327"/>
                  <a:gd name="T36" fmla="*/ 160 w 358"/>
                  <a:gd name="T37" fmla="*/ 161 h 327"/>
                  <a:gd name="T38" fmla="*/ 152 w 358"/>
                  <a:gd name="T39" fmla="*/ 144 h 327"/>
                  <a:gd name="T40" fmla="*/ 143 w 358"/>
                  <a:gd name="T41" fmla="*/ 131 h 327"/>
                  <a:gd name="T42" fmla="*/ 133 w 358"/>
                  <a:gd name="T43" fmla="*/ 119 h 327"/>
                  <a:gd name="T44" fmla="*/ 127 w 358"/>
                  <a:gd name="T45" fmla="*/ 105 h 327"/>
                  <a:gd name="T46" fmla="*/ 122 w 358"/>
                  <a:gd name="T47" fmla="*/ 84 h 327"/>
                  <a:gd name="T48" fmla="*/ 119 w 358"/>
                  <a:gd name="T49" fmla="*/ 53 h 327"/>
                  <a:gd name="T50" fmla="*/ 117 w 358"/>
                  <a:gd name="T51" fmla="*/ 23 h 327"/>
                  <a:gd name="T52" fmla="*/ 112 w 358"/>
                  <a:gd name="T53" fmla="*/ 0 h 327"/>
                  <a:gd name="T54" fmla="*/ 73 w 358"/>
                  <a:gd name="T55" fmla="*/ 26 h 327"/>
                  <a:gd name="T56" fmla="*/ 61 w 358"/>
                  <a:gd name="T57" fmla="*/ 33 h 327"/>
                  <a:gd name="T58" fmla="*/ 33 w 358"/>
                  <a:gd name="T59" fmla="*/ 50 h 327"/>
                  <a:gd name="T60" fmla="*/ 21 w 358"/>
                  <a:gd name="T61" fmla="*/ 61 h 327"/>
                  <a:gd name="T62" fmla="*/ 17 w 358"/>
                  <a:gd name="T63" fmla="*/ 72 h 327"/>
                  <a:gd name="T64" fmla="*/ 16 w 358"/>
                  <a:gd name="T65" fmla="*/ 83 h 327"/>
                  <a:gd name="T66" fmla="*/ 20 w 358"/>
                  <a:gd name="T67" fmla="*/ 93 h 327"/>
                  <a:gd name="T68" fmla="*/ 22 w 358"/>
                  <a:gd name="T69" fmla="*/ 100 h 327"/>
                  <a:gd name="T70" fmla="*/ 20 w 358"/>
                  <a:gd name="T71" fmla="*/ 110 h 327"/>
                  <a:gd name="T72" fmla="*/ 15 w 358"/>
                  <a:gd name="T73" fmla="*/ 123 h 327"/>
                  <a:gd name="T74" fmla="*/ 7 w 358"/>
                  <a:gd name="T75" fmla="*/ 136 h 327"/>
                  <a:gd name="T76" fmla="*/ 0 w 358"/>
                  <a:gd name="T77" fmla="*/ 155 h 327"/>
                  <a:gd name="T78" fmla="*/ 0 w 358"/>
                  <a:gd name="T79" fmla="*/ 174 h 327"/>
                  <a:gd name="T80" fmla="*/ 5 w 358"/>
                  <a:gd name="T81" fmla="*/ 182 h 327"/>
                  <a:gd name="T82" fmla="*/ 11 w 358"/>
                  <a:gd name="T83" fmla="*/ 187 h 327"/>
                  <a:gd name="T84" fmla="*/ 20 w 358"/>
                  <a:gd name="T85" fmla="*/ 186 h 327"/>
                  <a:gd name="T86" fmla="*/ 44 w 358"/>
                  <a:gd name="T87" fmla="*/ 168 h 327"/>
                  <a:gd name="T88" fmla="*/ 60 w 358"/>
                  <a:gd name="T89" fmla="*/ 161 h 327"/>
                  <a:gd name="T90" fmla="*/ 76 w 358"/>
                  <a:gd name="T91" fmla="*/ 150 h 327"/>
                  <a:gd name="T92" fmla="*/ 93 w 358"/>
                  <a:gd name="T93" fmla="*/ 159 h 327"/>
                  <a:gd name="T94" fmla="*/ 110 w 358"/>
                  <a:gd name="T95" fmla="*/ 164 h 327"/>
                  <a:gd name="T96" fmla="*/ 142 w 358"/>
                  <a:gd name="T97" fmla="*/ 180 h 327"/>
                  <a:gd name="T98" fmla="*/ 163 w 358"/>
                  <a:gd name="T99" fmla="*/ 190 h 327"/>
                  <a:gd name="T100" fmla="*/ 196 w 358"/>
                  <a:gd name="T101" fmla="*/ 209 h 327"/>
                  <a:gd name="T102" fmla="*/ 219 w 358"/>
                  <a:gd name="T103" fmla="*/ 225 h 327"/>
                  <a:gd name="T104" fmla="*/ 245 w 358"/>
                  <a:gd name="T105" fmla="*/ 244 h 327"/>
                  <a:gd name="T106" fmla="*/ 256 w 358"/>
                  <a:gd name="T107" fmla="*/ 254 h 327"/>
                  <a:gd name="T108" fmla="*/ 267 w 358"/>
                  <a:gd name="T109" fmla="*/ 270 h 327"/>
                  <a:gd name="T110" fmla="*/ 269 w 358"/>
                  <a:gd name="T111" fmla="*/ 279 h 327"/>
                  <a:gd name="T112" fmla="*/ 269 w 358"/>
                  <a:gd name="T113" fmla="*/ 286 h 327"/>
                  <a:gd name="T114" fmla="*/ 270 w 358"/>
                  <a:gd name="T115" fmla="*/ 290 h 327"/>
                  <a:gd name="T116" fmla="*/ 276 w 358"/>
                  <a:gd name="T117" fmla="*/ 292 h 327"/>
                  <a:gd name="T118" fmla="*/ 292 w 358"/>
                  <a:gd name="T119" fmla="*/ 302 h 327"/>
                  <a:gd name="T120" fmla="*/ 318 w 358"/>
                  <a:gd name="T121" fmla="*/ 321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8" h="327">
                    <a:moveTo>
                      <a:pt x="325" y="327"/>
                    </a:moveTo>
                    <a:lnTo>
                      <a:pt x="326" y="324"/>
                    </a:lnTo>
                    <a:lnTo>
                      <a:pt x="329" y="322"/>
                    </a:lnTo>
                    <a:lnTo>
                      <a:pt x="331" y="321"/>
                    </a:lnTo>
                    <a:lnTo>
                      <a:pt x="332" y="321"/>
                    </a:lnTo>
                    <a:lnTo>
                      <a:pt x="337" y="318"/>
                    </a:lnTo>
                    <a:lnTo>
                      <a:pt x="342" y="317"/>
                    </a:lnTo>
                    <a:lnTo>
                      <a:pt x="346" y="318"/>
                    </a:lnTo>
                    <a:lnTo>
                      <a:pt x="351" y="319"/>
                    </a:lnTo>
                    <a:lnTo>
                      <a:pt x="356" y="324"/>
                    </a:lnTo>
                    <a:lnTo>
                      <a:pt x="358" y="327"/>
                    </a:lnTo>
                    <a:lnTo>
                      <a:pt x="319" y="285"/>
                    </a:lnTo>
                    <a:lnTo>
                      <a:pt x="302" y="265"/>
                    </a:lnTo>
                    <a:lnTo>
                      <a:pt x="278" y="235"/>
                    </a:lnTo>
                    <a:lnTo>
                      <a:pt x="265" y="219"/>
                    </a:lnTo>
                    <a:lnTo>
                      <a:pt x="253" y="204"/>
                    </a:lnTo>
                    <a:lnTo>
                      <a:pt x="241" y="193"/>
                    </a:lnTo>
                    <a:lnTo>
                      <a:pt x="232" y="186"/>
                    </a:lnTo>
                    <a:lnTo>
                      <a:pt x="225" y="182"/>
                    </a:lnTo>
                    <a:lnTo>
                      <a:pt x="219" y="181"/>
                    </a:lnTo>
                    <a:lnTo>
                      <a:pt x="213" y="180"/>
                    </a:lnTo>
                    <a:lnTo>
                      <a:pt x="208" y="180"/>
                    </a:lnTo>
                    <a:lnTo>
                      <a:pt x="205" y="180"/>
                    </a:lnTo>
                    <a:lnTo>
                      <a:pt x="201" y="179"/>
                    </a:lnTo>
                    <a:lnTo>
                      <a:pt x="200" y="177"/>
                    </a:lnTo>
                    <a:lnTo>
                      <a:pt x="199" y="174"/>
                    </a:lnTo>
                    <a:lnTo>
                      <a:pt x="199" y="172"/>
                    </a:lnTo>
                    <a:lnTo>
                      <a:pt x="198" y="170"/>
                    </a:lnTo>
                    <a:lnTo>
                      <a:pt x="197" y="169"/>
                    </a:lnTo>
                    <a:lnTo>
                      <a:pt x="195" y="169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3"/>
                    </a:lnTo>
                    <a:lnTo>
                      <a:pt x="171" y="172"/>
                    </a:lnTo>
                    <a:lnTo>
                      <a:pt x="168" y="170"/>
                    </a:lnTo>
                    <a:lnTo>
                      <a:pt x="165" y="168"/>
                    </a:lnTo>
                    <a:lnTo>
                      <a:pt x="162" y="165"/>
                    </a:lnTo>
                    <a:lnTo>
                      <a:pt x="160" y="161"/>
                    </a:lnTo>
                    <a:lnTo>
                      <a:pt x="156" y="152"/>
                    </a:lnTo>
                    <a:lnTo>
                      <a:pt x="152" y="144"/>
                    </a:lnTo>
                    <a:lnTo>
                      <a:pt x="147" y="138"/>
                    </a:lnTo>
                    <a:lnTo>
                      <a:pt x="143" y="131"/>
                    </a:lnTo>
                    <a:lnTo>
                      <a:pt x="138" y="125"/>
                    </a:lnTo>
                    <a:lnTo>
                      <a:pt x="133" y="119"/>
                    </a:lnTo>
                    <a:lnTo>
                      <a:pt x="129" y="112"/>
                    </a:lnTo>
                    <a:lnTo>
                      <a:pt x="127" y="105"/>
                    </a:lnTo>
                    <a:lnTo>
                      <a:pt x="123" y="96"/>
                    </a:lnTo>
                    <a:lnTo>
                      <a:pt x="122" y="84"/>
                    </a:lnTo>
                    <a:lnTo>
                      <a:pt x="121" y="69"/>
                    </a:lnTo>
                    <a:lnTo>
                      <a:pt x="119" y="53"/>
                    </a:lnTo>
                    <a:lnTo>
                      <a:pt x="118" y="37"/>
                    </a:lnTo>
                    <a:lnTo>
                      <a:pt x="117" y="23"/>
                    </a:lnTo>
                    <a:lnTo>
                      <a:pt x="115" y="10"/>
                    </a:lnTo>
                    <a:lnTo>
                      <a:pt x="112" y="0"/>
                    </a:lnTo>
                    <a:lnTo>
                      <a:pt x="93" y="0"/>
                    </a:lnTo>
                    <a:lnTo>
                      <a:pt x="73" y="26"/>
                    </a:lnTo>
                    <a:lnTo>
                      <a:pt x="70" y="28"/>
                    </a:lnTo>
                    <a:lnTo>
                      <a:pt x="61" y="33"/>
                    </a:lnTo>
                    <a:lnTo>
                      <a:pt x="48" y="41"/>
                    </a:lnTo>
                    <a:lnTo>
                      <a:pt x="33" y="50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8" y="66"/>
                    </a:lnTo>
                    <a:lnTo>
                      <a:pt x="17" y="72"/>
                    </a:lnTo>
                    <a:lnTo>
                      <a:pt x="16" y="78"/>
                    </a:lnTo>
                    <a:lnTo>
                      <a:pt x="16" y="83"/>
                    </a:lnTo>
                    <a:lnTo>
                      <a:pt x="18" y="88"/>
                    </a:lnTo>
                    <a:lnTo>
                      <a:pt x="20" y="93"/>
                    </a:lnTo>
                    <a:lnTo>
                      <a:pt x="21" y="96"/>
                    </a:lnTo>
                    <a:lnTo>
                      <a:pt x="22" y="100"/>
                    </a:lnTo>
                    <a:lnTo>
                      <a:pt x="22" y="104"/>
                    </a:lnTo>
                    <a:lnTo>
                      <a:pt x="20" y="110"/>
                    </a:lnTo>
                    <a:lnTo>
                      <a:pt x="18" y="117"/>
                    </a:lnTo>
                    <a:lnTo>
                      <a:pt x="15" y="123"/>
                    </a:lnTo>
                    <a:lnTo>
                      <a:pt x="11" y="130"/>
                    </a:lnTo>
                    <a:lnTo>
                      <a:pt x="7" y="136"/>
                    </a:lnTo>
                    <a:lnTo>
                      <a:pt x="3" y="146"/>
                    </a:lnTo>
                    <a:lnTo>
                      <a:pt x="0" y="155"/>
                    </a:lnTo>
                    <a:lnTo>
                      <a:pt x="0" y="164"/>
                    </a:lnTo>
                    <a:lnTo>
                      <a:pt x="0" y="174"/>
                    </a:lnTo>
                    <a:lnTo>
                      <a:pt x="1" y="176"/>
                    </a:lnTo>
                    <a:lnTo>
                      <a:pt x="5" y="182"/>
                    </a:lnTo>
                    <a:lnTo>
                      <a:pt x="8" y="185"/>
                    </a:lnTo>
                    <a:lnTo>
                      <a:pt x="11" y="187"/>
                    </a:lnTo>
                    <a:lnTo>
                      <a:pt x="15" y="187"/>
                    </a:lnTo>
                    <a:lnTo>
                      <a:pt x="20" y="186"/>
                    </a:lnTo>
                    <a:lnTo>
                      <a:pt x="31" y="177"/>
                    </a:lnTo>
                    <a:lnTo>
                      <a:pt x="44" y="168"/>
                    </a:lnTo>
                    <a:lnTo>
                      <a:pt x="55" y="163"/>
                    </a:lnTo>
                    <a:lnTo>
                      <a:pt x="60" y="161"/>
                    </a:lnTo>
                    <a:lnTo>
                      <a:pt x="73" y="149"/>
                    </a:lnTo>
                    <a:lnTo>
                      <a:pt x="76" y="150"/>
                    </a:lnTo>
                    <a:lnTo>
                      <a:pt x="84" y="155"/>
                    </a:lnTo>
                    <a:lnTo>
                      <a:pt x="93" y="159"/>
                    </a:lnTo>
                    <a:lnTo>
                      <a:pt x="99" y="161"/>
                    </a:lnTo>
                    <a:lnTo>
                      <a:pt x="110" y="164"/>
                    </a:lnTo>
                    <a:lnTo>
                      <a:pt x="126" y="170"/>
                    </a:lnTo>
                    <a:lnTo>
                      <a:pt x="142" y="180"/>
                    </a:lnTo>
                    <a:lnTo>
                      <a:pt x="153" y="186"/>
                    </a:lnTo>
                    <a:lnTo>
                      <a:pt x="163" y="190"/>
                    </a:lnTo>
                    <a:lnTo>
                      <a:pt x="179" y="199"/>
                    </a:lnTo>
                    <a:lnTo>
                      <a:pt x="196" y="209"/>
                    </a:lnTo>
                    <a:lnTo>
                      <a:pt x="206" y="216"/>
                    </a:lnTo>
                    <a:lnTo>
                      <a:pt x="219" y="225"/>
                    </a:lnTo>
                    <a:lnTo>
                      <a:pt x="232" y="235"/>
                    </a:lnTo>
                    <a:lnTo>
                      <a:pt x="245" y="244"/>
                    </a:lnTo>
                    <a:lnTo>
                      <a:pt x="252" y="247"/>
                    </a:lnTo>
                    <a:lnTo>
                      <a:pt x="256" y="254"/>
                    </a:lnTo>
                    <a:lnTo>
                      <a:pt x="266" y="265"/>
                    </a:lnTo>
                    <a:lnTo>
                      <a:pt x="267" y="270"/>
                    </a:lnTo>
                    <a:lnTo>
                      <a:pt x="268" y="274"/>
                    </a:lnTo>
                    <a:lnTo>
                      <a:pt x="269" y="279"/>
                    </a:lnTo>
                    <a:lnTo>
                      <a:pt x="269" y="283"/>
                    </a:lnTo>
                    <a:lnTo>
                      <a:pt x="269" y="286"/>
                    </a:lnTo>
                    <a:lnTo>
                      <a:pt x="269" y="289"/>
                    </a:lnTo>
                    <a:lnTo>
                      <a:pt x="270" y="290"/>
                    </a:lnTo>
                    <a:lnTo>
                      <a:pt x="273" y="291"/>
                    </a:lnTo>
                    <a:lnTo>
                      <a:pt x="276" y="292"/>
                    </a:lnTo>
                    <a:lnTo>
                      <a:pt x="284" y="296"/>
                    </a:lnTo>
                    <a:lnTo>
                      <a:pt x="292" y="302"/>
                    </a:lnTo>
                    <a:lnTo>
                      <a:pt x="301" y="309"/>
                    </a:lnTo>
                    <a:lnTo>
                      <a:pt x="318" y="321"/>
                    </a:lnTo>
                    <a:lnTo>
                      <a:pt x="325" y="327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606" name="Freeform 34"/>
              <p:cNvSpPr>
                <a:spLocks/>
              </p:cNvSpPr>
              <p:nvPr/>
            </p:nvSpPr>
            <p:spPr bwMode="auto">
              <a:xfrm>
                <a:off x="3153864" y="2152196"/>
                <a:ext cx="82446" cy="37612"/>
              </a:xfrm>
              <a:custGeom>
                <a:avLst/>
                <a:gdLst>
                  <a:gd name="T0" fmla="*/ 10044859 w 292"/>
                  <a:gd name="T1" fmla="*/ 0 h 99"/>
                  <a:gd name="T2" fmla="*/ 12197208 w 292"/>
                  <a:gd name="T3" fmla="*/ 0 h 99"/>
                  <a:gd name="T4" fmla="*/ 15784738 w 292"/>
                  <a:gd name="T5" fmla="*/ 144369 h 99"/>
                  <a:gd name="T6" fmla="*/ 19930191 w 292"/>
                  <a:gd name="T7" fmla="*/ 866216 h 99"/>
                  <a:gd name="T8" fmla="*/ 23278572 w 292"/>
                  <a:gd name="T9" fmla="*/ 1010205 h 99"/>
                  <a:gd name="T10" fmla="*/ 23119044 w 292"/>
                  <a:gd name="T11" fmla="*/ 2886626 h 99"/>
                  <a:gd name="T12" fmla="*/ 22720649 w 292"/>
                  <a:gd name="T13" fmla="*/ 4763047 h 99"/>
                  <a:gd name="T14" fmla="*/ 22242067 w 292"/>
                  <a:gd name="T15" fmla="*/ 7938791 h 99"/>
                  <a:gd name="T16" fmla="*/ 10762309 w 292"/>
                  <a:gd name="T17" fmla="*/ 10103571 h 99"/>
                  <a:gd name="T18" fmla="*/ 7892510 w 292"/>
                  <a:gd name="T19" fmla="*/ 12846208 h 99"/>
                  <a:gd name="T20" fmla="*/ 6298084 w 292"/>
                  <a:gd name="T21" fmla="*/ 13856413 h 99"/>
                  <a:gd name="T22" fmla="*/ 5261579 w 292"/>
                  <a:gd name="T23" fmla="*/ 14145151 h 99"/>
                  <a:gd name="T24" fmla="*/ 4384603 w 292"/>
                  <a:gd name="T25" fmla="*/ 14145151 h 99"/>
                  <a:gd name="T26" fmla="*/ 3587530 w 292"/>
                  <a:gd name="T27" fmla="*/ 13567674 h 99"/>
                  <a:gd name="T28" fmla="*/ 2630931 w 292"/>
                  <a:gd name="T29" fmla="*/ 12413100 h 99"/>
                  <a:gd name="T30" fmla="*/ 1594427 w 292"/>
                  <a:gd name="T31" fmla="*/ 11114156 h 99"/>
                  <a:gd name="T32" fmla="*/ 557922 w 292"/>
                  <a:gd name="T33" fmla="*/ 9959202 h 99"/>
                  <a:gd name="T34" fmla="*/ 79623 w 292"/>
                  <a:gd name="T35" fmla="*/ 8227150 h 99"/>
                  <a:gd name="T36" fmla="*/ 0 w 292"/>
                  <a:gd name="T37" fmla="*/ 6062371 h 99"/>
                  <a:gd name="T38" fmla="*/ 79623 w 292"/>
                  <a:gd name="T39" fmla="*/ 3608472 h 99"/>
                  <a:gd name="T40" fmla="*/ 239150 w 292"/>
                  <a:gd name="T41" fmla="*/ 2886626 h 99"/>
                  <a:gd name="T42" fmla="*/ 717450 w 292"/>
                  <a:gd name="T43" fmla="*/ 2598267 h 99"/>
                  <a:gd name="T44" fmla="*/ 1195749 w 292"/>
                  <a:gd name="T45" fmla="*/ 3030995 h 99"/>
                  <a:gd name="T46" fmla="*/ 1993104 w 292"/>
                  <a:gd name="T47" fmla="*/ 4041580 h 99"/>
                  <a:gd name="T48" fmla="*/ 2790176 w 292"/>
                  <a:gd name="T49" fmla="*/ 4618678 h 99"/>
                  <a:gd name="T50" fmla="*/ 3587530 w 292"/>
                  <a:gd name="T51" fmla="*/ 4907416 h 99"/>
                  <a:gd name="T52" fmla="*/ 4304980 w 292"/>
                  <a:gd name="T53" fmla="*/ 4763047 h 99"/>
                  <a:gd name="T54" fmla="*/ 5341202 w 292"/>
                  <a:gd name="T55" fmla="*/ 4185950 h 99"/>
                  <a:gd name="T56" fmla="*/ 6457329 w 292"/>
                  <a:gd name="T57" fmla="*/ 2742257 h 99"/>
                  <a:gd name="T58" fmla="*/ 7015533 w 292"/>
                  <a:gd name="T59" fmla="*/ 1587682 h 99"/>
                  <a:gd name="T60" fmla="*/ 7493833 w 292"/>
                  <a:gd name="T61" fmla="*/ 866216 h 99"/>
                  <a:gd name="T62" fmla="*/ 8689583 w 292"/>
                  <a:gd name="T63" fmla="*/ 144369 h 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92" h="99">
                    <a:moveTo>
                      <a:pt x="113" y="0"/>
                    </a:moveTo>
                    <a:lnTo>
                      <a:pt x="126" y="0"/>
                    </a:lnTo>
                    <a:lnTo>
                      <a:pt x="138" y="0"/>
                    </a:lnTo>
                    <a:lnTo>
                      <a:pt x="153" y="0"/>
                    </a:lnTo>
                    <a:lnTo>
                      <a:pt x="172" y="0"/>
                    </a:lnTo>
                    <a:lnTo>
                      <a:pt x="198" y="1"/>
                    </a:lnTo>
                    <a:lnTo>
                      <a:pt x="224" y="3"/>
                    </a:lnTo>
                    <a:lnTo>
                      <a:pt x="250" y="6"/>
                    </a:lnTo>
                    <a:lnTo>
                      <a:pt x="279" y="7"/>
                    </a:lnTo>
                    <a:lnTo>
                      <a:pt x="292" y="7"/>
                    </a:lnTo>
                    <a:lnTo>
                      <a:pt x="292" y="14"/>
                    </a:lnTo>
                    <a:lnTo>
                      <a:pt x="290" y="20"/>
                    </a:lnTo>
                    <a:lnTo>
                      <a:pt x="288" y="27"/>
                    </a:lnTo>
                    <a:lnTo>
                      <a:pt x="285" y="33"/>
                    </a:lnTo>
                    <a:lnTo>
                      <a:pt x="281" y="45"/>
                    </a:lnTo>
                    <a:lnTo>
                      <a:pt x="279" y="55"/>
                    </a:lnTo>
                    <a:lnTo>
                      <a:pt x="153" y="62"/>
                    </a:lnTo>
                    <a:lnTo>
                      <a:pt x="135" y="70"/>
                    </a:lnTo>
                    <a:lnTo>
                      <a:pt x="111" y="83"/>
                    </a:lnTo>
                    <a:lnTo>
                      <a:pt x="99" y="89"/>
                    </a:lnTo>
                    <a:lnTo>
                      <a:pt x="86" y="94"/>
                    </a:lnTo>
                    <a:lnTo>
                      <a:pt x="79" y="96"/>
                    </a:lnTo>
                    <a:lnTo>
                      <a:pt x="72" y="97"/>
                    </a:lnTo>
                    <a:lnTo>
                      <a:pt x="66" y="98"/>
                    </a:lnTo>
                    <a:lnTo>
                      <a:pt x="60" y="99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5" y="94"/>
                    </a:lnTo>
                    <a:lnTo>
                      <a:pt x="41" y="92"/>
                    </a:lnTo>
                    <a:lnTo>
                      <a:pt x="33" y="86"/>
                    </a:lnTo>
                    <a:lnTo>
                      <a:pt x="26" y="80"/>
                    </a:lnTo>
                    <a:lnTo>
                      <a:pt x="20" y="77"/>
                    </a:lnTo>
                    <a:lnTo>
                      <a:pt x="11" y="72"/>
                    </a:lnTo>
                    <a:lnTo>
                      <a:pt x="7" y="69"/>
                    </a:lnTo>
                    <a:lnTo>
                      <a:pt x="3" y="64"/>
                    </a:lnTo>
                    <a:lnTo>
                      <a:pt x="1" y="57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11" y="19"/>
                    </a:lnTo>
                    <a:lnTo>
                      <a:pt x="15" y="21"/>
                    </a:lnTo>
                    <a:lnTo>
                      <a:pt x="20" y="25"/>
                    </a:lnTo>
                    <a:lnTo>
                      <a:pt x="25" y="28"/>
                    </a:lnTo>
                    <a:lnTo>
                      <a:pt x="30" y="30"/>
                    </a:lnTo>
                    <a:lnTo>
                      <a:pt x="35" y="32"/>
                    </a:lnTo>
                    <a:lnTo>
                      <a:pt x="40" y="33"/>
                    </a:lnTo>
                    <a:lnTo>
                      <a:pt x="45" y="34"/>
                    </a:lnTo>
                    <a:lnTo>
                      <a:pt x="49" y="34"/>
                    </a:lnTo>
                    <a:lnTo>
                      <a:pt x="54" y="33"/>
                    </a:lnTo>
                    <a:lnTo>
                      <a:pt x="58" y="32"/>
                    </a:lnTo>
                    <a:lnTo>
                      <a:pt x="67" y="29"/>
                    </a:lnTo>
                    <a:lnTo>
                      <a:pt x="75" y="25"/>
                    </a:lnTo>
                    <a:lnTo>
                      <a:pt x="81" y="19"/>
                    </a:lnTo>
                    <a:lnTo>
                      <a:pt x="87" y="13"/>
                    </a:lnTo>
                    <a:lnTo>
                      <a:pt x="88" y="11"/>
                    </a:lnTo>
                    <a:lnTo>
                      <a:pt x="91" y="8"/>
                    </a:lnTo>
                    <a:lnTo>
                      <a:pt x="94" y="6"/>
                    </a:lnTo>
                    <a:lnTo>
                      <a:pt x="100" y="3"/>
                    </a:lnTo>
                    <a:lnTo>
                      <a:pt x="109" y="1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07" name="Freeform 35"/>
              <p:cNvSpPr>
                <a:spLocks/>
              </p:cNvSpPr>
              <p:nvPr/>
            </p:nvSpPr>
            <p:spPr bwMode="auto">
              <a:xfrm>
                <a:off x="3721420" y="2627133"/>
                <a:ext cx="13005" cy="37465"/>
              </a:xfrm>
              <a:custGeom>
                <a:avLst/>
                <a:gdLst>
                  <a:gd name="T0" fmla="*/ 39 w 43"/>
                  <a:gd name="T1" fmla="*/ 93 h 93"/>
                  <a:gd name="T2" fmla="*/ 31 w 43"/>
                  <a:gd name="T3" fmla="*/ 91 h 93"/>
                  <a:gd name="T4" fmla="*/ 26 w 43"/>
                  <a:gd name="T5" fmla="*/ 89 h 93"/>
                  <a:gd name="T6" fmla="*/ 21 w 43"/>
                  <a:gd name="T7" fmla="*/ 87 h 93"/>
                  <a:gd name="T8" fmla="*/ 18 w 43"/>
                  <a:gd name="T9" fmla="*/ 84 h 93"/>
                  <a:gd name="T10" fmla="*/ 15 w 43"/>
                  <a:gd name="T11" fmla="*/ 79 h 93"/>
                  <a:gd name="T12" fmla="*/ 14 w 43"/>
                  <a:gd name="T13" fmla="*/ 73 h 93"/>
                  <a:gd name="T14" fmla="*/ 13 w 43"/>
                  <a:gd name="T15" fmla="*/ 65 h 93"/>
                  <a:gd name="T16" fmla="*/ 11 w 43"/>
                  <a:gd name="T17" fmla="*/ 55 h 93"/>
                  <a:gd name="T18" fmla="*/ 11 w 43"/>
                  <a:gd name="T19" fmla="*/ 48 h 93"/>
                  <a:gd name="T20" fmla="*/ 9 w 43"/>
                  <a:gd name="T21" fmla="*/ 42 h 93"/>
                  <a:gd name="T22" fmla="*/ 6 w 43"/>
                  <a:gd name="T23" fmla="*/ 38 h 93"/>
                  <a:gd name="T24" fmla="*/ 4 w 43"/>
                  <a:gd name="T25" fmla="*/ 36 h 93"/>
                  <a:gd name="T26" fmla="*/ 2 w 43"/>
                  <a:gd name="T27" fmla="*/ 34 h 93"/>
                  <a:gd name="T28" fmla="*/ 0 w 43"/>
                  <a:gd name="T29" fmla="*/ 32 h 93"/>
                  <a:gd name="T30" fmla="*/ 2 w 43"/>
                  <a:gd name="T31" fmla="*/ 29 h 93"/>
                  <a:gd name="T32" fmla="*/ 5 w 43"/>
                  <a:gd name="T33" fmla="*/ 24 h 93"/>
                  <a:gd name="T34" fmla="*/ 6 w 43"/>
                  <a:gd name="T35" fmla="*/ 28 h 93"/>
                  <a:gd name="T36" fmla="*/ 7 w 43"/>
                  <a:gd name="T37" fmla="*/ 29 h 93"/>
                  <a:gd name="T38" fmla="*/ 8 w 43"/>
                  <a:gd name="T39" fmla="*/ 30 h 93"/>
                  <a:gd name="T40" fmla="*/ 9 w 43"/>
                  <a:gd name="T41" fmla="*/ 29 h 93"/>
                  <a:gd name="T42" fmla="*/ 11 w 43"/>
                  <a:gd name="T43" fmla="*/ 25 h 93"/>
                  <a:gd name="T44" fmla="*/ 14 w 43"/>
                  <a:gd name="T45" fmla="*/ 19 h 93"/>
                  <a:gd name="T46" fmla="*/ 16 w 43"/>
                  <a:gd name="T47" fmla="*/ 12 h 93"/>
                  <a:gd name="T48" fmla="*/ 20 w 43"/>
                  <a:gd name="T49" fmla="*/ 6 h 93"/>
                  <a:gd name="T50" fmla="*/ 22 w 43"/>
                  <a:gd name="T51" fmla="*/ 4 h 93"/>
                  <a:gd name="T52" fmla="*/ 25 w 43"/>
                  <a:gd name="T53" fmla="*/ 2 h 93"/>
                  <a:gd name="T54" fmla="*/ 28 w 43"/>
                  <a:gd name="T55" fmla="*/ 0 h 93"/>
                  <a:gd name="T56" fmla="*/ 32 w 43"/>
                  <a:gd name="T57" fmla="*/ 0 h 93"/>
                  <a:gd name="T58" fmla="*/ 33 w 43"/>
                  <a:gd name="T59" fmla="*/ 10 h 93"/>
                  <a:gd name="T60" fmla="*/ 33 w 43"/>
                  <a:gd name="T61" fmla="*/ 16 h 93"/>
                  <a:gd name="T62" fmla="*/ 33 w 43"/>
                  <a:gd name="T63" fmla="*/ 20 h 93"/>
                  <a:gd name="T64" fmla="*/ 32 w 43"/>
                  <a:gd name="T65" fmla="*/ 23 h 93"/>
                  <a:gd name="T66" fmla="*/ 32 w 43"/>
                  <a:gd name="T67" fmla="*/ 27 h 93"/>
                  <a:gd name="T68" fmla="*/ 32 w 43"/>
                  <a:gd name="T69" fmla="*/ 31 h 93"/>
                  <a:gd name="T70" fmla="*/ 35 w 43"/>
                  <a:gd name="T71" fmla="*/ 36 h 93"/>
                  <a:gd name="T72" fmla="*/ 39 w 43"/>
                  <a:gd name="T73" fmla="*/ 43 h 93"/>
                  <a:gd name="T74" fmla="*/ 38 w 43"/>
                  <a:gd name="T75" fmla="*/ 44 h 93"/>
                  <a:gd name="T76" fmla="*/ 37 w 43"/>
                  <a:gd name="T77" fmla="*/ 45 h 93"/>
                  <a:gd name="T78" fmla="*/ 37 w 43"/>
                  <a:gd name="T79" fmla="*/ 48 h 93"/>
                  <a:gd name="T80" fmla="*/ 38 w 43"/>
                  <a:gd name="T81" fmla="*/ 51 h 93"/>
                  <a:gd name="T82" fmla="*/ 39 w 43"/>
                  <a:gd name="T83" fmla="*/ 59 h 93"/>
                  <a:gd name="T84" fmla="*/ 41 w 43"/>
                  <a:gd name="T85" fmla="*/ 68 h 93"/>
                  <a:gd name="T86" fmla="*/ 42 w 43"/>
                  <a:gd name="T87" fmla="*/ 76 h 93"/>
                  <a:gd name="T88" fmla="*/ 43 w 43"/>
                  <a:gd name="T89" fmla="*/ 85 h 93"/>
                  <a:gd name="T90" fmla="*/ 43 w 43"/>
                  <a:gd name="T91" fmla="*/ 88 h 93"/>
                  <a:gd name="T92" fmla="*/ 42 w 43"/>
                  <a:gd name="T93" fmla="*/ 91 h 93"/>
                  <a:gd name="T94" fmla="*/ 40 w 43"/>
                  <a:gd name="T95" fmla="*/ 92 h 93"/>
                  <a:gd name="T96" fmla="*/ 39 w 43"/>
                  <a:gd name="T9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93">
                    <a:moveTo>
                      <a:pt x="39" y="93"/>
                    </a:moveTo>
                    <a:lnTo>
                      <a:pt x="31" y="91"/>
                    </a:lnTo>
                    <a:lnTo>
                      <a:pt x="26" y="89"/>
                    </a:lnTo>
                    <a:lnTo>
                      <a:pt x="21" y="87"/>
                    </a:lnTo>
                    <a:lnTo>
                      <a:pt x="18" y="84"/>
                    </a:lnTo>
                    <a:lnTo>
                      <a:pt x="15" y="79"/>
                    </a:lnTo>
                    <a:lnTo>
                      <a:pt x="14" y="73"/>
                    </a:lnTo>
                    <a:lnTo>
                      <a:pt x="13" y="65"/>
                    </a:lnTo>
                    <a:lnTo>
                      <a:pt x="11" y="55"/>
                    </a:lnTo>
                    <a:lnTo>
                      <a:pt x="11" y="48"/>
                    </a:lnTo>
                    <a:lnTo>
                      <a:pt x="9" y="42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2" y="29"/>
                    </a:lnTo>
                    <a:lnTo>
                      <a:pt x="5" y="24"/>
                    </a:lnTo>
                    <a:lnTo>
                      <a:pt x="6" y="28"/>
                    </a:lnTo>
                    <a:lnTo>
                      <a:pt x="7" y="29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11" y="25"/>
                    </a:lnTo>
                    <a:lnTo>
                      <a:pt x="14" y="19"/>
                    </a:lnTo>
                    <a:lnTo>
                      <a:pt x="16" y="12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3" y="10"/>
                    </a:lnTo>
                    <a:lnTo>
                      <a:pt x="33" y="16"/>
                    </a:lnTo>
                    <a:lnTo>
                      <a:pt x="33" y="20"/>
                    </a:lnTo>
                    <a:lnTo>
                      <a:pt x="32" y="23"/>
                    </a:lnTo>
                    <a:lnTo>
                      <a:pt x="32" y="27"/>
                    </a:lnTo>
                    <a:lnTo>
                      <a:pt x="32" y="31"/>
                    </a:lnTo>
                    <a:lnTo>
                      <a:pt x="35" y="36"/>
                    </a:lnTo>
                    <a:lnTo>
                      <a:pt x="39" y="43"/>
                    </a:lnTo>
                    <a:lnTo>
                      <a:pt x="38" y="44"/>
                    </a:lnTo>
                    <a:lnTo>
                      <a:pt x="37" y="45"/>
                    </a:lnTo>
                    <a:lnTo>
                      <a:pt x="37" y="48"/>
                    </a:lnTo>
                    <a:lnTo>
                      <a:pt x="38" y="51"/>
                    </a:lnTo>
                    <a:lnTo>
                      <a:pt x="39" y="59"/>
                    </a:lnTo>
                    <a:lnTo>
                      <a:pt x="41" y="68"/>
                    </a:lnTo>
                    <a:lnTo>
                      <a:pt x="42" y="76"/>
                    </a:lnTo>
                    <a:lnTo>
                      <a:pt x="43" y="85"/>
                    </a:lnTo>
                    <a:lnTo>
                      <a:pt x="43" y="88"/>
                    </a:lnTo>
                    <a:lnTo>
                      <a:pt x="42" y="91"/>
                    </a:lnTo>
                    <a:lnTo>
                      <a:pt x="40" y="92"/>
                    </a:lnTo>
                    <a:lnTo>
                      <a:pt x="39" y="93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608" name="Freeform 36"/>
              <p:cNvSpPr>
                <a:spLocks/>
              </p:cNvSpPr>
              <p:nvPr/>
            </p:nvSpPr>
            <p:spPr bwMode="auto">
              <a:xfrm>
                <a:off x="3799456" y="2628917"/>
                <a:ext cx="9289" cy="37466"/>
              </a:xfrm>
              <a:custGeom>
                <a:avLst/>
                <a:gdLst>
                  <a:gd name="T0" fmla="*/ 40 w 40"/>
                  <a:gd name="T1" fmla="*/ 56 h 56"/>
                  <a:gd name="T2" fmla="*/ 37 w 40"/>
                  <a:gd name="T3" fmla="*/ 46 h 56"/>
                  <a:gd name="T4" fmla="*/ 33 w 40"/>
                  <a:gd name="T5" fmla="*/ 38 h 56"/>
                  <a:gd name="T6" fmla="*/ 28 w 40"/>
                  <a:gd name="T7" fmla="*/ 32 h 56"/>
                  <a:gd name="T8" fmla="*/ 23 w 40"/>
                  <a:gd name="T9" fmla="*/ 28 h 56"/>
                  <a:gd name="T10" fmla="*/ 11 w 40"/>
                  <a:gd name="T11" fmla="*/ 21 h 56"/>
                  <a:gd name="T12" fmla="*/ 0 w 40"/>
                  <a:gd name="T13" fmla="*/ 12 h 56"/>
                  <a:gd name="T14" fmla="*/ 13 w 40"/>
                  <a:gd name="T15" fmla="*/ 4 h 56"/>
                  <a:gd name="T16" fmla="*/ 20 w 40"/>
                  <a:gd name="T17" fmla="*/ 0 h 56"/>
                  <a:gd name="T18" fmla="*/ 28 w 40"/>
                  <a:gd name="T19" fmla="*/ 12 h 56"/>
                  <a:gd name="T20" fmla="*/ 35 w 40"/>
                  <a:gd name="T21" fmla="*/ 22 h 56"/>
                  <a:gd name="T22" fmla="*/ 37 w 40"/>
                  <a:gd name="T23" fmla="*/ 25 h 56"/>
                  <a:gd name="T24" fmla="*/ 39 w 40"/>
                  <a:gd name="T25" fmla="*/ 29 h 56"/>
                  <a:gd name="T26" fmla="*/ 39 w 40"/>
                  <a:gd name="T27" fmla="*/ 33 h 56"/>
                  <a:gd name="T28" fmla="*/ 40 w 40"/>
                  <a:gd name="T29" fmla="*/ 37 h 56"/>
                  <a:gd name="T30" fmla="*/ 40 w 40"/>
                  <a:gd name="T31" fmla="*/ 44 h 56"/>
                  <a:gd name="T32" fmla="*/ 40 w 40"/>
                  <a:gd name="T33" fmla="*/ 46 h 56"/>
                  <a:gd name="T34" fmla="*/ 40 w 40"/>
                  <a:gd name="T35" fmla="*/ 49 h 56"/>
                  <a:gd name="T36" fmla="*/ 40 w 40"/>
                  <a:gd name="T3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56">
                    <a:moveTo>
                      <a:pt x="40" y="56"/>
                    </a:moveTo>
                    <a:lnTo>
                      <a:pt x="37" y="46"/>
                    </a:lnTo>
                    <a:lnTo>
                      <a:pt x="33" y="38"/>
                    </a:lnTo>
                    <a:lnTo>
                      <a:pt x="28" y="32"/>
                    </a:lnTo>
                    <a:lnTo>
                      <a:pt x="23" y="28"/>
                    </a:lnTo>
                    <a:lnTo>
                      <a:pt x="11" y="21"/>
                    </a:lnTo>
                    <a:lnTo>
                      <a:pt x="0" y="12"/>
                    </a:lnTo>
                    <a:lnTo>
                      <a:pt x="13" y="4"/>
                    </a:lnTo>
                    <a:lnTo>
                      <a:pt x="20" y="0"/>
                    </a:lnTo>
                    <a:lnTo>
                      <a:pt x="28" y="12"/>
                    </a:lnTo>
                    <a:lnTo>
                      <a:pt x="35" y="22"/>
                    </a:lnTo>
                    <a:lnTo>
                      <a:pt x="37" y="25"/>
                    </a:lnTo>
                    <a:lnTo>
                      <a:pt x="39" y="29"/>
                    </a:lnTo>
                    <a:lnTo>
                      <a:pt x="39" y="33"/>
                    </a:lnTo>
                    <a:lnTo>
                      <a:pt x="40" y="37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9"/>
                    </a:lnTo>
                    <a:lnTo>
                      <a:pt x="40" y="56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609" name="Freeform 37"/>
              <p:cNvSpPr>
                <a:spLocks/>
              </p:cNvSpPr>
              <p:nvPr/>
            </p:nvSpPr>
            <p:spPr bwMode="auto">
              <a:xfrm>
                <a:off x="4777732" y="3064286"/>
                <a:ext cx="29221" cy="37612"/>
              </a:xfrm>
              <a:custGeom>
                <a:avLst/>
                <a:gdLst>
                  <a:gd name="T0" fmla="*/ 0 w 106"/>
                  <a:gd name="T1" fmla="*/ 1964300 h 71"/>
                  <a:gd name="T2" fmla="*/ 911916 w 106"/>
                  <a:gd name="T3" fmla="*/ 2806067 h 71"/>
                  <a:gd name="T4" fmla="*/ 1823831 w 106"/>
                  <a:gd name="T5" fmla="*/ 3367598 h 71"/>
                  <a:gd name="T6" fmla="*/ 2659662 w 106"/>
                  <a:gd name="T7" fmla="*/ 3648364 h 71"/>
                  <a:gd name="T8" fmla="*/ 3419684 w 106"/>
                  <a:gd name="T9" fmla="*/ 3648364 h 71"/>
                  <a:gd name="T10" fmla="*/ 4103621 w 106"/>
                  <a:gd name="T11" fmla="*/ 3086833 h 71"/>
                  <a:gd name="T12" fmla="*/ 4635664 w 106"/>
                  <a:gd name="T13" fmla="*/ 2245066 h 71"/>
                  <a:gd name="T14" fmla="*/ 5167706 w 106"/>
                  <a:gd name="T15" fmla="*/ 1403298 h 71"/>
                  <a:gd name="T16" fmla="*/ 5623664 w 106"/>
                  <a:gd name="T17" fmla="*/ 0 h 71"/>
                  <a:gd name="T18" fmla="*/ 6383410 w 106"/>
                  <a:gd name="T19" fmla="*/ 4490131 h 71"/>
                  <a:gd name="T20" fmla="*/ 7143432 w 106"/>
                  <a:gd name="T21" fmla="*/ 8418731 h 71"/>
                  <a:gd name="T22" fmla="*/ 7675475 w 106"/>
                  <a:gd name="T23" fmla="*/ 12347861 h 71"/>
                  <a:gd name="T24" fmla="*/ 7979263 w 106"/>
                  <a:gd name="T25" fmla="*/ 15434693 h 71"/>
                  <a:gd name="T26" fmla="*/ 8055348 w 106"/>
                  <a:gd name="T27" fmla="*/ 16837992 h 71"/>
                  <a:gd name="T28" fmla="*/ 8055348 w 106"/>
                  <a:gd name="T29" fmla="*/ 17679759 h 71"/>
                  <a:gd name="T30" fmla="*/ 7979263 w 106"/>
                  <a:gd name="T31" fmla="*/ 18802292 h 71"/>
                  <a:gd name="T32" fmla="*/ 7827369 w 106"/>
                  <a:gd name="T33" fmla="*/ 19363823 h 71"/>
                  <a:gd name="T34" fmla="*/ 7675475 w 106"/>
                  <a:gd name="T35" fmla="*/ 19644059 h 71"/>
                  <a:gd name="T36" fmla="*/ 7447496 w 106"/>
                  <a:gd name="T37" fmla="*/ 19644059 h 71"/>
                  <a:gd name="T38" fmla="*/ 6991538 w 106"/>
                  <a:gd name="T39" fmla="*/ 19644059 h 71"/>
                  <a:gd name="T40" fmla="*/ 6611389 w 106"/>
                  <a:gd name="T41" fmla="*/ 19083057 h 71"/>
                  <a:gd name="T42" fmla="*/ 5623664 w 106"/>
                  <a:gd name="T43" fmla="*/ 19644059 h 71"/>
                  <a:gd name="T44" fmla="*/ 4787558 w 106"/>
                  <a:gd name="T45" fmla="*/ 19924825 h 71"/>
                  <a:gd name="T46" fmla="*/ 4027812 w 106"/>
                  <a:gd name="T47" fmla="*/ 19363823 h 71"/>
                  <a:gd name="T48" fmla="*/ 3419684 w 106"/>
                  <a:gd name="T49" fmla="*/ 18521526 h 71"/>
                  <a:gd name="T50" fmla="*/ 2811832 w 106"/>
                  <a:gd name="T51" fmla="*/ 17398993 h 71"/>
                  <a:gd name="T52" fmla="*/ 2431683 w 106"/>
                  <a:gd name="T53" fmla="*/ 15996225 h 71"/>
                  <a:gd name="T54" fmla="*/ 2051810 w 106"/>
                  <a:gd name="T55" fmla="*/ 14312161 h 71"/>
                  <a:gd name="T56" fmla="*/ 1823831 w 106"/>
                  <a:gd name="T57" fmla="*/ 12628626 h 71"/>
                  <a:gd name="T58" fmla="*/ 1595853 w 106"/>
                  <a:gd name="T59" fmla="*/ 10663797 h 71"/>
                  <a:gd name="T60" fmla="*/ 1519768 w 106"/>
                  <a:gd name="T61" fmla="*/ 8418731 h 71"/>
                  <a:gd name="T62" fmla="*/ 1443958 w 106"/>
                  <a:gd name="T63" fmla="*/ 6735197 h 71"/>
                  <a:gd name="T64" fmla="*/ 1367874 w 106"/>
                  <a:gd name="T65" fmla="*/ 5331898 h 71"/>
                  <a:gd name="T66" fmla="*/ 1367874 w 106"/>
                  <a:gd name="T67" fmla="*/ 3928600 h 71"/>
                  <a:gd name="T68" fmla="*/ 1443958 w 106"/>
                  <a:gd name="T69" fmla="*/ 2806067 h 71"/>
                  <a:gd name="T70" fmla="*/ 1519768 w 106"/>
                  <a:gd name="T71" fmla="*/ 1964300 h 71"/>
                  <a:gd name="T72" fmla="*/ 1595853 w 106"/>
                  <a:gd name="T73" fmla="*/ 1964300 h 71"/>
                  <a:gd name="T74" fmla="*/ 1519768 w 106"/>
                  <a:gd name="T75" fmla="*/ 2806067 h 71"/>
                  <a:gd name="T76" fmla="*/ 1443958 w 106"/>
                  <a:gd name="T77" fmla="*/ 4490131 h 71"/>
                  <a:gd name="T78" fmla="*/ 1443958 w 106"/>
                  <a:gd name="T79" fmla="*/ 4770897 h 71"/>
                  <a:gd name="T80" fmla="*/ 1443958 w 106"/>
                  <a:gd name="T81" fmla="*/ 4770897 h 71"/>
                  <a:gd name="T82" fmla="*/ 1519768 w 106"/>
                  <a:gd name="T83" fmla="*/ 4770897 h 71"/>
                  <a:gd name="T84" fmla="*/ 1595853 w 106"/>
                  <a:gd name="T85" fmla="*/ 4770897 h 71"/>
                  <a:gd name="T86" fmla="*/ 1747747 w 106"/>
                  <a:gd name="T87" fmla="*/ 3648364 h 71"/>
                  <a:gd name="T88" fmla="*/ 2051810 w 106"/>
                  <a:gd name="T89" fmla="*/ 1964300 h 71"/>
                  <a:gd name="T90" fmla="*/ 0 w 106"/>
                  <a:gd name="T91" fmla="*/ 1964300 h 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6" h="71">
                    <a:moveTo>
                      <a:pt x="0" y="7"/>
                    </a:moveTo>
                    <a:lnTo>
                      <a:pt x="12" y="10"/>
                    </a:lnTo>
                    <a:lnTo>
                      <a:pt x="24" y="12"/>
                    </a:lnTo>
                    <a:lnTo>
                      <a:pt x="35" y="13"/>
                    </a:lnTo>
                    <a:lnTo>
                      <a:pt x="45" y="13"/>
                    </a:lnTo>
                    <a:lnTo>
                      <a:pt x="54" y="11"/>
                    </a:lnTo>
                    <a:lnTo>
                      <a:pt x="61" y="8"/>
                    </a:lnTo>
                    <a:lnTo>
                      <a:pt x="68" y="5"/>
                    </a:lnTo>
                    <a:lnTo>
                      <a:pt x="74" y="0"/>
                    </a:lnTo>
                    <a:lnTo>
                      <a:pt x="84" y="16"/>
                    </a:lnTo>
                    <a:lnTo>
                      <a:pt x="94" y="30"/>
                    </a:lnTo>
                    <a:lnTo>
                      <a:pt x="101" y="44"/>
                    </a:lnTo>
                    <a:lnTo>
                      <a:pt x="105" y="55"/>
                    </a:lnTo>
                    <a:lnTo>
                      <a:pt x="106" y="60"/>
                    </a:lnTo>
                    <a:lnTo>
                      <a:pt x="106" y="63"/>
                    </a:lnTo>
                    <a:lnTo>
                      <a:pt x="105" y="67"/>
                    </a:lnTo>
                    <a:lnTo>
                      <a:pt x="103" y="69"/>
                    </a:lnTo>
                    <a:lnTo>
                      <a:pt x="101" y="70"/>
                    </a:lnTo>
                    <a:lnTo>
                      <a:pt x="98" y="70"/>
                    </a:lnTo>
                    <a:lnTo>
                      <a:pt x="92" y="70"/>
                    </a:lnTo>
                    <a:lnTo>
                      <a:pt x="87" y="68"/>
                    </a:lnTo>
                    <a:lnTo>
                      <a:pt x="74" y="70"/>
                    </a:lnTo>
                    <a:lnTo>
                      <a:pt x="63" y="71"/>
                    </a:lnTo>
                    <a:lnTo>
                      <a:pt x="53" y="69"/>
                    </a:lnTo>
                    <a:lnTo>
                      <a:pt x="45" y="66"/>
                    </a:lnTo>
                    <a:lnTo>
                      <a:pt x="37" y="62"/>
                    </a:lnTo>
                    <a:lnTo>
                      <a:pt x="32" y="57"/>
                    </a:lnTo>
                    <a:lnTo>
                      <a:pt x="27" y="51"/>
                    </a:lnTo>
                    <a:lnTo>
                      <a:pt x="24" y="45"/>
                    </a:lnTo>
                    <a:lnTo>
                      <a:pt x="21" y="38"/>
                    </a:lnTo>
                    <a:lnTo>
                      <a:pt x="20" y="30"/>
                    </a:lnTo>
                    <a:lnTo>
                      <a:pt x="19" y="24"/>
                    </a:lnTo>
                    <a:lnTo>
                      <a:pt x="18" y="19"/>
                    </a:lnTo>
                    <a:lnTo>
                      <a:pt x="18" y="14"/>
                    </a:lnTo>
                    <a:lnTo>
                      <a:pt x="19" y="10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0" y="10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3" y="13"/>
                    </a:lnTo>
                    <a:lnTo>
                      <a:pt x="27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610" name="Group 38"/>
              <p:cNvGrpSpPr>
                <a:grpSpLocks/>
              </p:cNvGrpSpPr>
              <p:nvPr/>
            </p:nvGrpSpPr>
            <p:grpSpPr bwMode="auto">
              <a:xfrm>
                <a:off x="2050805" y="4254286"/>
                <a:ext cx="42789" cy="36567"/>
                <a:chOff x="1654" y="3671"/>
                <a:chExt cx="49" cy="17"/>
              </a:xfrm>
            </p:grpSpPr>
            <p:sp>
              <p:nvSpPr>
                <p:cNvPr id="1110" name="Freeform 39"/>
                <p:cNvSpPr>
                  <a:spLocks/>
                </p:cNvSpPr>
                <p:nvPr/>
              </p:nvSpPr>
              <p:spPr bwMode="auto">
                <a:xfrm>
                  <a:off x="1654" y="3672"/>
                  <a:ext cx="20" cy="14"/>
                </a:xfrm>
                <a:custGeom>
                  <a:avLst/>
                  <a:gdLst>
                    <a:gd name="T0" fmla="*/ 3 w 59"/>
                    <a:gd name="T1" fmla="*/ 5 h 43"/>
                    <a:gd name="T2" fmla="*/ 7 w 59"/>
                    <a:gd name="T3" fmla="*/ 2 h 43"/>
                    <a:gd name="T4" fmla="*/ 6 w 59"/>
                    <a:gd name="T5" fmla="*/ 2 h 43"/>
                    <a:gd name="T6" fmla="*/ 6 w 59"/>
                    <a:gd name="T7" fmla="*/ 1 h 43"/>
                    <a:gd name="T8" fmla="*/ 5 w 59"/>
                    <a:gd name="T9" fmla="*/ 1 h 43"/>
                    <a:gd name="T10" fmla="*/ 5 w 59"/>
                    <a:gd name="T11" fmla="*/ 0 h 43"/>
                    <a:gd name="T12" fmla="*/ 5 w 59"/>
                    <a:gd name="T13" fmla="*/ 0 h 43"/>
                    <a:gd name="T14" fmla="*/ 4 w 59"/>
                    <a:gd name="T15" fmla="*/ 0 h 43"/>
                    <a:gd name="T16" fmla="*/ 4 w 59"/>
                    <a:gd name="T17" fmla="*/ 1 h 43"/>
                    <a:gd name="T18" fmla="*/ 3 w 59"/>
                    <a:gd name="T19" fmla="*/ 1 h 43"/>
                    <a:gd name="T20" fmla="*/ 3 w 59"/>
                    <a:gd name="T21" fmla="*/ 1 h 43"/>
                    <a:gd name="T22" fmla="*/ 3 w 59"/>
                    <a:gd name="T23" fmla="*/ 1 h 43"/>
                    <a:gd name="T24" fmla="*/ 2 w 59"/>
                    <a:gd name="T25" fmla="*/ 1 h 43"/>
                    <a:gd name="T26" fmla="*/ 1 w 59"/>
                    <a:gd name="T27" fmla="*/ 2 h 43"/>
                    <a:gd name="T28" fmla="*/ 1 w 59"/>
                    <a:gd name="T29" fmla="*/ 2 h 43"/>
                    <a:gd name="T30" fmla="*/ 0 w 59"/>
                    <a:gd name="T31" fmla="*/ 3 h 43"/>
                    <a:gd name="T32" fmla="*/ 1 w 59"/>
                    <a:gd name="T33" fmla="*/ 3 h 43"/>
                    <a:gd name="T34" fmla="*/ 1 w 59"/>
                    <a:gd name="T35" fmla="*/ 4 h 43"/>
                    <a:gd name="T36" fmla="*/ 2 w 59"/>
                    <a:gd name="T37" fmla="*/ 4 h 43"/>
                    <a:gd name="T38" fmla="*/ 3 w 59"/>
                    <a:gd name="T39" fmla="*/ 5 h 4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9" h="43">
                      <a:moveTo>
                        <a:pt x="26" y="43"/>
                      </a:moveTo>
                      <a:lnTo>
                        <a:pt x="59" y="18"/>
                      </a:lnTo>
                      <a:lnTo>
                        <a:pt x="55" y="14"/>
                      </a:lnTo>
                      <a:lnTo>
                        <a:pt x="51" y="9"/>
                      </a:lnTo>
                      <a:lnTo>
                        <a:pt x="47" y="5"/>
                      </a:lnTo>
                      <a:lnTo>
                        <a:pt x="46" y="0"/>
                      </a:lnTo>
                      <a:lnTo>
                        <a:pt x="41" y="1"/>
                      </a:lnTo>
                      <a:lnTo>
                        <a:pt x="34" y="4"/>
                      </a:lnTo>
                      <a:lnTo>
                        <a:pt x="31" y="6"/>
                      </a:lnTo>
                      <a:lnTo>
                        <a:pt x="29" y="8"/>
                      </a:lnTo>
                      <a:lnTo>
                        <a:pt x="26" y="10"/>
                      </a:lnTo>
                      <a:lnTo>
                        <a:pt x="26" y="12"/>
                      </a:lnTo>
                      <a:lnTo>
                        <a:pt x="20" y="13"/>
                      </a:lnTo>
                      <a:lnTo>
                        <a:pt x="13" y="16"/>
                      </a:lnTo>
                      <a:lnTo>
                        <a:pt x="6" y="20"/>
                      </a:lnTo>
                      <a:lnTo>
                        <a:pt x="0" y="24"/>
                      </a:lnTo>
                      <a:lnTo>
                        <a:pt x="5" y="29"/>
                      </a:lnTo>
                      <a:lnTo>
                        <a:pt x="10" y="34"/>
                      </a:lnTo>
                      <a:lnTo>
                        <a:pt x="18" y="39"/>
                      </a:lnTo>
                      <a:lnTo>
                        <a:pt x="26" y="4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11" name="Freeform 40"/>
                <p:cNvSpPr>
                  <a:spLocks/>
                </p:cNvSpPr>
                <p:nvPr/>
              </p:nvSpPr>
              <p:spPr bwMode="auto">
                <a:xfrm>
                  <a:off x="1681" y="3671"/>
                  <a:ext cx="22" cy="17"/>
                </a:xfrm>
                <a:custGeom>
                  <a:avLst/>
                  <a:gdLst>
                    <a:gd name="T0" fmla="*/ 0 w 67"/>
                    <a:gd name="T1" fmla="*/ 0 h 51"/>
                    <a:gd name="T2" fmla="*/ 3 w 67"/>
                    <a:gd name="T3" fmla="*/ 0 h 51"/>
                    <a:gd name="T4" fmla="*/ 4 w 67"/>
                    <a:gd name="T5" fmla="*/ 0 h 51"/>
                    <a:gd name="T6" fmla="*/ 5 w 67"/>
                    <a:gd name="T7" fmla="*/ 0 h 51"/>
                    <a:gd name="T8" fmla="*/ 6 w 67"/>
                    <a:gd name="T9" fmla="*/ 0 h 51"/>
                    <a:gd name="T10" fmla="*/ 6 w 67"/>
                    <a:gd name="T11" fmla="*/ 0 h 51"/>
                    <a:gd name="T12" fmla="*/ 7 w 67"/>
                    <a:gd name="T13" fmla="*/ 1 h 51"/>
                    <a:gd name="T14" fmla="*/ 6 w 67"/>
                    <a:gd name="T15" fmla="*/ 1 h 51"/>
                    <a:gd name="T16" fmla="*/ 5 w 67"/>
                    <a:gd name="T17" fmla="*/ 2 h 51"/>
                    <a:gd name="T18" fmla="*/ 5 w 67"/>
                    <a:gd name="T19" fmla="*/ 2 h 51"/>
                    <a:gd name="T20" fmla="*/ 4 w 67"/>
                    <a:gd name="T21" fmla="*/ 3 h 51"/>
                    <a:gd name="T22" fmla="*/ 3 w 67"/>
                    <a:gd name="T23" fmla="*/ 3 h 51"/>
                    <a:gd name="T24" fmla="*/ 2 w 67"/>
                    <a:gd name="T25" fmla="*/ 3 h 51"/>
                    <a:gd name="T26" fmla="*/ 3 w 67"/>
                    <a:gd name="T27" fmla="*/ 3 h 51"/>
                    <a:gd name="T28" fmla="*/ 4 w 67"/>
                    <a:gd name="T29" fmla="*/ 3 h 51"/>
                    <a:gd name="T30" fmla="*/ 3 w 67"/>
                    <a:gd name="T31" fmla="*/ 4 h 51"/>
                    <a:gd name="T32" fmla="*/ 3 w 67"/>
                    <a:gd name="T33" fmla="*/ 4 h 51"/>
                    <a:gd name="T34" fmla="*/ 2 w 67"/>
                    <a:gd name="T35" fmla="*/ 5 h 51"/>
                    <a:gd name="T36" fmla="*/ 2 w 67"/>
                    <a:gd name="T37" fmla="*/ 5 h 51"/>
                    <a:gd name="T38" fmla="*/ 1 w 67"/>
                    <a:gd name="T39" fmla="*/ 5 h 51"/>
                    <a:gd name="T40" fmla="*/ 0 w 67"/>
                    <a:gd name="T41" fmla="*/ 6 h 51"/>
                    <a:gd name="T42" fmla="*/ 0 w 67"/>
                    <a:gd name="T43" fmla="*/ 0 h 5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67" h="51">
                      <a:moveTo>
                        <a:pt x="0" y="2"/>
                      </a:moveTo>
                      <a:lnTo>
                        <a:pt x="24" y="1"/>
                      </a:lnTo>
                      <a:lnTo>
                        <a:pt x="39" y="0"/>
                      </a:lnTo>
                      <a:lnTo>
                        <a:pt x="45" y="1"/>
                      </a:lnTo>
                      <a:lnTo>
                        <a:pt x="51" y="2"/>
                      </a:lnTo>
                      <a:lnTo>
                        <a:pt x="58" y="4"/>
                      </a:lnTo>
                      <a:lnTo>
                        <a:pt x="67" y="8"/>
                      </a:lnTo>
                      <a:lnTo>
                        <a:pt x="55" y="13"/>
                      </a:lnTo>
                      <a:lnTo>
                        <a:pt x="46" y="19"/>
                      </a:lnTo>
                      <a:lnTo>
                        <a:pt x="42" y="22"/>
                      </a:lnTo>
                      <a:lnTo>
                        <a:pt x="36" y="24"/>
                      </a:lnTo>
                      <a:lnTo>
                        <a:pt x="29" y="26"/>
                      </a:lnTo>
                      <a:lnTo>
                        <a:pt x="20" y="26"/>
                      </a:lnTo>
                      <a:lnTo>
                        <a:pt x="24" y="26"/>
                      </a:lnTo>
                      <a:lnTo>
                        <a:pt x="34" y="26"/>
                      </a:lnTo>
                      <a:lnTo>
                        <a:pt x="29" y="34"/>
                      </a:lnTo>
                      <a:lnTo>
                        <a:pt x="25" y="40"/>
                      </a:lnTo>
                      <a:lnTo>
                        <a:pt x="22" y="44"/>
                      </a:lnTo>
                      <a:lnTo>
                        <a:pt x="20" y="46"/>
                      </a:lnTo>
                      <a:lnTo>
                        <a:pt x="12" y="48"/>
                      </a:lnTo>
                      <a:lnTo>
                        <a:pt x="0" y="51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11" name="Freeform 41"/>
              <p:cNvSpPr>
                <a:spLocks/>
              </p:cNvSpPr>
              <p:nvPr/>
            </p:nvSpPr>
            <p:spPr bwMode="auto">
              <a:xfrm>
                <a:off x="1819078" y="2803092"/>
                <a:ext cx="20872" cy="38656"/>
              </a:xfrm>
              <a:custGeom>
                <a:avLst/>
                <a:gdLst>
                  <a:gd name="T0" fmla="*/ 0 w 80"/>
                  <a:gd name="T1" fmla="*/ 19389395 h 34"/>
                  <a:gd name="T2" fmla="*/ 68095 w 80"/>
                  <a:gd name="T3" fmla="*/ 24560203 h 34"/>
                  <a:gd name="T4" fmla="*/ 136190 w 80"/>
                  <a:gd name="T5" fmla="*/ 27145608 h 34"/>
                  <a:gd name="T6" fmla="*/ 272380 w 80"/>
                  <a:gd name="T7" fmla="*/ 31023714 h 34"/>
                  <a:gd name="T8" fmla="*/ 476403 w 80"/>
                  <a:gd name="T9" fmla="*/ 33607981 h 34"/>
                  <a:gd name="T10" fmla="*/ 884973 w 80"/>
                  <a:gd name="T11" fmla="*/ 37486088 h 34"/>
                  <a:gd name="T12" fmla="*/ 1497566 w 80"/>
                  <a:gd name="T13" fmla="*/ 40071492 h 34"/>
                  <a:gd name="T14" fmla="*/ 2722752 w 80"/>
                  <a:gd name="T15" fmla="*/ 42656896 h 34"/>
                  <a:gd name="T16" fmla="*/ 3675820 w 80"/>
                  <a:gd name="T17" fmla="*/ 43949598 h 34"/>
                  <a:gd name="T18" fmla="*/ 3947939 w 80"/>
                  <a:gd name="T19" fmla="*/ 42656896 h 34"/>
                  <a:gd name="T20" fmla="*/ 4220318 w 80"/>
                  <a:gd name="T21" fmla="*/ 41364194 h 34"/>
                  <a:gd name="T22" fmla="*/ 4424603 w 80"/>
                  <a:gd name="T23" fmla="*/ 37486088 h 34"/>
                  <a:gd name="T24" fmla="*/ 4560532 w 80"/>
                  <a:gd name="T25" fmla="*/ 34900683 h 34"/>
                  <a:gd name="T26" fmla="*/ 4969101 w 80"/>
                  <a:gd name="T27" fmla="*/ 27145608 h 34"/>
                  <a:gd name="T28" fmla="*/ 5445505 w 80"/>
                  <a:gd name="T29" fmla="*/ 19389395 h 34"/>
                  <a:gd name="T30" fmla="*/ 5105291 w 80"/>
                  <a:gd name="T31" fmla="*/ 12925884 h 34"/>
                  <a:gd name="T32" fmla="*/ 4764817 w 80"/>
                  <a:gd name="T33" fmla="*/ 9048915 h 34"/>
                  <a:gd name="T34" fmla="*/ 4424603 w 80"/>
                  <a:gd name="T35" fmla="*/ 5170808 h 34"/>
                  <a:gd name="T36" fmla="*/ 4084129 w 80"/>
                  <a:gd name="T37" fmla="*/ 2585404 h 34"/>
                  <a:gd name="T38" fmla="*/ 3743915 w 80"/>
                  <a:gd name="T39" fmla="*/ 0 h 34"/>
                  <a:gd name="T40" fmla="*/ 3471535 w 80"/>
                  <a:gd name="T41" fmla="*/ 0 h 34"/>
                  <a:gd name="T42" fmla="*/ 3063227 w 80"/>
                  <a:gd name="T43" fmla="*/ 1292702 h 34"/>
                  <a:gd name="T44" fmla="*/ 2790847 w 80"/>
                  <a:gd name="T45" fmla="*/ 2585404 h 34"/>
                  <a:gd name="T46" fmla="*/ 2314444 w 80"/>
                  <a:gd name="T47" fmla="*/ 2585404 h 34"/>
                  <a:gd name="T48" fmla="*/ 1429471 w 80"/>
                  <a:gd name="T49" fmla="*/ 2585404 h 34"/>
                  <a:gd name="T50" fmla="*/ 884973 w 80"/>
                  <a:gd name="T51" fmla="*/ 3878106 h 34"/>
                  <a:gd name="T52" fmla="*/ 476403 w 80"/>
                  <a:gd name="T53" fmla="*/ 6463511 h 34"/>
                  <a:gd name="T54" fmla="*/ 272380 w 80"/>
                  <a:gd name="T55" fmla="*/ 9048915 h 34"/>
                  <a:gd name="T56" fmla="*/ 136190 w 80"/>
                  <a:gd name="T57" fmla="*/ 11633182 h 34"/>
                  <a:gd name="T58" fmla="*/ 68095 w 80"/>
                  <a:gd name="T59" fmla="*/ 14218586 h 34"/>
                  <a:gd name="T60" fmla="*/ 0 w 80"/>
                  <a:gd name="T61" fmla="*/ 19389395 h 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0" h="34">
                    <a:moveTo>
                      <a:pt x="0" y="15"/>
                    </a:moveTo>
                    <a:lnTo>
                      <a:pt x="1" y="19"/>
                    </a:lnTo>
                    <a:lnTo>
                      <a:pt x="2" y="21"/>
                    </a:lnTo>
                    <a:lnTo>
                      <a:pt x="4" y="24"/>
                    </a:lnTo>
                    <a:lnTo>
                      <a:pt x="7" y="26"/>
                    </a:lnTo>
                    <a:lnTo>
                      <a:pt x="13" y="29"/>
                    </a:lnTo>
                    <a:lnTo>
                      <a:pt x="22" y="31"/>
                    </a:lnTo>
                    <a:lnTo>
                      <a:pt x="40" y="33"/>
                    </a:lnTo>
                    <a:lnTo>
                      <a:pt x="54" y="34"/>
                    </a:lnTo>
                    <a:lnTo>
                      <a:pt x="58" y="33"/>
                    </a:lnTo>
                    <a:lnTo>
                      <a:pt x="62" y="32"/>
                    </a:lnTo>
                    <a:lnTo>
                      <a:pt x="65" y="29"/>
                    </a:lnTo>
                    <a:lnTo>
                      <a:pt x="67" y="27"/>
                    </a:lnTo>
                    <a:lnTo>
                      <a:pt x="73" y="21"/>
                    </a:lnTo>
                    <a:lnTo>
                      <a:pt x="80" y="15"/>
                    </a:lnTo>
                    <a:lnTo>
                      <a:pt x="75" y="10"/>
                    </a:lnTo>
                    <a:lnTo>
                      <a:pt x="70" y="7"/>
                    </a:lnTo>
                    <a:lnTo>
                      <a:pt x="65" y="4"/>
                    </a:lnTo>
                    <a:lnTo>
                      <a:pt x="60" y="2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5" y="1"/>
                    </a:lnTo>
                    <a:lnTo>
                      <a:pt x="41" y="2"/>
                    </a:lnTo>
                    <a:lnTo>
                      <a:pt x="34" y="2"/>
                    </a:lnTo>
                    <a:lnTo>
                      <a:pt x="21" y="2"/>
                    </a:lnTo>
                    <a:lnTo>
                      <a:pt x="13" y="3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12" name="Freeform 42"/>
              <p:cNvSpPr>
                <a:spLocks/>
              </p:cNvSpPr>
              <p:nvPr/>
            </p:nvSpPr>
            <p:spPr bwMode="auto">
              <a:xfrm>
                <a:off x="1855604" y="2807271"/>
                <a:ext cx="1044" cy="38656"/>
              </a:xfrm>
              <a:custGeom>
                <a:avLst/>
                <a:gdLst>
                  <a:gd name="T0" fmla="*/ 0 w 7"/>
                  <a:gd name="T1" fmla="*/ 0 h 13"/>
                  <a:gd name="T2" fmla="*/ 155705 w 7"/>
                  <a:gd name="T3" fmla="*/ 114945103 h 13"/>
                  <a:gd name="T4" fmla="*/ 155705 w 7"/>
                  <a:gd name="T5" fmla="*/ 61894203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lnTo>
                      <a:pt x="7" y="13"/>
                    </a:lnTo>
                    <a:lnTo>
                      <a:pt x="7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13" name="Freeform 43"/>
              <p:cNvSpPr>
                <a:spLocks/>
              </p:cNvSpPr>
              <p:nvPr/>
            </p:nvSpPr>
            <p:spPr bwMode="auto">
              <a:xfrm>
                <a:off x="1863953" y="2808316"/>
                <a:ext cx="4174" cy="38657"/>
              </a:xfrm>
              <a:custGeom>
                <a:avLst/>
                <a:gdLst>
                  <a:gd name="T0" fmla="*/ 0 w 20"/>
                  <a:gd name="T1" fmla="*/ 0 h 6"/>
                  <a:gd name="T2" fmla="*/ 304911 w 20"/>
                  <a:gd name="T3" fmla="*/ 124533526 h 6"/>
                  <a:gd name="T4" fmla="*/ 871114 w 20"/>
                  <a:gd name="T5" fmla="*/ 249060608 h 6"/>
                  <a:gd name="T6" fmla="*/ 0 w 20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6">
                    <a:moveTo>
                      <a:pt x="0" y="0"/>
                    </a:moveTo>
                    <a:lnTo>
                      <a:pt x="7" y="3"/>
                    </a:ln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14" name="Freeform 44"/>
              <p:cNvSpPr>
                <a:spLocks/>
              </p:cNvSpPr>
              <p:nvPr/>
            </p:nvSpPr>
            <p:spPr bwMode="auto">
              <a:xfrm>
                <a:off x="1873346" y="2802047"/>
                <a:ext cx="5218" cy="37612"/>
              </a:xfrm>
              <a:custGeom>
                <a:avLst/>
                <a:gdLst>
                  <a:gd name="T0" fmla="*/ 0 w 14"/>
                  <a:gd name="T1" fmla="*/ 117888545 h 12"/>
                  <a:gd name="T2" fmla="*/ 1944823 w 14"/>
                  <a:gd name="T3" fmla="*/ 0 h 12"/>
                  <a:gd name="T4" fmla="*/ 0 w 14"/>
                  <a:gd name="T5" fmla="*/ 117888545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0" y="12"/>
                    </a:move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15" name="Freeform 45"/>
              <p:cNvSpPr>
                <a:spLocks/>
              </p:cNvSpPr>
              <p:nvPr/>
            </p:nvSpPr>
            <p:spPr bwMode="auto">
              <a:xfrm>
                <a:off x="1859778" y="2796823"/>
                <a:ext cx="7306" cy="38656"/>
              </a:xfrm>
              <a:custGeom>
                <a:avLst/>
                <a:gdLst>
                  <a:gd name="T0" fmla="*/ 0 w 27"/>
                  <a:gd name="T1" fmla="*/ 0 h 7"/>
                  <a:gd name="T2" fmla="*/ 0 w 27"/>
                  <a:gd name="T3" fmla="*/ 121981769 h 7"/>
                  <a:gd name="T4" fmla="*/ 146391 w 27"/>
                  <a:gd name="T5" fmla="*/ 182975415 h 7"/>
                  <a:gd name="T6" fmla="*/ 512502 w 27"/>
                  <a:gd name="T7" fmla="*/ 213469477 h 7"/>
                  <a:gd name="T8" fmla="*/ 732224 w 27"/>
                  <a:gd name="T9" fmla="*/ 213469477 h 7"/>
                  <a:gd name="T10" fmla="*/ 1098335 w 27"/>
                  <a:gd name="T11" fmla="*/ 182975415 h 7"/>
                  <a:gd name="T12" fmla="*/ 1391117 w 27"/>
                  <a:gd name="T13" fmla="*/ 121981769 h 7"/>
                  <a:gd name="T14" fmla="*/ 1684168 w 27"/>
                  <a:gd name="T15" fmla="*/ 60993646 h 7"/>
                  <a:gd name="T16" fmla="*/ 1976949 w 27"/>
                  <a:gd name="T17" fmla="*/ 0 h 7"/>
                  <a:gd name="T18" fmla="*/ 0 w 2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7">
                    <a:moveTo>
                      <a:pt x="0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5" y="6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16" name="Freeform 46"/>
              <p:cNvSpPr>
                <a:spLocks/>
              </p:cNvSpPr>
              <p:nvPr/>
            </p:nvSpPr>
            <p:spPr bwMode="auto">
              <a:xfrm>
                <a:off x="1892131" y="2815629"/>
                <a:ext cx="9392" cy="39701"/>
              </a:xfrm>
              <a:custGeom>
                <a:avLst/>
                <a:gdLst>
                  <a:gd name="T0" fmla="*/ 0 w 27"/>
                  <a:gd name="T1" fmla="*/ 0 h 6"/>
                  <a:gd name="T2" fmla="*/ 1330881 w 27"/>
                  <a:gd name="T3" fmla="*/ 131350759 h 6"/>
                  <a:gd name="T4" fmla="*/ 3267025 w 27"/>
                  <a:gd name="T5" fmla="*/ 26269490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6">
                    <a:moveTo>
                      <a:pt x="0" y="0"/>
                    </a:moveTo>
                    <a:lnTo>
                      <a:pt x="11" y="3"/>
                    </a:lnTo>
                    <a:lnTo>
                      <a:pt x="27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17" name="Line 47"/>
              <p:cNvSpPr>
                <a:spLocks noChangeShapeType="1"/>
              </p:cNvSpPr>
              <p:nvPr/>
            </p:nvSpPr>
            <p:spPr bwMode="auto">
              <a:xfrm flipH="1" flipV="1">
                <a:off x="1897349" y="2813540"/>
                <a:ext cx="4174" cy="6269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18" name="Line 48"/>
              <p:cNvSpPr>
                <a:spLocks noChangeShapeType="1"/>
              </p:cNvSpPr>
              <p:nvPr/>
            </p:nvSpPr>
            <p:spPr bwMode="auto">
              <a:xfrm flipH="1">
                <a:off x="1897349" y="2830256"/>
                <a:ext cx="4174" cy="7313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19" name="Freeform 49"/>
              <p:cNvSpPr>
                <a:spLocks/>
              </p:cNvSpPr>
              <p:nvPr/>
            </p:nvSpPr>
            <p:spPr bwMode="auto">
              <a:xfrm>
                <a:off x="1897349" y="2827122"/>
                <a:ext cx="7306" cy="38657"/>
              </a:xfrm>
              <a:custGeom>
                <a:avLst/>
                <a:gdLst>
                  <a:gd name="T0" fmla="*/ 0 w 20"/>
                  <a:gd name="T1" fmla="*/ 62265152 h 24"/>
                  <a:gd name="T2" fmla="*/ 267034 w 20"/>
                  <a:gd name="T3" fmla="*/ 62265152 h 24"/>
                  <a:gd name="T4" fmla="*/ 800738 w 20"/>
                  <a:gd name="T5" fmla="*/ 57077061 h 24"/>
                  <a:gd name="T6" fmla="*/ 1201106 w 20"/>
                  <a:gd name="T7" fmla="*/ 51887358 h 24"/>
                  <a:gd name="T8" fmla="*/ 1601475 w 20"/>
                  <a:gd name="T9" fmla="*/ 41509564 h 24"/>
                  <a:gd name="T10" fmla="*/ 2001844 w 20"/>
                  <a:gd name="T11" fmla="*/ 33726622 h 24"/>
                  <a:gd name="T12" fmla="*/ 2401848 w 20"/>
                  <a:gd name="T13" fmla="*/ 23348828 h 24"/>
                  <a:gd name="T14" fmla="*/ 2535547 w 20"/>
                  <a:gd name="T15" fmla="*/ 10377794 h 24"/>
                  <a:gd name="T16" fmla="*/ 2668882 w 20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4">
                    <a:moveTo>
                      <a:pt x="0" y="24"/>
                    </a:moveTo>
                    <a:lnTo>
                      <a:pt x="2" y="24"/>
                    </a:lnTo>
                    <a:lnTo>
                      <a:pt x="6" y="22"/>
                    </a:lnTo>
                    <a:lnTo>
                      <a:pt x="9" y="20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18" y="9"/>
                    </a:lnTo>
                    <a:lnTo>
                      <a:pt x="19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20" name="Freeform 50"/>
              <p:cNvSpPr>
                <a:spLocks/>
              </p:cNvSpPr>
              <p:nvPr/>
            </p:nvSpPr>
            <p:spPr bwMode="auto">
              <a:xfrm>
                <a:off x="1901523" y="2845928"/>
                <a:ext cx="11480" cy="36567"/>
              </a:xfrm>
              <a:custGeom>
                <a:avLst/>
                <a:gdLst>
                  <a:gd name="T0" fmla="*/ 1573108 w 33"/>
                  <a:gd name="T1" fmla="*/ 14976381 h 25"/>
                  <a:gd name="T2" fmla="*/ 0 w 33"/>
                  <a:gd name="T3" fmla="*/ 40649340 h 25"/>
                  <a:gd name="T4" fmla="*/ 1210270 w 33"/>
                  <a:gd name="T5" fmla="*/ 42789241 h 25"/>
                  <a:gd name="T6" fmla="*/ 2299479 w 33"/>
                  <a:gd name="T7" fmla="*/ 47067580 h 25"/>
                  <a:gd name="T8" fmla="*/ 3267625 w 33"/>
                  <a:gd name="T9" fmla="*/ 53485820 h 25"/>
                  <a:gd name="T10" fmla="*/ 3993648 w 33"/>
                  <a:gd name="T11" fmla="*/ 53485820 h 25"/>
                  <a:gd name="T12" fmla="*/ 3993648 w 33"/>
                  <a:gd name="T13" fmla="*/ 0 h 25"/>
                  <a:gd name="T14" fmla="*/ 3267625 w 33"/>
                  <a:gd name="T15" fmla="*/ 0 h 25"/>
                  <a:gd name="T16" fmla="*/ 1573108 w 33"/>
                  <a:gd name="T17" fmla="*/ 14976381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25">
                    <a:moveTo>
                      <a:pt x="13" y="7"/>
                    </a:moveTo>
                    <a:lnTo>
                      <a:pt x="0" y="19"/>
                    </a:lnTo>
                    <a:lnTo>
                      <a:pt x="10" y="20"/>
                    </a:lnTo>
                    <a:lnTo>
                      <a:pt x="19" y="22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21" name="Freeform 51"/>
              <p:cNvSpPr>
                <a:spLocks/>
              </p:cNvSpPr>
              <p:nvPr/>
            </p:nvSpPr>
            <p:spPr bwMode="auto">
              <a:xfrm>
                <a:off x="1905698" y="2877271"/>
                <a:ext cx="10436" cy="37612"/>
              </a:xfrm>
              <a:custGeom>
                <a:avLst/>
                <a:gdLst>
                  <a:gd name="T0" fmla="*/ 0 w 40"/>
                  <a:gd name="T1" fmla="*/ 0 h 18"/>
                  <a:gd name="T2" fmla="*/ 204285 w 40"/>
                  <a:gd name="T3" fmla="*/ 26196758 h 18"/>
                  <a:gd name="T4" fmla="*/ 408308 w 40"/>
                  <a:gd name="T5" fmla="*/ 48028434 h 18"/>
                  <a:gd name="T6" fmla="*/ 680688 w 40"/>
                  <a:gd name="T7" fmla="*/ 61127858 h 18"/>
                  <a:gd name="T8" fmla="*/ 1021163 w 40"/>
                  <a:gd name="T9" fmla="*/ 69860111 h 18"/>
                  <a:gd name="T10" fmla="*/ 1837780 w 40"/>
                  <a:gd name="T11" fmla="*/ 78592364 h 18"/>
                  <a:gd name="T12" fmla="*/ 2722752 w 40"/>
                  <a:gd name="T13" fmla="*/ 78592364 h 18"/>
                  <a:gd name="T14" fmla="*/ 2722752 w 40"/>
                  <a:gd name="T15" fmla="*/ 0 h 18"/>
                  <a:gd name="T16" fmla="*/ 2042064 w 40"/>
                  <a:gd name="T17" fmla="*/ 0 h 18"/>
                  <a:gd name="T18" fmla="*/ 1361376 w 40"/>
                  <a:gd name="T19" fmla="*/ 0 h 18"/>
                  <a:gd name="T20" fmla="*/ 680688 w 40"/>
                  <a:gd name="T21" fmla="*/ 0 h 18"/>
                  <a:gd name="T22" fmla="*/ 0 w 40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" h="18">
                    <a:moveTo>
                      <a:pt x="0" y="0"/>
                    </a:moveTo>
                    <a:lnTo>
                      <a:pt x="3" y="6"/>
                    </a:lnTo>
                    <a:lnTo>
                      <a:pt x="6" y="11"/>
                    </a:lnTo>
                    <a:lnTo>
                      <a:pt x="10" y="14"/>
                    </a:lnTo>
                    <a:lnTo>
                      <a:pt x="15" y="16"/>
                    </a:lnTo>
                    <a:lnTo>
                      <a:pt x="27" y="18"/>
                    </a:lnTo>
                    <a:lnTo>
                      <a:pt x="40" y="18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22" name="Freeform 52"/>
              <p:cNvSpPr>
                <a:spLocks/>
              </p:cNvSpPr>
              <p:nvPr/>
            </p:nvSpPr>
            <p:spPr bwMode="auto">
              <a:xfrm>
                <a:off x="1911959" y="2893987"/>
                <a:ext cx="2087" cy="37612"/>
              </a:xfrm>
              <a:custGeom>
                <a:avLst/>
                <a:gdLst>
                  <a:gd name="T0" fmla="*/ 144003 w 11"/>
                  <a:gd name="T1" fmla="*/ 44208205 h 32"/>
                  <a:gd name="T2" fmla="*/ 215910 w 11"/>
                  <a:gd name="T3" fmla="*/ 38682767 h 32"/>
                  <a:gd name="T4" fmla="*/ 288006 w 11"/>
                  <a:gd name="T5" fmla="*/ 34537219 h 32"/>
                  <a:gd name="T6" fmla="*/ 324054 w 11"/>
                  <a:gd name="T7" fmla="*/ 30392847 h 32"/>
                  <a:gd name="T8" fmla="*/ 359913 w 11"/>
                  <a:gd name="T9" fmla="*/ 24867409 h 32"/>
                  <a:gd name="T10" fmla="*/ 395961 w 11"/>
                  <a:gd name="T11" fmla="*/ 12433117 h 32"/>
                  <a:gd name="T12" fmla="*/ 395961 w 11"/>
                  <a:gd name="T13" fmla="*/ 0 h 32"/>
                  <a:gd name="T14" fmla="*/ 215910 w 11"/>
                  <a:gd name="T15" fmla="*/ 4144372 h 32"/>
                  <a:gd name="T16" fmla="*/ 107955 w 11"/>
                  <a:gd name="T17" fmla="*/ 9670986 h 32"/>
                  <a:gd name="T18" fmla="*/ 36048 w 11"/>
                  <a:gd name="T19" fmla="*/ 15196423 h 32"/>
                  <a:gd name="T20" fmla="*/ 0 w 11"/>
                  <a:gd name="T21" fmla="*/ 22104102 h 32"/>
                  <a:gd name="T22" fmla="*/ 0 w 11"/>
                  <a:gd name="T23" fmla="*/ 27630716 h 32"/>
                  <a:gd name="T24" fmla="*/ 36048 w 11"/>
                  <a:gd name="T25" fmla="*/ 33156153 h 32"/>
                  <a:gd name="T26" fmla="*/ 71907 w 11"/>
                  <a:gd name="T27" fmla="*/ 38682767 h 32"/>
                  <a:gd name="T28" fmla="*/ 144003 w 11"/>
                  <a:gd name="T29" fmla="*/ 44208205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" h="32">
                    <a:moveTo>
                      <a:pt x="4" y="32"/>
                    </a:moveTo>
                    <a:lnTo>
                      <a:pt x="6" y="28"/>
                    </a:lnTo>
                    <a:lnTo>
                      <a:pt x="8" y="25"/>
                    </a:lnTo>
                    <a:lnTo>
                      <a:pt x="9" y="22"/>
                    </a:lnTo>
                    <a:lnTo>
                      <a:pt x="10" y="18"/>
                    </a:lnTo>
                    <a:lnTo>
                      <a:pt x="11" y="9"/>
                    </a:lnTo>
                    <a:lnTo>
                      <a:pt x="11" y="0"/>
                    </a:lnTo>
                    <a:lnTo>
                      <a:pt x="6" y="3"/>
                    </a:lnTo>
                    <a:lnTo>
                      <a:pt x="3" y="7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1" y="24"/>
                    </a:lnTo>
                    <a:lnTo>
                      <a:pt x="2" y="28"/>
                    </a:lnTo>
                    <a:lnTo>
                      <a:pt x="4" y="3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23" name="Freeform 53"/>
              <p:cNvSpPr>
                <a:spLocks/>
              </p:cNvSpPr>
              <p:nvPr/>
            </p:nvSpPr>
            <p:spPr bwMode="auto">
              <a:xfrm>
                <a:off x="1926570" y="2913838"/>
                <a:ext cx="1044" cy="36567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55714395 h 24"/>
                  <a:gd name="T4" fmla="*/ 77853 w 14"/>
                  <a:gd name="T5" fmla="*/ 27857960 h 24"/>
                  <a:gd name="T6" fmla="*/ 0 w 1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lnTo>
                      <a:pt x="0" y="24"/>
                    </a:lnTo>
                    <a:lnTo>
                      <a:pt x="14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24" name="Freeform 54"/>
              <p:cNvSpPr>
                <a:spLocks/>
              </p:cNvSpPr>
              <p:nvPr/>
            </p:nvSpPr>
            <p:spPr bwMode="auto">
              <a:xfrm>
                <a:off x="1901523" y="2922197"/>
                <a:ext cx="10436" cy="38656"/>
              </a:xfrm>
              <a:custGeom>
                <a:avLst/>
                <a:gdLst>
                  <a:gd name="T0" fmla="*/ 0 w 27"/>
                  <a:gd name="T1" fmla="*/ 55344654 h 18"/>
                  <a:gd name="T2" fmla="*/ 1045919 w 27"/>
                  <a:gd name="T3" fmla="*/ 69179207 h 18"/>
                  <a:gd name="T4" fmla="*/ 1942256 w 27"/>
                  <a:gd name="T5" fmla="*/ 83015908 h 18"/>
                  <a:gd name="T6" fmla="*/ 3286567 w 27"/>
                  <a:gd name="T7" fmla="*/ 32284203 h 18"/>
                  <a:gd name="T8" fmla="*/ 4033707 w 27"/>
                  <a:gd name="T9" fmla="*/ 0 h 18"/>
                  <a:gd name="T10" fmla="*/ 3286567 w 27"/>
                  <a:gd name="T11" fmla="*/ 0 h 18"/>
                  <a:gd name="T12" fmla="*/ 2689009 w 27"/>
                  <a:gd name="T13" fmla="*/ 4612949 h 18"/>
                  <a:gd name="T14" fmla="*/ 1942256 w 27"/>
                  <a:gd name="T15" fmla="*/ 9223751 h 18"/>
                  <a:gd name="T16" fmla="*/ 1493894 w 27"/>
                  <a:gd name="T17" fmla="*/ 18447502 h 18"/>
                  <a:gd name="T18" fmla="*/ 747140 w 27"/>
                  <a:gd name="T19" fmla="*/ 36895004 h 18"/>
                  <a:gd name="T20" fmla="*/ 0 w 27"/>
                  <a:gd name="T21" fmla="*/ 55344654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" h="18">
                    <a:moveTo>
                      <a:pt x="0" y="12"/>
                    </a:moveTo>
                    <a:lnTo>
                      <a:pt x="7" y="15"/>
                    </a:lnTo>
                    <a:lnTo>
                      <a:pt x="13" y="18"/>
                    </a:lnTo>
                    <a:lnTo>
                      <a:pt x="22" y="7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5" y="8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25" name="Freeform 55"/>
              <p:cNvSpPr>
                <a:spLocks/>
              </p:cNvSpPr>
              <p:nvPr/>
            </p:nvSpPr>
            <p:spPr bwMode="auto">
              <a:xfrm>
                <a:off x="1892131" y="2965032"/>
                <a:ext cx="15654" cy="37612"/>
              </a:xfrm>
              <a:custGeom>
                <a:avLst/>
                <a:gdLst>
                  <a:gd name="T0" fmla="*/ 0 w 47"/>
                  <a:gd name="T1" fmla="*/ 21210865 h 49"/>
                  <a:gd name="T2" fmla="*/ 110910 w 47"/>
                  <a:gd name="T3" fmla="*/ 22978629 h 49"/>
                  <a:gd name="T4" fmla="*/ 221821 w 47"/>
                  <a:gd name="T5" fmla="*/ 24156883 h 49"/>
                  <a:gd name="T6" fmla="*/ 443641 w 47"/>
                  <a:gd name="T7" fmla="*/ 25335136 h 49"/>
                  <a:gd name="T8" fmla="*/ 665462 w 47"/>
                  <a:gd name="T9" fmla="*/ 26514157 h 49"/>
                  <a:gd name="T10" fmla="*/ 1331256 w 47"/>
                  <a:gd name="T11" fmla="*/ 28281154 h 49"/>
                  <a:gd name="T12" fmla="*/ 1553077 w 47"/>
                  <a:gd name="T13" fmla="*/ 28870664 h 49"/>
                  <a:gd name="T14" fmla="*/ 1996718 w 47"/>
                  <a:gd name="T15" fmla="*/ 28870664 h 49"/>
                  <a:gd name="T16" fmla="*/ 2662512 w 47"/>
                  <a:gd name="T17" fmla="*/ 27102900 h 49"/>
                  <a:gd name="T18" fmla="*/ 3217064 w 47"/>
                  <a:gd name="T19" fmla="*/ 24746393 h 49"/>
                  <a:gd name="T20" fmla="*/ 3882525 w 47"/>
                  <a:gd name="T21" fmla="*/ 22978629 h 49"/>
                  <a:gd name="T22" fmla="*/ 4326166 w 47"/>
                  <a:gd name="T23" fmla="*/ 20622122 h 49"/>
                  <a:gd name="T24" fmla="*/ 4881050 w 47"/>
                  <a:gd name="T25" fmla="*/ 18264848 h 49"/>
                  <a:gd name="T26" fmla="*/ 5102871 w 47"/>
                  <a:gd name="T27" fmla="*/ 15908341 h 49"/>
                  <a:gd name="T28" fmla="*/ 5213781 w 47"/>
                  <a:gd name="T29" fmla="*/ 14140577 h 49"/>
                  <a:gd name="T30" fmla="*/ 5213781 w 47"/>
                  <a:gd name="T31" fmla="*/ 7070288 h 49"/>
                  <a:gd name="T32" fmla="*/ 5213781 w 47"/>
                  <a:gd name="T33" fmla="*/ 0 h 49"/>
                  <a:gd name="T34" fmla="*/ 2995243 w 47"/>
                  <a:gd name="T35" fmla="*/ 0 h 49"/>
                  <a:gd name="T36" fmla="*/ 1885807 w 47"/>
                  <a:gd name="T37" fmla="*/ 4713781 h 49"/>
                  <a:gd name="T38" fmla="*/ 998525 w 47"/>
                  <a:gd name="T39" fmla="*/ 9426795 h 49"/>
                  <a:gd name="T40" fmla="*/ 554551 w 47"/>
                  <a:gd name="T41" fmla="*/ 11784070 h 49"/>
                  <a:gd name="T42" fmla="*/ 221821 w 47"/>
                  <a:gd name="T43" fmla="*/ 14730087 h 49"/>
                  <a:gd name="T44" fmla="*/ 110910 w 47"/>
                  <a:gd name="T45" fmla="*/ 17676105 h 49"/>
                  <a:gd name="T46" fmla="*/ 0 w 47"/>
                  <a:gd name="T47" fmla="*/ 21210865 h 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" h="49">
                    <a:moveTo>
                      <a:pt x="0" y="36"/>
                    </a:moveTo>
                    <a:lnTo>
                      <a:pt x="1" y="39"/>
                    </a:lnTo>
                    <a:lnTo>
                      <a:pt x="2" y="41"/>
                    </a:lnTo>
                    <a:lnTo>
                      <a:pt x="4" y="43"/>
                    </a:lnTo>
                    <a:lnTo>
                      <a:pt x="6" y="45"/>
                    </a:lnTo>
                    <a:lnTo>
                      <a:pt x="12" y="48"/>
                    </a:lnTo>
                    <a:lnTo>
                      <a:pt x="14" y="49"/>
                    </a:lnTo>
                    <a:lnTo>
                      <a:pt x="18" y="49"/>
                    </a:lnTo>
                    <a:lnTo>
                      <a:pt x="24" y="46"/>
                    </a:lnTo>
                    <a:lnTo>
                      <a:pt x="29" y="42"/>
                    </a:lnTo>
                    <a:lnTo>
                      <a:pt x="35" y="39"/>
                    </a:lnTo>
                    <a:lnTo>
                      <a:pt x="39" y="35"/>
                    </a:lnTo>
                    <a:lnTo>
                      <a:pt x="44" y="31"/>
                    </a:lnTo>
                    <a:lnTo>
                      <a:pt x="46" y="27"/>
                    </a:lnTo>
                    <a:lnTo>
                      <a:pt x="47" y="24"/>
                    </a:lnTo>
                    <a:lnTo>
                      <a:pt x="47" y="12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7" y="8"/>
                    </a:lnTo>
                    <a:lnTo>
                      <a:pt x="9" y="16"/>
                    </a:lnTo>
                    <a:lnTo>
                      <a:pt x="5" y="20"/>
                    </a:lnTo>
                    <a:lnTo>
                      <a:pt x="2" y="25"/>
                    </a:lnTo>
                    <a:lnTo>
                      <a:pt x="1" y="30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26" name="Freeform 56"/>
              <p:cNvSpPr>
                <a:spLocks/>
              </p:cNvSpPr>
              <p:nvPr/>
            </p:nvSpPr>
            <p:spPr bwMode="auto">
              <a:xfrm>
                <a:off x="1904654" y="2949361"/>
                <a:ext cx="8349" cy="37612"/>
              </a:xfrm>
              <a:custGeom>
                <a:avLst/>
                <a:gdLst>
                  <a:gd name="T0" fmla="*/ 0 w 26"/>
                  <a:gd name="T1" fmla="*/ 0 h 9"/>
                  <a:gd name="T2" fmla="*/ 0 w 26"/>
                  <a:gd name="T3" fmla="*/ 69858021 h 9"/>
                  <a:gd name="T4" fmla="*/ 309234 w 26"/>
                  <a:gd name="T5" fmla="*/ 122255716 h 9"/>
                  <a:gd name="T6" fmla="*/ 618789 w 26"/>
                  <a:gd name="T7" fmla="*/ 139720222 h 9"/>
                  <a:gd name="T8" fmla="*/ 1134180 w 26"/>
                  <a:gd name="T9" fmla="*/ 157184727 h 9"/>
                  <a:gd name="T10" fmla="*/ 1546813 w 26"/>
                  <a:gd name="T11" fmla="*/ 139720222 h 9"/>
                  <a:gd name="T12" fmla="*/ 2062203 w 26"/>
                  <a:gd name="T13" fmla="*/ 122255716 h 9"/>
                  <a:gd name="T14" fmla="*/ 2371758 w 26"/>
                  <a:gd name="T15" fmla="*/ 69858021 h 9"/>
                  <a:gd name="T16" fmla="*/ 2680992 w 26"/>
                  <a:gd name="T17" fmla="*/ 0 h 9"/>
                  <a:gd name="T18" fmla="*/ 0 w 26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9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9"/>
                    </a:lnTo>
                    <a:lnTo>
                      <a:pt x="15" y="8"/>
                    </a:lnTo>
                    <a:lnTo>
                      <a:pt x="20" y="7"/>
                    </a:lnTo>
                    <a:lnTo>
                      <a:pt x="23" y="4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27" name="Freeform 57"/>
              <p:cNvSpPr>
                <a:spLocks/>
              </p:cNvSpPr>
              <p:nvPr/>
            </p:nvSpPr>
            <p:spPr bwMode="auto">
              <a:xfrm>
                <a:off x="1564435" y="2733092"/>
                <a:ext cx="10436" cy="37612"/>
              </a:xfrm>
              <a:custGeom>
                <a:avLst/>
                <a:gdLst>
                  <a:gd name="T0" fmla="*/ 0 w 39"/>
                  <a:gd name="T1" fmla="*/ 0 h 18"/>
                  <a:gd name="T2" fmla="*/ 0 w 39"/>
                  <a:gd name="T3" fmla="*/ 78592364 h 18"/>
                  <a:gd name="T4" fmla="*/ 429749 w 39"/>
                  <a:gd name="T5" fmla="*/ 78592364 h 18"/>
                  <a:gd name="T6" fmla="*/ 930945 w 39"/>
                  <a:gd name="T7" fmla="*/ 78592364 h 18"/>
                  <a:gd name="T8" fmla="*/ 1647015 w 39"/>
                  <a:gd name="T9" fmla="*/ 74225192 h 18"/>
                  <a:gd name="T10" fmla="*/ 2148210 w 39"/>
                  <a:gd name="T11" fmla="*/ 61127858 h 18"/>
                  <a:gd name="T12" fmla="*/ 2434531 w 39"/>
                  <a:gd name="T13" fmla="*/ 52395606 h 18"/>
                  <a:gd name="T14" fmla="*/ 2649406 w 39"/>
                  <a:gd name="T15" fmla="*/ 43663353 h 18"/>
                  <a:gd name="T16" fmla="*/ 2720853 w 39"/>
                  <a:gd name="T17" fmla="*/ 34929011 h 18"/>
                  <a:gd name="T18" fmla="*/ 2792567 w 39"/>
                  <a:gd name="T19" fmla="*/ 26196758 h 18"/>
                  <a:gd name="T20" fmla="*/ 2076496 w 39"/>
                  <a:gd name="T21" fmla="*/ 21831676 h 18"/>
                  <a:gd name="T22" fmla="*/ 1360426 w 39"/>
                  <a:gd name="T23" fmla="*/ 13099424 h 18"/>
                  <a:gd name="T24" fmla="*/ 716070 w 39"/>
                  <a:gd name="T25" fmla="*/ 0 h 18"/>
                  <a:gd name="T26" fmla="*/ 0 w 39"/>
                  <a:gd name="T27" fmla="*/ 0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9" h="18">
                    <a:moveTo>
                      <a:pt x="0" y="0"/>
                    </a:moveTo>
                    <a:lnTo>
                      <a:pt x="0" y="18"/>
                    </a:lnTo>
                    <a:lnTo>
                      <a:pt x="6" y="18"/>
                    </a:lnTo>
                    <a:lnTo>
                      <a:pt x="13" y="18"/>
                    </a:lnTo>
                    <a:lnTo>
                      <a:pt x="23" y="17"/>
                    </a:lnTo>
                    <a:lnTo>
                      <a:pt x="30" y="14"/>
                    </a:lnTo>
                    <a:lnTo>
                      <a:pt x="34" y="12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9" y="6"/>
                    </a:lnTo>
                    <a:lnTo>
                      <a:pt x="29" y="5"/>
                    </a:lnTo>
                    <a:lnTo>
                      <a:pt x="19" y="3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628" name="Group 58"/>
              <p:cNvGrpSpPr>
                <a:grpSpLocks/>
              </p:cNvGrpSpPr>
              <p:nvPr/>
            </p:nvGrpSpPr>
            <p:grpSpPr bwMode="auto">
              <a:xfrm>
                <a:off x="1646873" y="2623402"/>
                <a:ext cx="86620" cy="128508"/>
                <a:chOff x="1199" y="2121"/>
                <a:chExt cx="97" cy="123"/>
              </a:xfrm>
            </p:grpSpPr>
            <p:sp>
              <p:nvSpPr>
                <p:cNvPr id="1100" name="Freeform 59"/>
                <p:cNvSpPr>
                  <a:spLocks/>
                </p:cNvSpPr>
                <p:nvPr/>
              </p:nvSpPr>
              <p:spPr bwMode="auto">
                <a:xfrm>
                  <a:off x="1274" y="2236"/>
                  <a:ext cx="16" cy="8"/>
                </a:xfrm>
                <a:custGeom>
                  <a:avLst/>
                  <a:gdLst>
                    <a:gd name="T0" fmla="*/ 0 w 52"/>
                    <a:gd name="T1" fmla="*/ 3 h 25"/>
                    <a:gd name="T2" fmla="*/ 1 w 52"/>
                    <a:gd name="T3" fmla="*/ 3 h 25"/>
                    <a:gd name="T4" fmla="*/ 2 w 52"/>
                    <a:gd name="T5" fmla="*/ 3 h 25"/>
                    <a:gd name="T6" fmla="*/ 2 w 52"/>
                    <a:gd name="T7" fmla="*/ 2 h 25"/>
                    <a:gd name="T8" fmla="*/ 3 w 52"/>
                    <a:gd name="T9" fmla="*/ 2 h 25"/>
                    <a:gd name="T10" fmla="*/ 4 w 52"/>
                    <a:gd name="T11" fmla="*/ 2 h 25"/>
                    <a:gd name="T12" fmla="*/ 4 w 52"/>
                    <a:gd name="T13" fmla="*/ 1 h 25"/>
                    <a:gd name="T14" fmla="*/ 5 w 52"/>
                    <a:gd name="T15" fmla="*/ 1 h 25"/>
                    <a:gd name="T16" fmla="*/ 5 w 52"/>
                    <a:gd name="T17" fmla="*/ 0 h 25"/>
                    <a:gd name="T18" fmla="*/ 4 w 52"/>
                    <a:gd name="T19" fmla="*/ 0 h 25"/>
                    <a:gd name="T20" fmla="*/ 3 w 52"/>
                    <a:gd name="T21" fmla="*/ 0 h 25"/>
                    <a:gd name="T22" fmla="*/ 2 w 52"/>
                    <a:gd name="T23" fmla="*/ 0 h 25"/>
                    <a:gd name="T24" fmla="*/ 2 w 52"/>
                    <a:gd name="T25" fmla="*/ 0 h 25"/>
                    <a:gd name="T26" fmla="*/ 1 w 52"/>
                    <a:gd name="T27" fmla="*/ 1 h 25"/>
                    <a:gd name="T28" fmla="*/ 1 w 52"/>
                    <a:gd name="T29" fmla="*/ 1 h 25"/>
                    <a:gd name="T30" fmla="*/ 0 w 52"/>
                    <a:gd name="T31" fmla="*/ 2 h 25"/>
                    <a:gd name="T32" fmla="*/ 0 w 52"/>
                    <a:gd name="T33" fmla="*/ 3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2" h="25">
                      <a:moveTo>
                        <a:pt x="0" y="25"/>
                      </a:moveTo>
                      <a:lnTo>
                        <a:pt x="7" y="25"/>
                      </a:lnTo>
                      <a:lnTo>
                        <a:pt x="15" y="24"/>
                      </a:lnTo>
                      <a:lnTo>
                        <a:pt x="23" y="22"/>
                      </a:lnTo>
                      <a:lnTo>
                        <a:pt x="30" y="19"/>
                      </a:lnTo>
                      <a:lnTo>
                        <a:pt x="38" y="15"/>
                      </a:lnTo>
                      <a:lnTo>
                        <a:pt x="43" y="11"/>
                      </a:lnTo>
                      <a:lnTo>
                        <a:pt x="49" y="6"/>
                      </a:lnTo>
                      <a:lnTo>
                        <a:pt x="52" y="0"/>
                      </a:lnTo>
                      <a:lnTo>
                        <a:pt x="40" y="0"/>
                      </a:lnTo>
                      <a:lnTo>
                        <a:pt x="31" y="0"/>
                      </a:lnTo>
                      <a:lnTo>
                        <a:pt x="23" y="1"/>
                      </a:lnTo>
                      <a:lnTo>
                        <a:pt x="16" y="3"/>
                      </a:lnTo>
                      <a:lnTo>
                        <a:pt x="11" y="6"/>
                      </a:lnTo>
                      <a:lnTo>
                        <a:pt x="5" y="10"/>
                      </a:lnTo>
                      <a:lnTo>
                        <a:pt x="2" y="16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01" name="Freeform 60"/>
                <p:cNvSpPr>
                  <a:spLocks/>
                </p:cNvSpPr>
                <p:nvPr/>
              </p:nvSpPr>
              <p:spPr bwMode="auto">
                <a:xfrm>
                  <a:off x="1199" y="2131"/>
                  <a:ext cx="11" cy="4"/>
                </a:xfrm>
                <a:custGeom>
                  <a:avLst/>
                  <a:gdLst>
                    <a:gd name="T0" fmla="*/ 0 w 33"/>
                    <a:gd name="T1" fmla="*/ 0 h 13"/>
                    <a:gd name="T2" fmla="*/ 0 w 33"/>
                    <a:gd name="T3" fmla="*/ 1 h 13"/>
                    <a:gd name="T4" fmla="*/ 0 w 33"/>
                    <a:gd name="T5" fmla="*/ 1 h 13"/>
                    <a:gd name="T6" fmla="*/ 1 w 33"/>
                    <a:gd name="T7" fmla="*/ 1 h 13"/>
                    <a:gd name="T8" fmla="*/ 2 w 33"/>
                    <a:gd name="T9" fmla="*/ 1 h 13"/>
                    <a:gd name="T10" fmla="*/ 3 w 33"/>
                    <a:gd name="T11" fmla="*/ 1 h 13"/>
                    <a:gd name="T12" fmla="*/ 4 w 33"/>
                    <a:gd name="T13" fmla="*/ 1 h 13"/>
                    <a:gd name="T14" fmla="*/ 3 w 33"/>
                    <a:gd name="T15" fmla="*/ 0 h 13"/>
                    <a:gd name="T16" fmla="*/ 2 w 33"/>
                    <a:gd name="T17" fmla="*/ 0 h 13"/>
                    <a:gd name="T18" fmla="*/ 1 w 33"/>
                    <a:gd name="T19" fmla="*/ 0 h 13"/>
                    <a:gd name="T20" fmla="*/ 0 w 33"/>
                    <a:gd name="T21" fmla="*/ 0 h 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3" h="1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9" y="13"/>
                      </a:lnTo>
                      <a:lnTo>
                        <a:pt x="16" y="13"/>
                      </a:lnTo>
                      <a:lnTo>
                        <a:pt x="24" y="11"/>
                      </a:lnTo>
                      <a:lnTo>
                        <a:pt x="33" y="6"/>
                      </a:lnTo>
                      <a:lnTo>
                        <a:pt x="24" y="3"/>
                      </a:lnTo>
                      <a:lnTo>
                        <a:pt x="16" y="1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02" name="Freeform 61"/>
                <p:cNvSpPr>
                  <a:spLocks/>
                </p:cNvSpPr>
                <p:nvPr/>
              </p:nvSpPr>
              <p:spPr bwMode="auto">
                <a:xfrm>
                  <a:off x="1210" y="2121"/>
                  <a:ext cx="20" cy="28"/>
                </a:xfrm>
                <a:custGeom>
                  <a:avLst/>
                  <a:gdLst>
                    <a:gd name="T0" fmla="*/ 2 w 67"/>
                    <a:gd name="T1" fmla="*/ 2 h 86"/>
                    <a:gd name="T2" fmla="*/ 0 w 67"/>
                    <a:gd name="T3" fmla="*/ 0 h 86"/>
                    <a:gd name="T4" fmla="*/ 2 w 67"/>
                    <a:gd name="T5" fmla="*/ 0 h 86"/>
                    <a:gd name="T6" fmla="*/ 3 w 67"/>
                    <a:gd name="T7" fmla="*/ 0 h 86"/>
                    <a:gd name="T8" fmla="*/ 3 w 67"/>
                    <a:gd name="T9" fmla="*/ 1 h 86"/>
                    <a:gd name="T10" fmla="*/ 3 w 67"/>
                    <a:gd name="T11" fmla="*/ 1 h 86"/>
                    <a:gd name="T12" fmla="*/ 4 w 67"/>
                    <a:gd name="T13" fmla="*/ 2 h 86"/>
                    <a:gd name="T14" fmla="*/ 4 w 67"/>
                    <a:gd name="T15" fmla="*/ 2 h 86"/>
                    <a:gd name="T16" fmla="*/ 5 w 67"/>
                    <a:gd name="T17" fmla="*/ 2 h 86"/>
                    <a:gd name="T18" fmla="*/ 5 w 67"/>
                    <a:gd name="T19" fmla="*/ 3 h 86"/>
                    <a:gd name="T20" fmla="*/ 6 w 67"/>
                    <a:gd name="T21" fmla="*/ 4 h 86"/>
                    <a:gd name="T22" fmla="*/ 6 w 67"/>
                    <a:gd name="T23" fmla="*/ 5 h 86"/>
                    <a:gd name="T24" fmla="*/ 6 w 67"/>
                    <a:gd name="T25" fmla="*/ 5 h 86"/>
                    <a:gd name="T26" fmla="*/ 6 w 67"/>
                    <a:gd name="T27" fmla="*/ 6 h 86"/>
                    <a:gd name="T28" fmla="*/ 6 w 67"/>
                    <a:gd name="T29" fmla="*/ 7 h 86"/>
                    <a:gd name="T30" fmla="*/ 6 w 67"/>
                    <a:gd name="T31" fmla="*/ 8 h 86"/>
                    <a:gd name="T32" fmla="*/ 5 w 67"/>
                    <a:gd name="T33" fmla="*/ 9 h 86"/>
                    <a:gd name="T34" fmla="*/ 5 w 67"/>
                    <a:gd name="T35" fmla="*/ 7 h 86"/>
                    <a:gd name="T36" fmla="*/ 4 w 67"/>
                    <a:gd name="T37" fmla="*/ 6 h 86"/>
                    <a:gd name="T38" fmla="*/ 4 w 67"/>
                    <a:gd name="T39" fmla="*/ 5 h 86"/>
                    <a:gd name="T40" fmla="*/ 4 w 67"/>
                    <a:gd name="T41" fmla="*/ 4 h 86"/>
                    <a:gd name="T42" fmla="*/ 4 w 67"/>
                    <a:gd name="T43" fmla="*/ 4 h 86"/>
                    <a:gd name="T44" fmla="*/ 5 w 67"/>
                    <a:gd name="T45" fmla="*/ 3 h 86"/>
                    <a:gd name="T46" fmla="*/ 4 w 67"/>
                    <a:gd name="T47" fmla="*/ 3 h 86"/>
                    <a:gd name="T48" fmla="*/ 3 w 67"/>
                    <a:gd name="T49" fmla="*/ 3 h 86"/>
                    <a:gd name="T50" fmla="*/ 3 w 67"/>
                    <a:gd name="T51" fmla="*/ 3 h 86"/>
                    <a:gd name="T52" fmla="*/ 2 w 67"/>
                    <a:gd name="T53" fmla="*/ 3 h 86"/>
                    <a:gd name="T54" fmla="*/ 2 w 67"/>
                    <a:gd name="T55" fmla="*/ 2 h 86"/>
                    <a:gd name="T56" fmla="*/ 2 w 67"/>
                    <a:gd name="T57" fmla="*/ 2 h 8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7" h="86">
                      <a:moveTo>
                        <a:pt x="26" y="18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9" y="4"/>
                      </a:lnTo>
                      <a:lnTo>
                        <a:pt x="33" y="8"/>
                      </a:lnTo>
                      <a:lnTo>
                        <a:pt x="36" y="11"/>
                      </a:lnTo>
                      <a:lnTo>
                        <a:pt x="39" y="14"/>
                      </a:lnTo>
                      <a:lnTo>
                        <a:pt x="47" y="17"/>
                      </a:lnTo>
                      <a:lnTo>
                        <a:pt x="54" y="18"/>
                      </a:lnTo>
                      <a:lnTo>
                        <a:pt x="58" y="30"/>
                      </a:lnTo>
                      <a:lnTo>
                        <a:pt x="62" y="40"/>
                      </a:lnTo>
                      <a:lnTo>
                        <a:pt x="63" y="45"/>
                      </a:lnTo>
                      <a:lnTo>
                        <a:pt x="66" y="50"/>
                      </a:lnTo>
                      <a:lnTo>
                        <a:pt x="66" y="55"/>
                      </a:lnTo>
                      <a:lnTo>
                        <a:pt x="67" y="61"/>
                      </a:lnTo>
                      <a:lnTo>
                        <a:pt x="63" y="74"/>
                      </a:lnTo>
                      <a:lnTo>
                        <a:pt x="60" y="86"/>
                      </a:lnTo>
                      <a:lnTo>
                        <a:pt x="55" y="69"/>
                      </a:lnTo>
                      <a:lnTo>
                        <a:pt x="51" y="54"/>
                      </a:lnTo>
                      <a:lnTo>
                        <a:pt x="50" y="47"/>
                      </a:lnTo>
                      <a:lnTo>
                        <a:pt x="50" y="41"/>
                      </a:lnTo>
                      <a:lnTo>
                        <a:pt x="51" y="35"/>
                      </a:lnTo>
                      <a:lnTo>
                        <a:pt x="54" y="30"/>
                      </a:lnTo>
                      <a:lnTo>
                        <a:pt x="44" y="30"/>
                      </a:lnTo>
                      <a:lnTo>
                        <a:pt x="35" y="29"/>
                      </a:lnTo>
                      <a:lnTo>
                        <a:pt x="32" y="27"/>
                      </a:lnTo>
                      <a:lnTo>
                        <a:pt x="28" y="25"/>
                      </a:lnTo>
                      <a:lnTo>
                        <a:pt x="27" y="22"/>
                      </a:lnTo>
                      <a:lnTo>
                        <a:pt x="26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03" name="Freeform 62"/>
                <p:cNvSpPr>
                  <a:spLocks/>
                </p:cNvSpPr>
                <p:nvPr/>
              </p:nvSpPr>
              <p:spPr bwMode="auto">
                <a:xfrm>
                  <a:off x="1201" y="2159"/>
                  <a:ext cx="16" cy="28"/>
                </a:xfrm>
                <a:custGeom>
                  <a:avLst/>
                  <a:gdLst>
                    <a:gd name="T0" fmla="*/ 3 w 49"/>
                    <a:gd name="T1" fmla="*/ 1 h 86"/>
                    <a:gd name="T2" fmla="*/ 2 w 49"/>
                    <a:gd name="T3" fmla="*/ 1 h 86"/>
                    <a:gd name="T4" fmla="*/ 2 w 49"/>
                    <a:gd name="T5" fmla="*/ 0 h 86"/>
                    <a:gd name="T6" fmla="*/ 1 w 49"/>
                    <a:gd name="T7" fmla="*/ 1 h 86"/>
                    <a:gd name="T8" fmla="*/ 1 w 49"/>
                    <a:gd name="T9" fmla="*/ 1 h 86"/>
                    <a:gd name="T10" fmla="*/ 0 w 49"/>
                    <a:gd name="T11" fmla="*/ 2 h 86"/>
                    <a:gd name="T12" fmla="*/ 0 w 49"/>
                    <a:gd name="T13" fmla="*/ 3 h 86"/>
                    <a:gd name="T14" fmla="*/ 0 w 49"/>
                    <a:gd name="T15" fmla="*/ 4 h 86"/>
                    <a:gd name="T16" fmla="*/ 0 w 49"/>
                    <a:gd name="T17" fmla="*/ 5 h 86"/>
                    <a:gd name="T18" fmla="*/ 1 w 49"/>
                    <a:gd name="T19" fmla="*/ 5 h 86"/>
                    <a:gd name="T20" fmla="*/ 1 w 49"/>
                    <a:gd name="T21" fmla="*/ 6 h 86"/>
                    <a:gd name="T22" fmla="*/ 1 w 49"/>
                    <a:gd name="T23" fmla="*/ 7 h 86"/>
                    <a:gd name="T24" fmla="*/ 2 w 49"/>
                    <a:gd name="T25" fmla="*/ 8 h 86"/>
                    <a:gd name="T26" fmla="*/ 2 w 49"/>
                    <a:gd name="T27" fmla="*/ 8 h 86"/>
                    <a:gd name="T28" fmla="*/ 3 w 49"/>
                    <a:gd name="T29" fmla="*/ 9 h 86"/>
                    <a:gd name="T30" fmla="*/ 3 w 49"/>
                    <a:gd name="T31" fmla="*/ 8 h 86"/>
                    <a:gd name="T32" fmla="*/ 4 w 49"/>
                    <a:gd name="T33" fmla="*/ 7 h 86"/>
                    <a:gd name="T34" fmla="*/ 5 w 49"/>
                    <a:gd name="T35" fmla="*/ 6 h 86"/>
                    <a:gd name="T36" fmla="*/ 5 w 49"/>
                    <a:gd name="T37" fmla="*/ 5 h 86"/>
                    <a:gd name="T38" fmla="*/ 5 w 49"/>
                    <a:gd name="T39" fmla="*/ 4 h 86"/>
                    <a:gd name="T40" fmla="*/ 5 w 49"/>
                    <a:gd name="T41" fmla="*/ 4 h 86"/>
                    <a:gd name="T42" fmla="*/ 5 w 49"/>
                    <a:gd name="T43" fmla="*/ 3 h 86"/>
                    <a:gd name="T44" fmla="*/ 5 w 49"/>
                    <a:gd name="T45" fmla="*/ 2 h 86"/>
                    <a:gd name="T46" fmla="*/ 5 w 49"/>
                    <a:gd name="T47" fmla="*/ 2 h 86"/>
                    <a:gd name="T48" fmla="*/ 4 w 49"/>
                    <a:gd name="T49" fmla="*/ 2 h 86"/>
                    <a:gd name="T50" fmla="*/ 4 w 49"/>
                    <a:gd name="T51" fmla="*/ 1 h 86"/>
                    <a:gd name="T52" fmla="*/ 3 w 49"/>
                    <a:gd name="T53" fmla="*/ 1 h 8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9" h="86">
                      <a:moveTo>
                        <a:pt x="27" y="12"/>
                      </a:moveTo>
                      <a:lnTo>
                        <a:pt x="20" y="6"/>
                      </a:lnTo>
                      <a:lnTo>
                        <a:pt x="14" y="0"/>
                      </a:lnTo>
                      <a:lnTo>
                        <a:pt x="9" y="5"/>
                      </a:lnTo>
                      <a:lnTo>
                        <a:pt x="5" y="13"/>
                      </a:lnTo>
                      <a:lnTo>
                        <a:pt x="1" y="21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3" y="43"/>
                      </a:lnTo>
                      <a:lnTo>
                        <a:pt x="5" y="50"/>
                      </a:lnTo>
                      <a:lnTo>
                        <a:pt x="8" y="58"/>
                      </a:lnTo>
                      <a:lnTo>
                        <a:pt x="12" y="66"/>
                      </a:lnTo>
                      <a:lnTo>
                        <a:pt x="17" y="74"/>
                      </a:lnTo>
                      <a:lnTo>
                        <a:pt x="22" y="80"/>
                      </a:lnTo>
                      <a:lnTo>
                        <a:pt x="27" y="86"/>
                      </a:lnTo>
                      <a:lnTo>
                        <a:pt x="31" y="79"/>
                      </a:lnTo>
                      <a:lnTo>
                        <a:pt x="37" y="69"/>
                      </a:lnTo>
                      <a:lnTo>
                        <a:pt x="42" y="57"/>
                      </a:lnTo>
                      <a:lnTo>
                        <a:pt x="46" y="45"/>
                      </a:lnTo>
                      <a:lnTo>
                        <a:pt x="49" y="39"/>
                      </a:lnTo>
                      <a:lnTo>
                        <a:pt x="49" y="33"/>
                      </a:lnTo>
                      <a:lnTo>
                        <a:pt x="49" y="26"/>
                      </a:lnTo>
                      <a:lnTo>
                        <a:pt x="48" y="22"/>
                      </a:lnTo>
                      <a:lnTo>
                        <a:pt x="44" y="18"/>
                      </a:lnTo>
                      <a:lnTo>
                        <a:pt x="40" y="15"/>
                      </a:lnTo>
                      <a:lnTo>
                        <a:pt x="34" y="13"/>
                      </a:lnTo>
                      <a:lnTo>
                        <a:pt x="27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04" name="Freeform 63"/>
                <p:cNvSpPr>
                  <a:spLocks/>
                </p:cNvSpPr>
                <p:nvPr/>
              </p:nvSpPr>
              <p:spPr bwMode="auto">
                <a:xfrm>
                  <a:off x="1226" y="2161"/>
                  <a:ext cx="2" cy="4"/>
                </a:xfrm>
                <a:custGeom>
                  <a:avLst/>
                  <a:gdLst>
                    <a:gd name="T0" fmla="*/ 0 w 6"/>
                    <a:gd name="T1" fmla="*/ 1 h 12"/>
                    <a:gd name="T2" fmla="*/ 1 w 6"/>
                    <a:gd name="T3" fmla="*/ 0 h 12"/>
                    <a:gd name="T4" fmla="*/ 0 w 6"/>
                    <a:gd name="T5" fmla="*/ 0 h 12"/>
                    <a:gd name="T6" fmla="*/ 0 w 6"/>
                    <a:gd name="T7" fmla="*/ 0 h 12"/>
                    <a:gd name="T8" fmla="*/ 0 w 6"/>
                    <a:gd name="T9" fmla="*/ 0 h 12"/>
                    <a:gd name="T10" fmla="*/ 0 w 6"/>
                    <a:gd name="T11" fmla="*/ 1 h 12"/>
                    <a:gd name="T12" fmla="*/ 0 w 6"/>
                    <a:gd name="T13" fmla="*/ 1 h 12"/>
                    <a:gd name="T14" fmla="*/ 0 w 6"/>
                    <a:gd name="T15" fmla="*/ 1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05" name="Freeform 64"/>
                <p:cNvSpPr>
                  <a:spLocks/>
                </p:cNvSpPr>
                <p:nvPr/>
              </p:nvSpPr>
              <p:spPr bwMode="auto">
                <a:xfrm>
                  <a:off x="1230" y="2154"/>
                  <a:ext cx="13" cy="15"/>
                </a:xfrm>
                <a:custGeom>
                  <a:avLst/>
                  <a:gdLst>
                    <a:gd name="T0" fmla="*/ 0 w 39"/>
                    <a:gd name="T1" fmla="*/ 0 h 48"/>
                    <a:gd name="T2" fmla="*/ 1 w 39"/>
                    <a:gd name="T3" fmla="*/ 1 h 48"/>
                    <a:gd name="T4" fmla="*/ 2 w 39"/>
                    <a:gd name="T5" fmla="*/ 2 h 48"/>
                    <a:gd name="T6" fmla="*/ 4 w 39"/>
                    <a:gd name="T7" fmla="*/ 3 h 48"/>
                    <a:gd name="T8" fmla="*/ 4 w 39"/>
                    <a:gd name="T9" fmla="*/ 3 h 48"/>
                    <a:gd name="T10" fmla="*/ 4 w 39"/>
                    <a:gd name="T11" fmla="*/ 4 h 48"/>
                    <a:gd name="T12" fmla="*/ 4 w 39"/>
                    <a:gd name="T13" fmla="*/ 5 h 48"/>
                    <a:gd name="T14" fmla="*/ 2 w 39"/>
                    <a:gd name="T15" fmla="*/ 3 h 48"/>
                    <a:gd name="T16" fmla="*/ 1 w 39"/>
                    <a:gd name="T17" fmla="*/ 3 h 48"/>
                    <a:gd name="T18" fmla="*/ 0 w 39"/>
                    <a:gd name="T19" fmla="*/ 2 h 48"/>
                    <a:gd name="T20" fmla="*/ 0 w 39"/>
                    <a:gd name="T21" fmla="*/ 2 h 48"/>
                    <a:gd name="T22" fmla="*/ 0 w 39"/>
                    <a:gd name="T23" fmla="*/ 1 h 48"/>
                    <a:gd name="T24" fmla="*/ 0 w 39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" h="48">
                      <a:moveTo>
                        <a:pt x="0" y="0"/>
                      </a:moveTo>
                      <a:lnTo>
                        <a:pt x="11" y="9"/>
                      </a:lnTo>
                      <a:lnTo>
                        <a:pt x="22" y="17"/>
                      </a:lnTo>
                      <a:lnTo>
                        <a:pt x="32" y="24"/>
                      </a:lnTo>
                      <a:lnTo>
                        <a:pt x="39" y="30"/>
                      </a:lnTo>
                      <a:lnTo>
                        <a:pt x="36" y="39"/>
                      </a:lnTo>
                      <a:lnTo>
                        <a:pt x="33" y="48"/>
                      </a:lnTo>
                      <a:lnTo>
                        <a:pt x="18" y="36"/>
                      </a:lnTo>
                      <a:lnTo>
                        <a:pt x="8" y="26"/>
                      </a:lnTo>
                      <a:lnTo>
                        <a:pt x="4" y="21"/>
                      </a:lnTo>
                      <a:lnTo>
                        <a:pt x="2" y="15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06" name="Freeform 65"/>
                <p:cNvSpPr>
                  <a:spLocks/>
                </p:cNvSpPr>
                <p:nvPr/>
              </p:nvSpPr>
              <p:spPr bwMode="auto">
                <a:xfrm>
                  <a:off x="1247" y="2167"/>
                  <a:ext cx="6" cy="14"/>
                </a:xfrm>
                <a:custGeom>
                  <a:avLst/>
                  <a:gdLst>
                    <a:gd name="T0" fmla="*/ 1 w 16"/>
                    <a:gd name="T1" fmla="*/ 0 h 43"/>
                    <a:gd name="T2" fmla="*/ 2 w 16"/>
                    <a:gd name="T3" fmla="*/ 1 h 43"/>
                    <a:gd name="T4" fmla="*/ 2 w 16"/>
                    <a:gd name="T5" fmla="*/ 2 h 43"/>
                    <a:gd name="T6" fmla="*/ 2 w 16"/>
                    <a:gd name="T7" fmla="*/ 2 h 43"/>
                    <a:gd name="T8" fmla="*/ 2 w 16"/>
                    <a:gd name="T9" fmla="*/ 3 h 43"/>
                    <a:gd name="T10" fmla="*/ 2 w 16"/>
                    <a:gd name="T11" fmla="*/ 3 h 43"/>
                    <a:gd name="T12" fmla="*/ 2 w 16"/>
                    <a:gd name="T13" fmla="*/ 4 h 43"/>
                    <a:gd name="T14" fmla="*/ 1 w 16"/>
                    <a:gd name="T15" fmla="*/ 4 h 43"/>
                    <a:gd name="T16" fmla="*/ 0 w 16"/>
                    <a:gd name="T17" fmla="*/ 5 h 43"/>
                    <a:gd name="T18" fmla="*/ 0 w 16"/>
                    <a:gd name="T19" fmla="*/ 3 h 43"/>
                    <a:gd name="T20" fmla="*/ 1 w 16"/>
                    <a:gd name="T21" fmla="*/ 2 h 43"/>
                    <a:gd name="T22" fmla="*/ 1 w 16"/>
                    <a:gd name="T23" fmla="*/ 1 h 43"/>
                    <a:gd name="T24" fmla="*/ 1 w 16"/>
                    <a:gd name="T25" fmla="*/ 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" h="43">
                      <a:moveTo>
                        <a:pt x="7" y="0"/>
                      </a:moveTo>
                      <a:lnTo>
                        <a:pt x="11" y="9"/>
                      </a:lnTo>
                      <a:lnTo>
                        <a:pt x="15" y="16"/>
                      </a:lnTo>
                      <a:lnTo>
                        <a:pt x="16" y="22"/>
                      </a:lnTo>
                      <a:lnTo>
                        <a:pt x="16" y="27"/>
                      </a:lnTo>
                      <a:lnTo>
                        <a:pt x="15" y="31"/>
                      </a:lnTo>
                      <a:lnTo>
                        <a:pt x="11" y="35"/>
                      </a:lnTo>
                      <a:lnTo>
                        <a:pt x="7" y="39"/>
                      </a:lnTo>
                      <a:lnTo>
                        <a:pt x="0" y="43"/>
                      </a:lnTo>
                      <a:lnTo>
                        <a:pt x="2" y="28"/>
                      </a:lnTo>
                      <a:lnTo>
                        <a:pt x="4" y="18"/>
                      </a:lnTo>
                      <a:lnTo>
                        <a:pt x="6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07" name="Freeform 66"/>
                <p:cNvSpPr>
                  <a:spLocks/>
                </p:cNvSpPr>
                <p:nvPr/>
              </p:nvSpPr>
              <p:spPr bwMode="auto">
                <a:xfrm>
                  <a:off x="1248" y="2190"/>
                  <a:ext cx="8" cy="12"/>
                </a:xfrm>
                <a:custGeom>
                  <a:avLst/>
                  <a:gdLst>
                    <a:gd name="T0" fmla="*/ 3 w 24"/>
                    <a:gd name="T1" fmla="*/ 4 h 37"/>
                    <a:gd name="T2" fmla="*/ 2 w 24"/>
                    <a:gd name="T3" fmla="*/ 3 h 37"/>
                    <a:gd name="T4" fmla="*/ 2 w 24"/>
                    <a:gd name="T5" fmla="*/ 2 h 37"/>
                    <a:gd name="T6" fmla="*/ 1 w 24"/>
                    <a:gd name="T7" fmla="*/ 1 h 37"/>
                    <a:gd name="T8" fmla="*/ 1 w 24"/>
                    <a:gd name="T9" fmla="*/ 0 h 37"/>
                    <a:gd name="T10" fmla="*/ 1 w 24"/>
                    <a:gd name="T11" fmla="*/ 1 h 37"/>
                    <a:gd name="T12" fmla="*/ 0 w 24"/>
                    <a:gd name="T13" fmla="*/ 2 h 37"/>
                    <a:gd name="T14" fmla="*/ 0 w 24"/>
                    <a:gd name="T15" fmla="*/ 3 h 37"/>
                    <a:gd name="T16" fmla="*/ 0 w 24"/>
                    <a:gd name="T17" fmla="*/ 3 h 37"/>
                    <a:gd name="T18" fmla="*/ 0 w 24"/>
                    <a:gd name="T19" fmla="*/ 4 h 37"/>
                    <a:gd name="T20" fmla="*/ 0 w 24"/>
                    <a:gd name="T21" fmla="*/ 4 h 37"/>
                    <a:gd name="T22" fmla="*/ 0 w 24"/>
                    <a:gd name="T23" fmla="*/ 4 h 37"/>
                    <a:gd name="T24" fmla="*/ 1 w 24"/>
                    <a:gd name="T25" fmla="*/ 4 h 37"/>
                    <a:gd name="T26" fmla="*/ 2 w 24"/>
                    <a:gd name="T27" fmla="*/ 4 h 37"/>
                    <a:gd name="T28" fmla="*/ 3 w 24"/>
                    <a:gd name="T29" fmla="*/ 4 h 3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4" h="37">
                      <a:moveTo>
                        <a:pt x="24" y="36"/>
                      </a:moveTo>
                      <a:lnTo>
                        <a:pt x="19" y="27"/>
                      </a:lnTo>
                      <a:lnTo>
                        <a:pt x="15" y="18"/>
                      </a:lnTo>
                      <a:lnTo>
                        <a:pt x="12" y="9"/>
                      </a:lnTo>
                      <a:lnTo>
                        <a:pt x="11" y="0"/>
                      </a:lnTo>
                      <a:lnTo>
                        <a:pt x="6" y="10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0" y="31"/>
                      </a:lnTo>
                      <a:lnTo>
                        <a:pt x="1" y="33"/>
                      </a:lnTo>
                      <a:lnTo>
                        <a:pt x="2" y="35"/>
                      </a:lnTo>
                      <a:lnTo>
                        <a:pt x="4" y="36"/>
                      </a:lnTo>
                      <a:lnTo>
                        <a:pt x="6" y="37"/>
                      </a:lnTo>
                      <a:lnTo>
                        <a:pt x="14" y="37"/>
                      </a:lnTo>
                      <a:lnTo>
                        <a:pt x="24" y="3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08" name="Freeform 67"/>
                <p:cNvSpPr>
                  <a:spLocks/>
                </p:cNvSpPr>
                <p:nvPr/>
              </p:nvSpPr>
              <p:spPr bwMode="auto">
                <a:xfrm>
                  <a:off x="1265" y="2204"/>
                  <a:ext cx="11" cy="17"/>
                </a:xfrm>
                <a:custGeom>
                  <a:avLst/>
                  <a:gdLst>
                    <a:gd name="T0" fmla="*/ 4 w 34"/>
                    <a:gd name="T1" fmla="*/ 0 h 55"/>
                    <a:gd name="T2" fmla="*/ 4 w 34"/>
                    <a:gd name="T3" fmla="*/ 1 h 55"/>
                    <a:gd name="T4" fmla="*/ 4 w 34"/>
                    <a:gd name="T5" fmla="*/ 2 h 55"/>
                    <a:gd name="T6" fmla="*/ 4 w 34"/>
                    <a:gd name="T7" fmla="*/ 3 h 55"/>
                    <a:gd name="T8" fmla="*/ 3 w 34"/>
                    <a:gd name="T9" fmla="*/ 4 h 55"/>
                    <a:gd name="T10" fmla="*/ 3 w 34"/>
                    <a:gd name="T11" fmla="*/ 4 h 55"/>
                    <a:gd name="T12" fmla="*/ 3 w 34"/>
                    <a:gd name="T13" fmla="*/ 5 h 55"/>
                    <a:gd name="T14" fmla="*/ 2 w 34"/>
                    <a:gd name="T15" fmla="*/ 5 h 55"/>
                    <a:gd name="T16" fmla="*/ 2 w 34"/>
                    <a:gd name="T17" fmla="*/ 5 h 55"/>
                    <a:gd name="T18" fmla="*/ 1 w 34"/>
                    <a:gd name="T19" fmla="*/ 5 h 55"/>
                    <a:gd name="T20" fmla="*/ 0 w 34"/>
                    <a:gd name="T21" fmla="*/ 5 h 55"/>
                    <a:gd name="T22" fmla="*/ 1 w 34"/>
                    <a:gd name="T23" fmla="*/ 3 h 55"/>
                    <a:gd name="T24" fmla="*/ 2 w 34"/>
                    <a:gd name="T25" fmla="*/ 2 h 55"/>
                    <a:gd name="T26" fmla="*/ 2 w 34"/>
                    <a:gd name="T27" fmla="*/ 2 h 55"/>
                    <a:gd name="T28" fmla="*/ 2 w 34"/>
                    <a:gd name="T29" fmla="*/ 1 h 55"/>
                    <a:gd name="T30" fmla="*/ 3 w 34"/>
                    <a:gd name="T31" fmla="*/ 1 h 55"/>
                    <a:gd name="T32" fmla="*/ 4 w 34"/>
                    <a:gd name="T33" fmla="*/ 0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4" h="55">
                      <a:moveTo>
                        <a:pt x="34" y="0"/>
                      </a:moveTo>
                      <a:lnTo>
                        <a:pt x="34" y="13"/>
                      </a:lnTo>
                      <a:lnTo>
                        <a:pt x="34" y="25"/>
                      </a:lnTo>
                      <a:lnTo>
                        <a:pt x="33" y="32"/>
                      </a:lnTo>
                      <a:lnTo>
                        <a:pt x="31" y="38"/>
                      </a:lnTo>
                      <a:lnTo>
                        <a:pt x="29" y="43"/>
                      </a:lnTo>
                      <a:lnTo>
                        <a:pt x="24" y="47"/>
                      </a:lnTo>
                      <a:lnTo>
                        <a:pt x="20" y="51"/>
                      </a:lnTo>
                      <a:lnTo>
                        <a:pt x="14" y="53"/>
                      </a:lnTo>
                      <a:lnTo>
                        <a:pt x="8" y="55"/>
                      </a:lnTo>
                      <a:lnTo>
                        <a:pt x="0" y="55"/>
                      </a:lnTo>
                      <a:lnTo>
                        <a:pt x="9" y="36"/>
                      </a:lnTo>
                      <a:lnTo>
                        <a:pt x="14" y="21"/>
                      </a:lnTo>
                      <a:lnTo>
                        <a:pt x="18" y="16"/>
                      </a:lnTo>
                      <a:lnTo>
                        <a:pt x="22" y="10"/>
                      </a:lnTo>
                      <a:lnTo>
                        <a:pt x="28" y="5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09" name="Freeform 68"/>
                <p:cNvSpPr>
                  <a:spLocks/>
                </p:cNvSpPr>
                <p:nvPr/>
              </p:nvSpPr>
              <p:spPr bwMode="auto">
                <a:xfrm>
                  <a:off x="1285" y="2215"/>
                  <a:ext cx="11" cy="4"/>
                </a:xfrm>
                <a:custGeom>
                  <a:avLst/>
                  <a:gdLst>
                    <a:gd name="T0" fmla="*/ 0 w 33"/>
                    <a:gd name="T1" fmla="*/ 0 h 12"/>
                    <a:gd name="T2" fmla="*/ 0 w 33"/>
                    <a:gd name="T3" fmla="*/ 0 h 12"/>
                    <a:gd name="T4" fmla="*/ 1 w 33"/>
                    <a:gd name="T5" fmla="*/ 1 h 12"/>
                    <a:gd name="T6" fmla="*/ 1 w 33"/>
                    <a:gd name="T7" fmla="*/ 1 h 12"/>
                    <a:gd name="T8" fmla="*/ 2 w 33"/>
                    <a:gd name="T9" fmla="*/ 1 h 12"/>
                    <a:gd name="T10" fmla="*/ 3 w 33"/>
                    <a:gd name="T11" fmla="*/ 1 h 12"/>
                    <a:gd name="T12" fmla="*/ 4 w 33"/>
                    <a:gd name="T13" fmla="*/ 1 h 12"/>
                    <a:gd name="T14" fmla="*/ 3 w 33"/>
                    <a:gd name="T15" fmla="*/ 1 h 12"/>
                    <a:gd name="T16" fmla="*/ 2 w 33"/>
                    <a:gd name="T17" fmla="*/ 0 h 12"/>
                    <a:gd name="T18" fmla="*/ 1 w 33"/>
                    <a:gd name="T19" fmla="*/ 0 h 12"/>
                    <a:gd name="T20" fmla="*/ 0 w 33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3" h="12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6" y="7"/>
                      </a:lnTo>
                      <a:lnTo>
                        <a:pt x="10" y="9"/>
                      </a:lnTo>
                      <a:lnTo>
                        <a:pt x="14" y="11"/>
                      </a:lnTo>
                      <a:lnTo>
                        <a:pt x="23" y="12"/>
                      </a:lnTo>
                      <a:lnTo>
                        <a:pt x="33" y="12"/>
                      </a:lnTo>
                      <a:lnTo>
                        <a:pt x="28" y="8"/>
                      </a:lnTo>
                      <a:lnTo>
                        <a:pt x="19" y="4"/>
                      </a:lnTo>
                      <a:lnTo>
                        <a:pt x="1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29" name="Freeform 69"/>
              <p:cNvSpPr>
                <a:spLocks/>
              </p:cNvSpPr>
              <p:nvPr/>
            </p:nvSpPr>
            <p:spPr bwMode="auto">
              <a:xfrm>
                <a:off x="5468606" y="3562644"/>
                <a:ext cx="8349" cy="37612"/>
              </a:xfrm>
              <a:custGeom>
                <a:avLst/>
                <a:gdLst>
                  <a:gd name="T0" fmla="*/ 0 w 33"/>
                  <a:gd name="T1" fmla="*/ 22817138 h 62"/>
                  <a:gd name="T2" fmla="*/ 0 w 33"/>
                  <a:gd name="T3" fmla="*/ 19504855 h 62"/>
                  <a:gd name="T4" fmla="*/ 0 w 33"/>
                  <a:gd name="T5" fmla="*/ 16560806 h 62"/>
                  <a:gd name="T6" fmla="*/ 0 w 33"/>
                  <a:gd name="T7" fmla="*/ 13616757 h 62"/>
                  <a:gd name="T8" fmla="*/ 0 w 33"/>
                  <a:gd name="T9" fmla="*/ 11408569 h 62"/>
                  <a:gd name="T10" fmla="*/ 0 w 33"/>
                  <a:gd name="T11" fmla="*/ 9568614 h 62"/>
                  <a:gd name="T12" fmla="*/ 128018 w 33"/>
                  <a:gd name="T13" fmla="*/ 8096286 h 62"/>
                  <a:gd name="T14" fmla="*/ 256036 w 33"/>
                  <a:gd name="T15" fmla="*/ 6256332 h 62"/>
                  <a:gd name="T16" fmla="*/ 512072 w 33"/>
                  <a:gd name="T17" fmla="*/ 4784004 h 62"/>
                  <a:gd name="T18" fmla="*/ 896126 w 33"/>
                  <a:gd name="T19" fmla="*/ 2208188 h 62"/>
                  <a:gd name="T20" fmla="*/ 1280180 w 33"/>
                  <a:gd name="T21" fmla="*/ 0 h 62"/>
                  <a:gd name="T22" fmla="*/ 1664234 w 33"/>
                  <a:gd name="T23" fmla="*/ 2208188 h 62"/>
                  <a:gd name="T24" fmla="*/ 2112297 w 33"/>
                  <a:gd name="T25" fmla="*/ 4784004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62">
                    <a:moveTo>
                      <a:pt x="0" y="62"/>
                    </a:moveTo>
                    <a:lnTo>
                      <a:pt x="0" y="53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4" y="17"/>
                    </a:lnTo>
                    <a:lnTo>
                      <a:pt x="8" y="13"/>
                    </a:lnTo>
                    <a:lnTo>
                      <a:pt x="14" y="6"/>
                    </a:lnTo>
                    <a:lnTo>
                      <a:pt x="20" y="0"/>
                    </a:lnTo>
                    <a:lnTo>
                      <a:pt x="26" y="6"/>
                    </a:lnTo>
                    <a:lnTo>
                      <a:pt x="33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0" name="Freeform 70"/>
              <p:cNvSpPr>
                <a:spLocks/>
              </p:cNvSpPr>
              <p:nvPr/>
            </p:nvSpPr>
            <p:spPr bwMode="auto">
              <a:xfrm>
                <a:off x="5474868" y="3622197"/>
                <a:ext cx="6262" cy="38656"/>
              </a:xfrm>
              <a:custGeom>
                <a:avLst/>
                <a:gdLst>
                  <a:gd name="T0" fmla="*/ 0 w 26"/>
                  <a:gd name="T1" fmla="*/ 83015908 h 18"/>
                  <a:gd name="T2" fmla="*/ 0 w 26"/>
                  <a:gd name="T3" fmla="*/ 0 h 18"/>
                  <a:gd name="T4" fmla="*/ 1508179 w 26"/>
                  <a:gd name="T5" fmla="*/ 0 h 18"/>
                  <a:gd name="T6" fmla="*/ 348023 w 26"/>
                  <a:gd name="T7" fmla="*/ 55344654 h 18"/>
                  <a:gd name="T8" fmla="*/ 348023 w 26"/>
                  <a:gd name="T9" fmla="*/ 2767125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0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6" y="12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1" name="Freeform 71"/>
              <p:cNvSpPr>
                <a:spLocks/>
              </p:cNvSpPr>
              <p:nvPr/>
            </p:nvSpPr>
            <p:spPr bwMode="auto">
              <a:xfrm>
                <a:off x="5550009" y="3562644"/>
                <a:ext cx="51138" cy="85672"/>
              </a:xfrm>
              <a:custGeom>
                <a:avLst/>
                <a:gdLst>
                  <a:gd name="T0" fmla="*/ 14528306 w 180"/>
                  <a:gd name="T1" fmla="*/ 28288537 h 240"/>
                  <a:gd name="T2" fmla="*/ 14124884 w 180"/>
                  <a:gd name="T3" fmla="*/ 28415975 h 240"/>
                  <a:gd name="T4" fmla="*/ 13801862 w 180"/>
                  <a:gd name="T5" fmla="*/ 28415975 h 240"/>
                  <a:gd name="T6" fmla="*/ 13479125 w 180"/>
                  <a:gd name="T7" fmla="*/ 28670849 h 240"/>
                  <a:gd name="T8" fmla="*/ 13236787 w 180"/>
                  <a:gd name="T9" fmla="*/ 28925366 h 240"/>
                  <a:gd name="T10" fmla="*/ 12752681 w 180"/>
                  <a:gd name="T11" fmla="*/ 29562551 h 240"/>
                  <a:gd name="T12" fmla="*/ 12348975 w 180"/>
                  <a:gd name="T13" fmla="*/ 30582048 h 240"/>
                  <a:gd name="T14" fmla="*/ 11299793 w 180"/>
                  <a:gd name="T15" fmla="*/ 29562551 h 240"/>
                  <a:gd name="T16" fmla="*/ 10573350 w 180"/>
                  <a:gd name="T17" fmla="*/ 28415975 h 240"/>
                  <a:gd name="T18" fmla="*/ 9927590 w 180"/>
                  <a:gd name="T19" fmla="*/ 27269041 h 240"/>
                  <a:gd name="T20" fmla="*/ 9524168 w 180"/>
                  <a:gd name="T21" fmla="*/ 26249544 h 240"/>
                  <a:gd name="T22" fmla="*/ 9039778 w 180"/>
                  <a:gd name="T23" fmla="*/ 24848093 h 240"/>
                  <a:gd name="T24" fmla="*/ 8555672 w 180"/>
                  <a:gd name="T25" fmla="*/ 23573722 h 240"/>
                  <a:gd name="T26" fmla="*/ 7909912 w 180"/>
                  <a:gd name="T27" fmla="*/ 22171914 h 240"/>
                  <a:gd name="T28" fmla="*/ 7022100 w 180"/>
                  <a:gd name="T29" fmla="*/ 20515588 h 240"/>
                  <a:gd name="T30" fmla="*/ 6618394 w 180"/>
                  <a:gd name="T31" fmla="*/ 19496091 h 240"/>
                  <a:gd name="T32" fmla="*/ 6053603 w 180"/>
                  <a:gd name="T33" fmla="*/ 18604032 h 240"/>
                  <a:gd name="T34" fmla="*/ 5649897 w 180"/>
                  <a:gd name="T35" fmla="*/ 17711972 h 240"/>
                  <a:gd name="T36" fmla="*/ 5004137 w 180"/>
                  <a:gd name="T37" fmla="*/ 16947706 h 240"/>
                  <a:gd name="T38" fmla="*/ 3874272 w 180"/>
                  <a:gd name="T39" fmla="*/ 15418461 h 240"/>
                  <a:gd name="T40" fmla="*/ 2663438 w 180"/>
                  <a:gd name="T41" fmla="*/ 14016653 h 240"/>
                  <a:gd name="T42" fmla="*/ 2179331 w 180"/>
                  <a:gd name="T43" fmla="*/ 13252387 h 240"/>
                  <a:gd name="T44" fmla="*/ 1694941 w 180"/>
                  <a:gd name="T45" fmla="*/ 12487765 h 240"/>
                  <a:gd name="T46" fmla="*/ 1210834 w 180"/>
                  <a:gd name="T47" fmla="*/ 11723142 h 240"/>
                  <a:gd name="T48" fmla="*/ 807128 w 180"/>
                  <a:gd name="T49" fmla="*/ 10703646 h 240"/>
                  <a:gd name="T50" fmla="*/ 484391 w 180"/>
                  <a:gd name="T51" fmla="*/ 9811586 h 240"/>
                  <a:gd name="T52" fmla="*/ 322738 w 180"/>
                  <a:gd name="T53" fmla="*/ 8665009 h 240"/>
                  <a:gd name="T54" fmla="*/ 80684 w 180"/>
                  <a:gd name="T55" fmla="*/ 7645512 h 240"/>
                  <a:gd name="T56" fmla="*/ 0 w 180"/>
                  <a:gd name="T57" fmla="*/ 6371141 h 240"/>
                  <a:gd name="T58" fmla="*/ 0 w 180"/>
                  <a:gd name="T59" fmla="*/ 4459942 h 240"/>
                  <a:gd name="T60" fmla="*/ 0 w 180"/>
                  <a:gd name="T61" fmla="*/ 3185571 h 240"/>
                  <a:gd name="T62" fmla="*/ 0 w 180"/>
                  <a:gd name="T63" fmla="*/ 1911556 h 240"/>
                  <a:gd name="T64" fmla="*/ 0 w 180"/>
                  <a:gd name="T65" fmla="*/ 0 h 240"/>
                  <a:gd name="T66" fmla="*/ 807128 w 180"/>
                  <a:gd name="T67" fmla="*/ 1019497 h 240"/>
                  <a:gd name="T68" fmla="*/ 1533572 w 180"/>
                  <a:gd name="T69" fmla="*/ 2166074 h 240"/>
                  <a:gd name="T70" fmla="*/ 2179331 w 180"/>
                  <a:gd name="T71" fmla="*/ 3440445 h 240"/>
                  <a:gd name="T72" fmla="*/ 2744122 w 180"/>
                  <a:gd name="T73" fmla="*/ 4842253 h 240"/>
                  <a:gd name="T74" fmla="*/ 3309197 w 180"/>
                  <a:gd name="T75" fmla="*/ 6116267 h 240"/>
                  <a:gd name="T76" fmla="*/ 3712903 w 180"/>
                  <a:gd name="T77" fmla="*/ 7390638 h 240"/>
                  <a:gd name="T78" fmla="*/ 4116325 w 180"/>
                  <a:gd name="T79" fmla="*/ 8410135 h 240"/>
                  <a:gd name="T80" fmla="*/ 4358378 w 180"/>
                  <a:gd name="T81" fmla="*/ 9429631 h 240"/>
                  <a:gd name="T82" fmla="*/ 4842769 w 180"/>
                  <a:gd name="T83" fmla="*/ 10958520 h 240"/>
                  <a:gd name="T84" fmla="*/ 5327159 w 180"/>
                  <a:gd name="T85" fmla="*/ 12487765 h 240"/>
                  <a:gd name="T86" fmla="*/ 5972634 w 180"/>
                  <a:gd name="T87" fmla="*/ 13634342 h 240"/>
                  <a:gd name="T88" fmla="*/ 6618394 w 180"/>
                  <a:gd name="T89" fmla="*/ 14781276 h 240"/>
                  <a:gd name="T90" fmla="*/ 8071281 w 180"/>
                  <a:gd name="T91" fmla="*/ 16947706 h 240"/>
                  <a:gd name="T92" fmla="*/ 9604853 w 180"/>
                  <a:gd name="T93" fmla="*/ 18986343 h 240"/>
                  <a:gd name="T94" fmla="*/ 11219109 w 180"/>
                  <a:gd name="T95" fmla="*/ 20897900 h 240"/>
                  <a:gd name="T96" fmla="*/ 12510628 w 180"/>
                  <a:gd name="T97" fmla="*/ 22936536 h 240"/>
                  <a:gd name="T98" fmla="*/ 13156103 w 180"/>
                  <a:gd name="T99" fmla="*/ 24083470 h 240"/>
                  <a:gd name="T100" fmla="*/ 13640493 w 180"/>
                  <a:gd name="T101" fmla="*/ 25357484 h 240"/>
                  <a:gd name="T102" fmla="*/ 14124884 w 180"/>
                  <a:gd name="T103" fmla="*/ 26759292 h 240"/>
                  <a:gd name="T104" fmla="*/ 14528306 w 180"/>
                  <a:gd name="T105" fmla="*/ 28288537 h 2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80" h="240">
                    <a:moveTo>
                      <a:pt x="180" y="222"/>
                    </a:moveTo>
                    <a:lnTo>
                      <a:pt x="175" y="223"/>
                    </a:lnTo>
                    <a:lnTo>
                      <a:pt x="171" y="223"/>
                    </a:lnTo>
                    <a:lnTo>
                      <a:pt x="167" y="225"/>
                    </a:lnTo>
                    <a:lnTo>
                      <a:pt x="164" y="227"/>
                    </a:lnTo>
                    <a:lnTo>
                      <a:pt x="158" y="232"/>
                    </a:lnTo>
                    <a:lnTo>
                      <a:pt x="153" y="240"/>
                    </a:lnTo>
                    <a:lnTo>
                      <a:pt x="140" y="232"/>
                    </a:lnTo>
                    <a:lnTo>
                      <a:pt x="131" y="223"/>
                    </a:lnTo>
                    <a:lnTo>
                      <a:pt x="123" y="214"/>
                    </a:lnTo>
                    <a:lnTo>
                      <a:pt x="118" y="206"/>
                    </a:lnTo>
                    <a:lnTo>
                      <a:pt x="112" y="195"/>
                    </a:lnTo>
                    <a:lnTo>
                      <a:pt x="106" y="185"/>
                    </a:lnTo>
                    <a:lnTo>
                      <a:pt x="98" y="174"/>
                    </a:lnTo>
                    <a:lnTo>
                      <a:pt x="87" y="161"/>
                    </a:lnTo>
                    <a:lnTo>
                      <a:pt x="82" y="153"/>
                    </a:lnTo>
                    <a:lnTo>
                      <a:pt x="75" y="146"/>
                    </a:lnTo>
                    <a:lnTo>
                      <a:pt x="70" y="139"/>
                    </a:lnTo>
                    <a:lnTo>
                      <a:pt x="62" y="133"/>
                    </a:lnTo>
                    <a:lnTo>
                      <a:pt x="48" y="121"/>
                    </a:lnTo>
                    <a:lnTo>
                      <a:pt x="33" y="110"/>
                    </a:lnTo>
                    <a:lnTo>
                      <a:pt x="27" y="104"/>
                    </a:lnTo>
                    <a:lnTo>
                      <a:pt x="21" y="98"/>
                    </a:lnTo>
                    <a:lnTo>
                      <a:pt x="15" y="92"/>
                    </a:lnTo>
                    <a:lnTo>
                      <a:pt x="10" y="84"/>
                    </a:lnTo>
                    <a:lnTo>
                      <a:pt x="6" y="77"/>
                    </a:lnTo>
                    <a:lnTo>
                      <a:pt x="4" y="68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0" y="2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19" y="17"/>
                    </a:lnTo>
                    <a:lnTo>
                      <a:pt x="27" y="27"/>
                    </a:lnTo>
                    <a:lnTo>
                      <a:pt x="34" y="38"/>
                    </a:lnTo>
                    <a:lnTo>
                      <a:pt x="41" y="48"/>
                    </a:lnTo>
                    <a:lnTo>
                      <a:pt x="46" y="58"/>
                    </a:lnTo>
                    <a:lnTo>
                      <a:pt x="51" y="66"/>
                    </a:lnTo>
                    <a:lnTo>
                      <a:pt x="54" y="74"/>
                    </a:lnTo>
                    <a:lnTo>
                      <a:pt x="60" y="86"/>
                    </a:lnTo>
                    <a:lnTo>
                      <a:pt x="66" y="98"/>
                    </a:lnTo>
                    <a:lnTo>
                      <a:pt x="74" y="107"/>
                    </a:lnTo>
                    <a:lnTo>
                      <a:pt x="82" y="116"/>
                    </a:lnTo>
                    <a:lnTo>
                      <a:pt x="100" y="133"/>
                    </a:lnTo>
                    <a:lnTo>
                      <a:pt x="119" y="149"/>
                    </a:lnTo>
                    <a:lnTo>
                      <a:pt x="139" y="164"/>
                    </a:lnTo>
                    <a:lnTo>
                      <a:pt x="155" y="180"/>
                    </a:lnTo>
                    <a:lnTo>
                      <a:pt x="163" y="189"/>
                    </a:lnTo>
                    <a:lnTo>
                      <a:pt x="169" y="199"/>
                    </a:lnTo>
                    <a:lnTo>
                      <a:pt x="175" y="210"/>
                    </a:lnTo>
                    <a:lnTo>
                      <a:pt x="180" y="22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2" name="Freeform 72"/>
              <p:cNvSpPr>
                <a:spLocks/>
              </p:cNvSpPr>
              <p:nvPr/>
            </p:nvSpPr>
            <p:spPr bwMode="auto">
              <a:xfrm>
                <a:off x="5550009" y="3544883"/>
                <a:ext cx="9393" cy="37612"/>
              </a:xfrm>
              <a:custGeom>
                <a:avLst/>
                <a:gdLst>
                  <a:gd name="T0" fmla="*/ 0 w 27"/>
                  <a:gd name="T1" fmla="*/ 0 h 30"/>
                  <a:gd name="T2" fmla="*/ 121065 w 27"/>
                  <a:gd name="T3" fmla="*/ 7859654 h 30"/>
                  <a:gd name="T4" fmla="*/ 363196 w 27"/>
                  <a:gd name="T5" fmla="*/ 17290236 h 30"/>
                  <a:gd name="T6" fmla="*/ 484261 w 27"/>
                  <a:gd name="T7" fmla="*/ 22005527 h 30"/>
                  <a:gd name="T8" fmla="*/ 484261 w 27"/>
                  <a:gd name="T9" fmla="*/ 29865182 h 30"/>
                  <a:gd name="T10" fmla="*/ 363196 w 27"/>
                  <a:gd name="T11" fmla="*/ 37724836 h 30"/>
                  <a:gd name="T12" fmla="*/ 0 w 27"/>
                  <a:gd name="T13" fmla="*/ 47155418 h 30"/>
                  <a:gd name="T14" fmla="*/ 2057415 w 27"/>
                  <a:gd name="T15" fmla="*/ 42440127 h 30"/>
                  <a:gd name="T16" fmla="*/ 3267720 w 27"/>
                  <a:gd name="T17" fmla="*/ 37724836 h 30"/>
                  <a:gd name="T18" fmla="*/ 2783459 w 27"/>
                  <a:gd name="T19" fmla="*/ 31437363 h 30"/>
                  <a:gd name="T20" fmla="*/ 2057415 w 27"/>
                  <a:gd name="T21" fmla="*/ 18862418 h 30"/>
                  <a:gd name="T22" fmla="*/ 1331371 w 27"/>
                  <a:gd name="T23" fmla="*/ 12574945 h 30"/>
                  <a:gd name="T24" fmla="*/ 847109 w 27"/>
                  <a:gd name="T25" fmla="*/ 6287473 h 30"/>
                  <a:gd name="T26" fmla="*/ 484261 w 27"/>
                  <a:gd name="T27" fmla="*/ 1572182 h 30"/>
                  <a:gd name="T28" fmla="*/ 0 w 27"/>
                  <a:gd name="T29" fmla="*/ 0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" h="30">
                    <a:moveTo>
                      <a:pt x="0" y="0"/>
                    </a:moveTo>
                    <a:lnTo>
                      <a:pt x="1" y="5"/>
                    </a:lnTo>
                    <a:lnTo>
                      <a:pt x="3" y="11"/>
                    </a:lnTo>
                    <a:lnTo>
                      <a:pt x="4" y="14"/>
                    </a:lnTo>
                    <a:lnTo>
                      <a:pt x="4" y="19"/>
                    </a:lnTo>
                    <a:lnTo>
                      <a:pt x="3" y="24"/>
                    </a:lnTo>
                    <a:lnTo>
                      <a:pt x="0" y="30"/>
                    </a:lnTo>
                    <a:lnTo>
                      <a:pt x="17" y="27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7" y="12"/>
                    </a:lnTo>
                    <a:lnTo>
                      <a:pt x="11" y="8"/>
                    </a:lnTo>
                    <a:lnTo>
                      <a:pt x="7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633" name="Group 73"/>
              <p:cNvGrpSpPr>
                <a:grpSpLocks/>
              </p:cNvGrpSpPr>
              <p:nvPr/>
            </p:nvGrpSpPr>
            <p:grpSpPr bwMode="auto">
              <a:xfrm>
                <a:off x="5346566" y="3887664"/>
                <a:ext cx="301609" cy="266425"/>
                <a:chOff x="5372" y="3323"/>
                <a:chExt cx="341" cy="253"/>
              </a:xfrm>
            </p:grpSpPr>
            <p:sp>
              <p:nvSpPr>
                <p:cNvPr id="1097" name="Freeform 74"/>
                <p:cNvSpPr>
                  <a:spLocks/>
                </p:cNvSpPr>
                <p:nvPr/>
              </p:nvSpPr>
              <p:spPr bwMode="auto">
                <a:xfrm>
                  <a:off x="5372" y="3565"/>
                  <a:ext cx="16" cy="11"/>
                </a:xfrm>
                <a:custGeom>
                  <a:avLst/>
                  <a:gdLst>
                    <a:gd name="T0" fmla="*/ 0 w 53"/>
                    <a:gd name="T1" fmla="*/ 3 h 33"/>
                    <a:gd name="T2" fmla="*/ 0 w 53"/>
                    <a:gd name="T3" fmla="*/ 3 h 33"/>
                    <a:gd name="T4" fmla="*/ 1 w 53"/>
                    <a:gd name="T5" fmla="*/ 2 h 33"/>
                    <a:gd name="T6" fmla="*/ 2 w 53"/>
                    <a:gd name="T7" fmla="*/ 2 h 33"/>
                    <a:gd name="T8" fmla="*/ 2 w 53"/>
                    <a:gd name="T9" fmla="*/ 1 h 33"/>
                    <a:gd name="T10" fmla="*/ 3 w 53"/>
                    <a:gd name="T11" fmla="*/ 1 h 33"/>
                    <a:gd name="T12" fmla="*/ 3 w 53"/>
                    <a:gd name="T13" fmla="*/ 0 h 33"/>
                    <a:gd name="T14" fmla="*/ 4 w 53"/>
                    <a:gd name="T15" fmla="*/ 0 h 33"/>
                    <a:gd name="T16" fmla="*/ 5 w 53"/>
                    <a:gd name="T17" fmla="*/ 0 h 33"/>
                    <a:gd name="T18" fmla="*/ 5 w 53"/>
                    <a:gd name="T19" fmla="*/ 2 h 33"/>
                    <a:gd name="T20" fmla="*/ 3 w 53"/>
                    <a:gd name="T21" fmla="*/ 3 h 33"/>
                    <a:gd name="T22" fmla="*/ 2 w 53"/>
                    <a:gd name="T23" fmla="*/ 3 h 33"/>
                    <a:gd name="T24" fmla="*/ 2 w 53"/>
                    <a:gd name="T25" fmla="*/ 4 h 33"/>
                    <a:gd name="T26" fmla="*/ 2 w 53"/>
                    <a:gd name="T27" fmla="*/ 4 h 33"/>
                    <a:gd name="T28" fmla="*/ 1 w 53"/>
                    <a:gd name="T29" fmla="*/ 4 h 33"/>
                    <a:gd name="T30" fmla="*/ 0 w 53"/>
                    <a:gd name="T31" fmla="*/ 3 h 3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3" h="33">
                      <a:moveTo>
                        <a:pt x="0" y="31"/>
                      </a:moveTo>
                      <a:lnTo>
                        <a:pt x="4" y="26"/>
                      </a:lnTo>
                      <a:lnTo>
                        <a:pt x="8" y="21"/>
                      </a:lnTo>
                      <a:lnTo>
                        <a:pt x="15" y="16"/>
                      </a:lnTo>
                      <a:lnTo>
                        <a:pt x="21" y="11"/>
                      </a:lnTo>
                      <a:lnTo>
                        <a:pt x="29" y="7"/>
                      </a:lnTo>
                      <a:lnTo>
                        <a:pt x="38" y="3"/>
                      </a:lnTo>
                      <a:lnTo>
                        <a:pt x="45" y="1"/>
                      </a:lnTo>
                      <a:lnTo>
                        <a:pt x="53" y="0"/>
                      </a:lnTo>
                      <a:lnTo>
                        <a:pt x="53" y="18"/>
                      </a:lnTo>
                      <a:lnTo>
                        <a:pt x="38" y="24"/>
                      </a:lnTo>
                      <a:lnTo>
                        <a:pt x="27" y="30"/>
                      </a:lnTo>
                      <a:lnTo>
                        <a:pt x="21" y="32"/>
                      </a:lnTo>
                      <a:lnTo>
                        <a:pt x="16" y="33"/>
                      </a:lnTo>
                      <a:lnTo>
                        <a:pt x="9" y="33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98" name="Freeform 75"/>
                <p:cNvSpPr>
                  <a:spLocks/>
                </p:cNvSpPr>
                <p:nvPr/>
              </p:nvSpPr>
              <p:spPr bwMode="auto">
                <a:xfrm>
                  <a:off x="5379" y="3446"/>
                  <a:ext cx="202" cy="117"/>
                </a:xfrm>
                <a:custGeom>
                  <a:avLst/>
                  <a:gdLst>
                    <a:gd name="T0" fmla="*/ 3 w 631"/>
                    <a:gd name="T1" fmla="*/ 32 h 358"/>
                    <a:gd name="T2" fmla="*/ 5 w 631"/>
                    <a:gd name="T3" fmla="*/ 31 h 358"/>
                    <a:gd name="T4" fmla="*/ 7 w 631"/>
                    <a:gd name="T5" fmla="*/ 30 h 358"/>
                    <a:gd name="T6" fmla="*/ 8 w 631"/>
                    <a:gd name="T7" fmla="*/ 27 h 358"/>
                    <a:gd name="T8" fmla="*/ 10 w 631"/>
                    <a:gd name="T9" fmla="*/ 27 h 358"/>
                    <a:gd name="T10" fmla="*/ 13 w 631"/>
                    <a:gd name="T11" fmla="*/ 27 h 358"/>
                    <a:gd name="T12" fmla="*/ 14 w 631"/>
                    <a:gd name="T13" fmla="*/ 26 h 358"/>
                    <a:gd name="T14" fmla="*/ 17 w 631"/>
                    <a:gd name="T15" fmla="*/ 25 h 358"/>
                    <a:gd name="T16" fmla="*/ 19 w 631"/>
                    <a:gd name="T17" fmla="*/ 22 h 358"/>
                    <a:gd name="T18" fmla="*/ 22 w 631"/>
                    <a:gd name="T19" fmla="*/ 21 h 358"/>
                    <a:gd name="T20" fmla="*/ 27 w 631"/>
                    <a:gd name="T21" fmla="*/ 19 h 358"/>
                    <a:gd name="T22" fmla="*/ 34 w 631"/>
                    <a:gd name="T23" fmla="*/ 16 h 358"/>
                    <a:gd name="T24" fmla="*/ 37 w 631"/>
                    <a:gd name="T25" fmla="*/ 15 h 358"/>
                    <a:gd name="T26" fmla="*/ 40 w 631"/>
                    <a:gd name="T27" fmla="*/ 14 h 358"/>
                    <a:gd name="T28" fmla="*/ 42 w 631"/>
                    <a:gd name="T29" fmla="*/ 14 h 358"/>
                    <a:gd name="T30" fmla="*/ 45 w 631"/>
                    <a:gd name="T31" fmla="*/ 11 h 358"/>
                    <a:gd name="T32" fmla="*/ 48 w 631"/>
                    <a:gd name="T33" fmla="*/ 8 h 358"/>
                    <a:gd name="T34" fmla="*/ 49 w 631"/>
                    <a:gd name="T35" fmla="*/ 7 h 358"/>
                    <a:gd name="T36" fmla="*/ 52 w 631"/>
                    <a:gd name="T37" fmla="*/ 6 h 358"/>
                    <a:gd name="T38" fmla="*/ 55 w 631"/>
                    <a:gd name="T39" fmla="*/ 4 h 358"/>
                    <a:gd name="T40" fmla="*/ 58 w 631"/>
                    <a:gd name="T41" fmla="*/ 1 h 358"/>
                    <a:gd name="T42" fmla="*/ 61 w 631"/>
                    <a:gd name="T43" fmla="*/ 0 h 358"/>
                    <a:gd name="T44" fmla="*/ 62 w 631"/>
                    <a:gd name="T45" fmla="*/ 2 h 358"/>
                    <a:gd name="T46" fmla="*/ 63 w 631"/>
                    <a:gd name="T47" fmla="*/ 3 h 358"/>
                    <a:gd name="T48" fmla="*/ 64 w 631"/>
                    <a:gd name="T49" fmla="*/ 5 h 358"/>
                    <a:gd name="T50" fmla="*/ 61 w 631"/>
                    <a:gd name="T51" fmla="*/ 9 h 358"/>
                    <a:gd name="T52" fmla="*/ 58 w 631"/>
                    <a:gd name="T53" fmla="*/ 13 h 358"/>
                    <a:gd name="T54" fmla="*/ 54 w 631"/>
                    <a:gd name="T55" fmla="*/ 16 h 358"/>
                    <a:gd name="T56" fmla="*/ 50 w 631"/>
                    <a:gd name="T57" fmla="*/ 19 h 358"/>
                    <a:gd name="T58" fmla="*/ 45 w 631"/>
                    <a:gd name="T59" fmla="*/ 19 h 358"/>
                    <a:gd name="T60" fmla="*/ 45 w 631"/>
                    <a:gd name="T61" fmla="*/ 21 h 358"/>
                    <a:gd name="T62" fmla="*/ 44 w 631"/>
                    <a:gd name="T63" fmla="*/ 21 h 358"/>
                    <a:gd name="T64" fmla="*/ 40 w 631"/>
                    <a:gd name="T65" fmla="*/ 21 h 358"/>
                    <a:gd name="T66" fmla="*/ 37 w 631"/>
                    <a:gd name="T67" fmla="*/ 23 h 358"/>
                    <a:gd name="T68" fmla="*/ 36 w 631"/>
                    <a:gd name="T69" fmla="*/ 23 h 358"/>
                    <a:gd name="T70" fmla="*/ 35 w 631"/>
                    <a:gd name="T71" fmla="*/ 22 h 358"/>
                    <a:gd name="T72" fmla="*/ 32 w 631"/>
                    <a:gd name="T73" fmla="*/ 26 h 358"/>
                    <a:gd name="T74" fmla="*/ 28 w 631"/>
                    <a:gd name="T75" fmla="*/ 30 h 358"/>
                    <a:gd name="T76" fmla="*/ 22 w 631"/>
                    <a:gd name="T77" fmla="*/ 34 h 358"/>
                    <a:gd name="T78" fmla="*/ 17 w 631"/>
                    <a:gd name="T79" fmla="*/ 37 h 358"/>
                    <a:gd name="T80" fmla="*/ 11 w 631"/>
                    <a:gd name="T81" fmla="*/ 38 h 358"/>
                    <a:gd name="T82" fmla="*/ 7 w 631"/>
                    <a:gd name="T83" fmla="*/ 38 h 358"/>
                    <a:gd name="T84" fmla="*/ 6 w 631"/>
                    <a:gd name="T85" fmla="*/ 37 h 358"/>
                    <a:gd name="T86" fmla="*/ 4 w 631"/>
                    <a:gd name="T87" fmla="*/ 36 h 35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631" h="358">
                      <a:moveTo>
                        <a:pt x="0" y="327"/>
                      </a:moveTo>
                      <a:lnTo>
                        <a:pt x="7" y="297"/>
                      </a:lnTo>
                      <a:lnTo>
                        <a:pt x="24" y="296"/>
                      </a:lnTo>
                      <a:lnTo>
                        <a:pt x="39" y="293"/>
                      </a:lnTo>
                      <a:lnTo>
                        <a:pt x="44" y="292"/>
                      </a:lnTo>
                      <a:lnTo>
                        <a:pt x="50" y="290"/>
                      </a:lnTo>
                      <a:lnTo>
                        <a:pt x="54" y="287"/>
                      </a:lnTo>
                      <a:lnTo>
                        <a:pt x="58" y="285"/>
                      </a:lnTo>
                      <a:lnTo>
                        <a:pt x="65" y="277"/>
                      </a:lnTo>
                      <a:lnTo>
                        <a:pt x="70" y="270"/>
                      </a:lnTo>
                      <a:lnTo>
                        <a:pt x="75" y="262"/>
                      </a:lnTo>
                      <a:lnTo>
                        <a:pt x="79" y="253"/>
                      </a:lnTo>
                      <a:lnTo>
                        <a:pt x="87" y="255"/>
                      </a:lnTo>
                      <a:lnTo>
                        <a:pt x="93" y="256"/>
                      </a:lnTo>
                      <a:lnTo>
                        <a:pt x="100" y="256"/>
                      </a:lnTo>
                      <a:lnTo>
                        <a:pt x="106" y="256"/>
                      </a:lnTo>
                      <a:lnTo>
                        <a:pt x="116" y="254"/>
                      </a:lnTo>
                      <a:lnTo>
                        <a:pt x="126" y="253"/>
                      </a:lnTo>
                      <a:lnTo>
                        <a:pt x="131" y="252"/>
                      </a:lnTo>
                      <a:lnTo>
                        <a:pt x="136" y="250"/>
                      </a:lnTo>
                      <a:lnTo>
                        <a:pt x="141" y="247"/>
                      </a:lnTo>
                      <a:lnTo>
                        <a:pt x="145" y="244"/>
                      </a:lnTo>
                      <a:lnTo>
                        <a:pt x="153" y="237"/>
                      </a:lnTo>
                      <a:lnTo>
                        <a:pt x="162" y="229"/>
                      </a:lnTo>
                      <a:lnTo>
                        <a:pt x="168" y="220"/>
                      </a:lnTo>
                      <a:lnTo>
                        <a:pt x="175" y="213"/>
                      </a:lnTo>
                      <a:lnTo>
                        <a:pt x="180" y="208"/>
                      </a:lnTo>
                      <a:lnTo>
                        <a:pt x="186" y="204"/>
                      </a:lnTo>
                      <a:lnTo>
                        <a:pt x="199" y="198"/>
                      </a:lnTo>
                      <a:lnTo>
                        <a:pt x="211" y="192"/>
                      </a:lnTo>
                      <a:lnTo>
                        <a:pt x="223" y="187"/>
                      </a:lnTo>
                      <a:lnTo>
                        <a:pt x="235" y="182"/>
                      </a:lnTo>
                      <a:lnTo>
                        <a:pt x="260" y="175"/>
                      </a:lnTo>
                      <a:lnTo>
                        <a:pt x="283" y="167"/>
                      </a:lnTo>
                      <a:lnTo>
                        <a:pt x="308" y="160"/>
                      </a:lnTo>
                      <a:lnTo>
                        <a:pt x="329" y="152"/>
                      </a:lnTo>
                      <a:lnTo>
                        <a:pt x="340" y="147"/>
                      </a:lnTo>
                      <a:lnTo>
                        <a:pt x="351" y="142"/>
                      </a:lnTo>
                      <a:lnTo>
                        <a:pt x="361" y="137"/>
                      </a:lnTo>
                      <a:lnTo>
                        <a:pt x="372" y="130"/>
                      </a:lnTo>
                      <a:lnTo>
                        <a:pt x="382" y="130"/>
                      </a:lnTo>
                      <a:lnTo>
                        <a:pt x="392" y="130"/>
                      </a:lnTo>
                      <a:lnTo>
                        <a:pt x="396" y="130"/>
                      </a:lnTo>
                      <a:lnTo>
                        <a:pt x="401" y="129"/>
                      </a:lnTo>
                      <a:lnTo>
                        <a:pt x="406" y="127"/>
                      </a:lnTo>
                      <a:lnTo>
                        <a:pt x="413" y="124"/>
                      </a:lnTo>
                      <a:lnTo>
                        <a:pt x="426" y="117"/>
                      </a:lnTo>
                      <a:lnTo>
                        <a:pt x="440" y="107"/>
                      </a:lnTo>
                      <a:lnTo>
                        <a:pt x="454" y="97"/>
                      </a:lnTo>
                      <a:lnTo>
                        <a:pt x="465" y="86"/>
                      </a:lnTo>
                      <a:lnTo>
                        <a:pt x="469" y="80"/>
                      </a:lnTo>
                      <a:lnTo>
                        <a:pt x="473" y="74"/>
                      </a:lnTo>
                      <a:lnTo>
                        <a:pt x="477" y="69"/>
                      </a:lnTo>
                      <a:lnTo>
                        <a:pt x="478" y="63"/>
                      </a:lnTo>
                      <a:lnTo>
                        <a:pt x="488" y="62"/>
                      </a:lnTo>
                      <a:lnTo>
                        <a:pt x="496" y="61"/>
                      </a:lnTo>
                      <a:lnTo>
                        <a:pt x="504" y="58"/>
                      </a:lnTo>
                      <a:lnTo>
                        <a:pt x="512" y="54"/>
                      </a:lnTo>
                      <a:lnTo>
                        <a:pt x="525" y="46"/>
                      </a:lnTo>
                      <a:lnTo>
                        <a:pt x="537" y="36"/>
                      </a:lnTo>
                      <a:lnTo>
                        <a:pt x="549" y="26"/>
                      </a:lnTo>
                      <a:lnTo>
                        <a:pt x="561" y="16"/>
                      </a:lnTo>
                      <a:lnTo>
                        <a:pt x="568" y="11"/>
                      </a:lnTo>
                      <a:lnTo>
                        <a:pt x="575" y="7"/>
                      </a:lnTo>
                      <a:lnTo>
                        <a:pt x="583" y="4"/>
                      </a:lnTo>
                      <a:lnTo>
                        <a:pt x="591" y="0"/>
                      </a:lnTo>
                      <a:lnTo>
                        <a:pt x="594" y="10"/>
                      </a:lnTo>
                      <a:lnTo>
                        <a:pt x="597" y="16"/>
                      </a:lnTo>
                      <a:lnTo>
                        <a:pt x="602" y="22"/>
                      </a:lnTo>
                      <a:lnTo>
                        <a:pt x="606" y="25"/>
                      </a:lnTo>
                      <a:lnTo>
                        <a:pt x="612" y="28"/>
                      </a:lnTo>
                      <a:lnTo>
                        <a:pt x="617" y="30"/>
                      </a:lnTo>
                      <a:lnTo>
                        <a:pt x="624" y="31"/>
                      </a:lnTo>
                      <a:lnTo>
                        <a:pt x="631" y="31"/>
                      </a:lnTo>
                      <a:lnTo>
                        <a:pt x="625" y="46"/>
                      </a:lnTo>
                      <a:lnTo>
                        <a:pt x="618" y="61"/>
                      </a:lnTo>
                      <a:lnTo>
                        <a:pt x="611" y="75"/>
                      </a:lnTo>
                      <a:lnTo>
                        <a:pt x="601" y="88"/>
                      </a:lnTo>
                      <a:lnTo>
                        <a:pt x="591" y="101"/>
                      </a:lnTo>
                      <a:lnTo>
                        <a:pt x="580" y="114"/>
                      </a:lnTo>
                      <a:lnTo>
                        <a:pt x="568" y="125"/>
                      </a:lnTo>
                      <a:lnTo>
                        <a:pt x="556" y="136"/>
                      </a:lnTo>
                      <a:lnTo>
                        <a:pt x="543" y="145"/>
                      </a:lnTo>
                      <a:lnTo>
                        <a:pt x="529" y="154"/>
                      </a:lnTo>
                      <a:lnTo>
                        <a:pt x="515" y="161"/>
                      </a:lnTo>
                      <a:lnTo>
                        <a:pt x="501" y="167"/>
                      </a:lnTo>
                      <a:lnTo>
                        <a:pt x="487" y="173"/>
                      </a:lnTo>
                      <a:lnTo>
                        <a:pt x="473" y="177"/>
                      </a:lnTo>
                      <a:lnTo>
                        <a:pt x="459" y="179"/>
                      </a:lnTo>
                      <a:lnTo>
                        <a:pt x="445" y="180"/>
                      </a:lnTo>
                      <a:lnTo>
                        <a:pt x="443" y="189"/>
                      </a:lnTo>
                      <a:lnTo>
                        <a:pt x="439" y="195"/>
                      </a:lnTo>
                      <a:lnTo>
                        <a:pt x="438" y="197"/>
                      </a:lnTo>
                      <a:lnTo>
                        <a:pt x="436" y="199"/>
                      </a:lnTo>
                      <a:lnTo>
                        <a:pt x="435" y="200"/>
                      </a:lnTo>
                      <a:lnTo>
                        <a:pt x="433" y="200"/>
                      </a:lnTo>
                      <a:lnTo>
                        <a:pt x="422" y="199"/>
                      </a:lnTo>
                      <a:lnTo>
                        <a:pt x="405" y="198"/>
                      </a:lnTo>
                      <a:lnTo>
                        <a:pt x="395" y="199"/>
                      </a:lnTo>
                      <a:lnTo>
                        <a:pt x="385" y="202"/>
                      </a:lnTo>
                      <a:lnTo>
                        <a:pt x="376" y="206"/>
                      </a:lnTo>
                      <a:lnTo>
                        <a:pt x="367" y="210"/>
                      </a:lnTo>
                      <a:lnTo>
                        <a:pt x="358" y="213"/>
                      </a:lnTo>
                      <a:lnTo>
                        <a:pt x="351" y="213"/>
                      </a:lnTo>
                      <a:lnTo>
                        <a:pt x="347" y="212"/>
                      </a:lnTo>
                      <a:lnTo>
                        <a:pt x="344" y="211"/>
                      </a:lnTo>
                      <a:lnTo>
                        <a:pt x="342" y="208"/>
                      </a:lnTo>
                      <a:lnTo>
                        <a:pt x="338" y="204"/>
                      </a:lnTo>
                      <a:lnTo>
                        <a:pt x="333" y="216"/>
                      </a:lnTo>
                      <a:lnTo>
                        <a:pt x="324" y="229"/>
                      </a:lnTo>
                      <a:lnTo>
                        <a:pt x="313" y="241"/>
                      </a:lnTo>
                      <a:lnTo>
                        <a:pt x="301" y="254"/>
                      </a:lnTo>
                      <a:lnTo>
                        <a:pt x="288" y="267"/>
                      </a:lnTo>
                      <a:lnTo>
                        <a:pt x="272" y="280"/>
                      </a:lnTo>
                      <a:lnTo>
                        <a:pt x="256" y="293"/>
                      </a:lnTo>
                      <a:lnTo>
                        <a:pt x="238" y="304"/>
                      </a:lnTo>
                      <a:lnTo>
                        <a:pt x="220" y="315"/>
                      </a:lnTo>
                      <a:lnTo>
                        <a:pt x="202" y="325"/>
                      </a:lnTo>
                      <a:lnTo>
                        <a:pt x="182" y="334"/>
                      </a:lnTo>
                      <a:lnTo>
                        <a:pt x="164" y="343"/>
                      </a:lnTo>
                      <a:lnTo>
                        <a:pt x="145" y="349"/>
                      </a:lnTo>
                      <a:lnTo>
                        <a:pt x="127" y="354"/>
                      </a:lnTo>
                      <a:lnTo>
                        <a:pt x="110" y="357"/>
                      </a:lnTo>
                      <a:lnTo>
                        <a:pt x="93" y="358"/>
                      </a:lnTo>
                      <a:lnTo>
                        <a:pt x="80" y="358"/>
                      </a:lnTo>
                      <a:lnTo>
                        <a:pt x="71" y="356"/>
                      </a:lnTo>
                      <a:lnTo>
                        <a:pt x="65" y="354"/>
                      </a:lnTo>
                      <a:lnTo>
                        <a:pt x="60" y="351"/>
                      </a:lnTo>
                      <a:lnTo>
                        <a:pt x="56" y="348"/>
                      </a:lnTo>
                      <a:lnTo>
                        <a:pt x="51" y="345"/>
                      </a:lnTo>
                      <a:lnTo>
                        <a:pt x="44" y="343"/>
                      </a:lnTo>
                      <a:lnTo>
                        <a:pt x="33" y="340"/>
                      </a:lnTo>
                      <a:lnTo>
                        <a:pt x="0" y="327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99" name="Freeform 76"/>
                <p:cNvSpPr>
                  <a:spLocks/>
                </p:cNvSpPr>
                <p:nvPr/>
              </p:nvSpPr>
              <p:spPr bwMode="auto">
                <a:xfrm>
                  <a:off x="5597" y="3323"/>
                  <a:ext cx="116" cy="141"/>
                </a:xfrm>
                <a:custGeom>
                  <a:avLst/>
                  <a:gdLst>
                    <a:gd name="T0" fmla="*/ 6 w 359"/>
                    <a:gd name="T1" fmla="*/ 31 h 431"/>
                    <a:gd name="T2" fmla="*/ 10 w 359"/>
                    <a:gd name="T3" fmla="*/ 29 h 431"/>
                    <a:gd name="T4" fmla="*/ 17 w 359"/>
                    <a:gd name="T5" fmla="*/ 22 h 431"/>
                    <a:gd name="T6" fmla="*/ 18 w 359"/>
                    <a:gd name="T7" fmla="*/ 18 h 431"/>
                    <a:gd name="T8" fmla="*/ 19 w 359"/>
                    <a:gd name="T9" fmla="*/ 16 h 431"/>
                    <a:gd name="T10" fmla="*/ 20 w 359"/>
                    <a:gd name="T11" fmla="*/ 15 h 431"/>
                    <a:gd name="T12" fmla="*/ 20 w 359"/>
                    <a:gd name="T13" fmla="*/ 13 h 431"/>
                    <a:gd name="T14" fmla="*/ 19 w 359"/>
                    <a:gd name="T15" fmla="*/ 10 h 431"/>
                    <a:gd name="T16" fmla="*/ 18 w 359"/>
                    <a:gd name="T17" fmla="*/ 4 h 431"/>
                    <a:gd name="T18" fmla="*/ 19 w 359"/>
                    <a:gd name="T19" fmla="*/ 0 h 431"/>
                    <a:gd name="T20" fmla="*/ 20 w 359"/>
                    <a:gd name="T21" fmla="*/ 1 h 431"/>
                    <a:gd name="T22" fmla="*/ 22 w 359"/>
                    <a:gd name="T23" fmla="*/ 3 h 431"/>
                    <a:gd name="T24" fmla="*/ 24 w 359"/>
                    <a:gd name="T25" fmla="*/ 6 h 431"/>
                    <a:gd name="T26" fmla="*/ 25 w 359"/>
                    <a:gd name="T27" fmla="*/ 8 h 431"/>
                    <a:gd name="T28" fmla="*/ 25 w 359"/>
                    <a:gd name="T29" fmla="*/ 9 h 431"/>
                    <a:gd name="T30" fmla="*/ 24 w 359"/>
                    <a:gd name="T31" fmla="*/ 11 h 431"/>
                    <a:gd name="T32" fmla="*/ 21 w 359"/>
                    <a:gd name="T33" fmla="*/ 13 h 431"/>
                    <a:gd name="T34" fmla="*/ 21 w 359"/>
                    <a:gd name="T35" fmla="*/ 14 h 431"/>
                    <a:gd name="T36" fmla="*/ 21 w 359"/>
                    <a:gd name="T37" fmla="*/ 16 h 431"/>
                    <a:gd name="T38" fmla="*/ 21 w 359"/>
                    <a:gd name="T39" fmla="*/ 17 h 431"/>
                    <a:gd name="T40" fmla="*/ 24 w 359"/>
                    <a:gd name="T41" fmla="*/ 17 h 431"/>
                    <a:gd name="T42" fmla="*/ 24 w 359"/>
                    <a:gd name="T43" fmla="*/ 16 h 431"/>
                    <a:gd name="T44" fmla="*/ 24 w 359"/>
                    <a:gd name="T45" fmla="*/ 14 h 431"/>
                    <a:gd name="T46" fmla="*/ 27 w 359"/>
                    <a:gd name="T47" fmla="*/ 21 h 431"/>
                    <a:gd name="T48" fmla="*/ 28 w 359"/>
                    <a:gd name="T49" fmla="*/ 22 h 431"/>
                    <a:gd name="T50" fmla="*/ 30 w 359"/>
                    <a:gd name="T51" fmla="*/ 24 h 431"/>
                    <a:gd name="T52" fmla="*/ 31 w 359"/>
                    <a:gd name="T53" fmla="*/ 23 h 431"/>
                    <a:gd name="T54" fmla="*/ 33 w 359"/>
                    <a:gd name="T55" fmla="*/ 22 h 431"/>
                    <a:gd name="T56" fmla="*/ 36 w 359"/>
                    <a:gd name="T57" fmla="*/ 21 h 431"/>
                    <a:gd name="T58" fmla="*/ 37 w 359"/>
                    <a:gd name="T59" fmla="*/ 22 h 431"/>
                    <a:gd name="T60" fmla="*/ 36 w 359"/>
                    <a:gd name="T61" fmla="*/ 26 h 431"/>
                    <a:gd name="T62" fmla="*/ 34 w 359"/>
                    <a:gd name="T63" fmla="*/ 28 h 431"/>
                    <a:gd name="T64" fmla="*/ 31 w 359"/>
                    <a:gd name="T65" fmla="*/ 29 h 431"/>
                    <a:gd name="T66" fmla="*/ 26 w 359"/>
                    <a:gd name="T67" fmla="*/ 31 h 431"/>
                    <a:gd name="T68" fmla="*/ 22 w 359"/>
                    <a:gd name="T69" fmla="*/ 32 h 431"/>
                    <a:gd name="T70" fmla="*/ 20 w 359"/>
                    <a:gd name="T71" fmla="*/ 33 h 431"/>
                    <a:gd name="T72" fmla="*/ 19 w 359"/>
                    <a:gd name="T73" fmla="*/ 36 h 431"/>
                    <a:gd name="T74" fmla="*/ 17 w 359"/>
                    <a:gd name="T75" fmla="*/ 38 h 431"/>
                    <a:gd name="T76" fmla="*/ 11 w 359"/>
                    <a:gd name="T77" fmla="*/ 42 h 431"/>
                    <a:gd name="T78" fmla="*/ 5 w 359"/>
                    <a:gd name="T79" fmla="*/ 45 h 431"/>
                    <a:gd name="T80" fmla="*/ 2 w 359"/>
                    <a:gd name="T81" fmla="*/ 46 h 431"/>
                    <a:gd name="T82" fmla="*/ 1 w 359"/>
                    <a:gd name="T83" fmla="*/ 45 h 431"/>
                    <a:gd name="T84" fmla="*/ 0 w 359"/>
                    <a:gd name="T85" fmla="*/ 44 h 431"/>
                    <a:gd name="T86" fmla="*/ 0 w 359"/>
                    <a:gd name="T87" fmla="*/ 43 h 431"/>
                    <a:gd name="T88" fmla="*/ 1 w 359"/>
                    <a:gd name="T89" fmla="*/ 42 h 431"/>
                    <a:gd name="T90" fmla="*/ 6 w 359"/>
                    <a:gd name="T91" fmla="*/ 40 h 431"/>
                    <a:gd name="T92" fmla="*/ 8 w 359"/>
                    <a:gd name="T93" fmla="*/ 38 h 431"/>
                    <a:gd name="T94" fmla="*/ 7 w 359"/>
                    <a:gd name="T95" fmla="*/ 36 h 431"/>
                    <a:gd name="T96" fmla="*/ 7 w 359"/>
                    <a:gd name="T97" fmla="*/ 35 h 431"/>
                    <a:gd name="T98" fmla="*/ 5 w 359"/>
                    <a:gd name="T99" fmla="*/ 34 h 431"/>
                    <a:gd name="T100" fmla="*/ 2 w 359"/>
                    <a:gd name="T101" fmla="*/ 34 h 43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359" h="431">
                      <a:moveTo>
                        <a:pt x="39" y="296"/>
                      </a:moveTo>
                      <a:lnTo>
                        <a:pt x="50" y="292"/>
                      </a:lnTo>
                      <a:lnTo>
                        <a:pt x="60" y="288"/>
                      </a:lnTo>
                      <a:lnTo>
                        <a:pt x="70" y="284"/>
                      </a:lnTo>
                      <a:lnTo>
                        <a:pt x="79" y="279"/>
                      </a:lnTo>
                      <a:lnTo>
                        <a:pt x="95" y="269"/>
                      </a:lnTo>
                      <a:lnTo>
                        <a:pt x="110" y="257"/>
                      </a:lnTo>
                      <a:lnTo>
                        <a:pt x="138" y="233"/>
                      </a:lnTo>
                      <a:lnTo>
                        <a:pt x="165" y="209"/>
                      </a:lnTo>
                      <a:lnTo>
                        <a:pt x="166" y="198"/>
                      </a:lnTo>
                      <a:lnTo>
                        <a:pt x="170" y="175"/>
                      </a:lnTo>
                      <a:lnTo>
                        <a:pt x="172" y="168"/>
                      </a:lnTo>
                      <a:lnTo>
                        <a:pt x="174" y="162"/>
                      </a:lnTo>
                      <a:lnTo>
                        <a:pt x="176" y="156"/>
                      </a:lnTo>
                      <a:lnTo>
                        <a:pt x="180" y="149"/>
                      </a:lnTo>
                      <a:lnTo>
                        <a:pt x="183" y="144"/>
                      </a:lnTo>
                      <a:lnTo>
                        <a:pt x="188" y="140"/>
                      </a:lnTo>
                      <a:lnTo>
                        <a:pt x="193" y="137"/>
                      </a:lnTo>
                      <a:lnTo>
                        <a:pt x="199" y="135"/>
                      </a:lnTo>
                      <a:lnTo>
                        <a:pt x="194" y="131"/>
                      </a:lnTo>
                      <a:lnTo>
                        <a:pt x="190" y="126"/>
                      </a:lnTo>
                      <a:lnTo>
                        <a:pt x="186" y="119"/>
                      </a:lnTo>
                      <a:lnTo>
                        <a:pt x="184" y="112"/>
                      </a:lnTo>
                      <a:lnTo>
                        <a:pt x="179" y="94"/>
                      </a:lnTo>
                      <a:lnTo>
                        <a:pt x="175" y="75"/>
                      </a:lnTo>
                      <a:lnTo>
                        <a:pt x="174" y="54"/>
                      </a:lnTo>
                      <a:lnTo>
                        <a:pt x="173" y="34"/>
                      </a:lnTo>
                      <a:lnTo>
                        <a:pt x="172" y="16"/>
                      </a:lnTo>
                      <a:lnTo>
                        <a:pt x="172" y="0"/>
                      </a:lnTo>
                      <a:lnTo>
                        <a:pt x="182" y="0"/>
                      </a:lnTo>
                      <a:lnTo>
                        <a:pt x="192" y="0"/>
                      </a:lnTo>
                      <a:lnTo>
                        <a:pt x="193" y="6"/>
                      </a:lnTo>
                      <a:lnTo>
                        <a:pt x="194" y="11"/>
                      </a:lnTo>
                      <a:lnTo>
                        <a:pt x="196" y="16"/>
                      </a:lnTo>
                      <a:lnTo>
                        <a:pt x="199" y="20"/>
                      </a:lnTo>
                      <a:lnTo>
                        <a:pt x="207" y="29"/>
                      </a:lnTo>
                      <a:lnTo>
                        <a:pt x="216" y="37"/>
                      </a:lnTo>
                      <a:lnTo>
                        <a:pt x="224" y="47"/>
                      </a:lnTo>
                      <a:lnTo>
                        <a:pt x="231" y="56"/>
                      </a:lnTo>
                      <a:lnTo>
                        <a:pt x="235" y="62"/>
                      </a:lnTo>
                      <a:lnTo>
                        <a:pt x="237" y="67"/>
                      </a:lnTo>
                      <a:lnTo>
                        <a:pt x="238" y="73"/>
                      </a:lnTo>
                      <a:lnTo>
                        <a:pt x="239" y="80"/>
                      </a:lnTo>
                      <a:lnTo>
                        <a:pt x="238" y="84"/>
                      </a:lnTo>
                      <a:lnTo>
                        <a:pt x="237" y="88"/>
                      </a:lnTo>
                      <a:lnTo>
                        <a:pt x="235" y="92"/>
                      </a:lnTo>
                      <a:lnTo>
                        <a:pt x="232" y="95"/>
                      </a:lnTo>
                      <a:lnTo>
                        <a:pt x="226" y="102"/>
                      </a:lnTo>
                      <a:lnTo>
                        <a:pt x="219" y="108"/>
                      </a:lnTo>
                      <a:lnTo>
                        <a:pt x="211" y="114"/>
                      </a:lnTo>
                      <a:lnTo>
                        <a:pt x="205" y="120"/>
                      </a:lnTo>
                      <a:lnTo>
                        <a:pt x="203" y="123"/>
                      </a:lnTo>
                      <a:lnTo>
                        <a:pt x="200" y="127"/>
                      </a:lnTo>
                      <a:lnTo>
                        <a:pt x="199" y="131"/>
                      </a:lnTo>
                      <a:lnTo>
                        <a:pt x="199" y="135"/>
                      </a:lnTo>
                      <a:lnTo>
                        <a:pt x="199" y="143"/>
                      </a:lnTo>
                      <a:lnTo>
                        <a:pt x="199" y="149"/>
                      </a:lnTo>
                      <a:lnTo>
                        <a:pt x="200" y="155"/>
                      </a:lnTo>
                      <a:lnTo>
                        <a:pt x="203" y="157"/>
                      </a:lnTo>
                      <a:lnTo>
                        <a:pt x="205" y="159"/>
                      </a:lnTo>
                      <a:lnTo>
                        <a:pt x="210" y="160"/>
                      </a:lnTo>
                      <a:lnTo>
                        <a:pt x="217" y="160"/>
                      </a:lnTo>
                      <a:lnTo>
                        <a:pt x="226" y="160"/>
                      </a:lnTo>
                      <a:lnTo>
                        <a:pt x="229" y="160"/>
                      </a:lnTo>
                      <a:lnTo>
                        <a:pt x="232" y="158"/>
                      </a:lnTo>
                      <a:lnTo>
                        <a:pt x="233" y="153"/>
                      </a:lnTo>
                      <a:lnTo>
                        <a:pt x="233" y="150"/>
                      </a:lnTo>
                      <a:lnTo>
                        <a:pt x="233" y="142"/>
                      </a:lnTo>
                      <a:lnTo>
                        <a:pt x="232" y="135"/>
                      </a:lnTo>
                      <a:lnTo>
                        <a:pt x="244" y="163"/>
                      </a:lnTo>
                      <a:lnTo>
                        <a:pt x="255" y="188"/>
                      </a:lnTo>
                      <a:lnTo>
                        <a:pt x="259" y="193"/>
                      </a:lnTo>
                      <a:lnTo>
                        <a:pt x="262" y="198"/>
                      </a:lnTo>
                      <a:lnTo>
                        <a:pt x="266" y="203"/>
                      </a:lnTo>
                      <a:lnTo>
                        <a:pt x="271" y="208"/>
                      </a:lnTo>
                      <a:lnTo>
                        <a:pt x="276" y="213"/>
                      </a:lnTo>
                      <a:lnTo>
                        <a:pt x="283" y="216"/>
                      </a:lnTo>
                      <a:lnTo>
                        <a:pt x="291" y="219"/>
                      </a:lnTo>
                      <a:lnTo>
                        <a:pt x="298" y="222"/>
                      </a:lnTo>
                      <a:lnTo>
                        <a:pt x="299" y="220"/>
                      </a:lnTo>
                      <a:lnTo>
                        <a:pt x="300" y="217"/>
                      </a:lnTo>
                      <a:lnTo>
                        <a:pt x="303" y="215"/>
                      </a:lnTo>
                      <a:lnTo>
                        <a:pt x="305" y="212"/>
                      </a:lnTo>
                      <a:lnTo>
                        <a:pt x="312" y="206"/>
                      </a:lnTo>
                      <a:lnTo>
                        <a:pt x="321" y="201"/>
                      </a:lnTo>
                      <a:lnTo>
                        <a:pt x="331" y="197"/>
                      </a:lnTo>
                      <a:lnTo>
                        <a:pt x="341" y="194"/>
                      </a:lnTo>
                      <a:lnTo>
                        <a:pt x="350" y="192"/>
                      </a:lnTo>
                      <a:lnTo>
                        <a:pt x="359" y="191"/>
                      </a:lnTo>
                      <a:lnTo>
                        <a:pt x="355" y="206"/>
                      </a:lnTo>
                      <a:lnTo>
                        <a:pt x="352" y="219"/>
                      </a:lnTo>
                      <a:lnTo>
                        <a:pt x="348" y="231"/>
                      </a:lnTo>
                      <a:lnTo>
                        <a:pt x="342" y="240"/>
                      </a:lnTo>
                      <a:lnTo>
                        <a:pt x="336" y="248"/>
                      </a:lnTo>
                      <a:lnTo>
                        <a:pt x="329" y="255"/>
                      </a:lnTo>
                      <a:lnTo>
                        <a:pt x="321" y="261"/>
                      </a:lnTo>
                      <a:lnTo>
                        <a:pt x="314" y="267"/>
                      </a:lnTo>
                      <a:lnTo>
                        <a:pt x="305" y="271"/>
                      </a:lnTo>
                      <a:lnTo>
                        <a:pt x="295" y="275"/>
                      </a:lnTo>
                      <a:lnTo>
                        <a:pt x="284" y="278"/>
                      </a:lnTo>
                      <a:lnTo>
                        <a:pt x="272" y="281"/>
                      </a:lnTo>
                      <a:lnTo>
                        <a:pt x="247" y="288"/>
                      </a:lnTo>
                      <a:lnTo>
                        <a:pt x="219" y="296"/>
                      </a:lnTo>
                      <a:lnTo>
                        <a:pt x="213" y="297"/>
                      </a:lnTo>
                      <a:lnTo>
                        <a:pt x="208" y="299"/>
                      </a:lnTo>
                      <a:lnTo>
                        <a:pt x="204" y="301"/>
                      </a:lnTo>
                      <a:lnTo>
                        <a:pt x="199" y="303"/>
                      </a:lnTo>
                      <a:lnTo>
                        <a:pt x="193" y="308"/>
                      </a:lnTo>
                      <a:lnTo>
                        <a:pt x="188" y="314"/>
                      </a:lnTo>
                      <a:lnTo>
                        <a:pt x="183" y="328"/>
                      </a:lnTo>
                      <a:lnTo>
                        <a:pt x="179" y="339"/>
                      </a:lnTo>
                      <a:lnTo>
                        <a:pt x="175" y="344"/>
                      </a:lnTo>
                      <a:lnTo>
                        <a:pt x="170" y="350"/>
                      </a:lnTo>
                      <a:lnTo>
                        <a:pt x="163" y="356"/>
                      </a:lnTo>
                      <a:lnTo>
                        <a:pt x="154" y="363"/>
                      </a:lnTo>
                      <a:lnTo>
                        <a:pt x="134" y="379"/>
                      </a:lnTo>
                      <a:lnTo>
                        <a:pt x="109" y="394"/>
                      </a:lnTo>
                      <a:lnTo>
                        <a:pt x="84" y="408"/>
                      </a:lnTo>
                      <a:lnTo>
                        <a:pt x="59" y="420"/>
                      </a:lnTo>
                      <a:lnTo>
                        <a:pt x="48" y="424"/>
                      </a:lnTo>
                      <a:lnTo>
                        <a:pt x="37" y="428"/>
                      </a:lnTo>
                      <a:lnTo>
                        <a:pt x="28" y="430"/>
                      </a:lnTo>
                      <a:lnTo>
                        <a:pt x="19" y="431"/>
                      </a:lnTo>
                      <a:lnTo>
                        <a:pt x="15" y="430"/>
                      </a:lnTo>
                      <a:lnTo>
                        <a:pt x="11" y="429"/>
                      </a:lnTo>
                      <a:lnTo>
                        <a:pt x="7" y="426"/>
                      </a:lnTo>
                      <a:lnTo>
                        <a:pt x="5" y="423"/>
                      </a:lnTo>
                      <a:lnTo>
                        <a:pt x="3" y="420"/>
                      </a:lnTo>
                      <a:lnTo>
                        <a:pt x="1" y="415"/>
                      </a:lnTo>
                      <a:lnTo>
                        <a:pt x="0" y="411"/>
                      </a:lnTo>
                      <a:lnTo>
                        <a:pt x="0" y="406"/>
                      </a:lnTo>
                      <a:lnTo>
                        <a:pt x="1" y="402"/>
                      </a:lnTo>
                      <a:lnTo>
                        <a:pt x="2" y="398"/>
                      </a:lnTo>
                      <a:lnTo>
                        <a:pt x="5" y="395"/>
                      </a:lnTo>
                      <a:lnTo>
                        <a:pt x="9" y="391"/>
                      </a:lnTo>
                      <a:lnTo>
                        <a:pt x="19" y="386"/>
                      </a:lnTo>
                      <a:lnTo>
                        <a:pt x="31" y="382"/>
                      </a:lnTo>
                      <a:lnTo>
                        <a:pt x="56" y="374"/>
                      </a:lnTo>
                      <a:lnTo>
                        <a:pt x="73" y="369"/>
                      </a:lnTo>
                      <a:lnTo>
                        <a:pt x="73" y="360"/>
                      </a:lnTo>
                      <a:lnTo>
                        <a:pt x="73" y="351"/>
                      </a:lnTo>
                      <a:lnTo>
                        <a:pt x="72" y="345"/>
                      </a:lnTo>
                      <a:lnTo>
                        <a:pt x="72" y="339"/>
                      </a:lnTo>
                      <a:lnTo>
                        <a:pt x="71" y="335"/>
                      </a:lnTo>
                      <a:lnTo>
                        <a:pt x="69" y="331"/>
                      </a:lnTo>
                      <a:lnTo>
                        <a:pt x="67" y="328"/>
                      </a:lnTo>
                      <a:lnTo>
                        <a:pt x="64" y="326"/>
                      </a:lnTo>
                      <a:lnTo>
                        <a:pt x="62" y="324"/>
                      </a:lnTo>
                      <a:lnTo>
                        <a:pt x="59" y="322"/>
                      </a:lnTo>
                      <a:lnTo>
                        <a:pt x="51" y="320"/>
                      </a:lnTo>
                      <a:lnTo>
                        <a:pt x="41" y="319"/>
                      </a:lnTo>
                      <a:lnTo>
                        <a:pt x="31" y="320"/>
                      </a:lnTo>
                      <a:lnTo>
                        <a:pt x="19" y="320"/>
                      </a:lnTo>
                      <a:lnTo>
                        <a:pt x="39" y="29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34" name="Freeform 77"/>
              <p:cNvSpPr>
                <a:spLocks/>
              </p:cNvSpPr>
              <p:nvPr/>
            </p:nvSpPr>
            <p:spPr bwMode="auto">
              <a:xfrm>
                <a:off x="5111689" y="3003689"/>
                <a:ext cx="6262" cy="37612"/>
              </a:xfrm>
              <a:custGeom>
                <a:avLst/>
                <a:gdLst>
                  <a:gd name="T0" fmla="*/ 0 w 21"/>
                  <a:gd name="T1" fmla="*/ 15824946 h 62"/>
                  <a:gd name="T2" fmla="*/ 88861 w 21"/>
                  <a:gd name="T3" fmla="*/ 10672708 h 62"/>
                  <a:gd name="T4" fmla="*/ 266880 w 21"/>
                  <a:gd name="T5" fmla="*/ 6256332 h 62"/>
                  <a:gd name="T6" fmla="*/ 355741 w 21"/>
                  <a:gd name="T7" fmla="*/ 4048143 h 62"/>
                  <a:gd name="T8" fmla="*/ 533463 w 21"/>
                  <a:gd name="T9" fmla="*/ 2576422 h 62"/>
                  <a:gd name="T10" fmla="*/ 800343 w 21"/>
                  <a:gd name="T11" fmla="*/ 1104094 h 62"/>
                  <a:gd name="T12" fmla="*/ 1333806 w 21"/>
                  <a:gd name="T13" fmla="*/ 0 h 62"/>
                  <a:gd name="T14" fmla="*/ 1333806 w 21"/>
                  <a:gd name="T15" fmla="*/ 5520471 h 62"/>
                  <a:gd name="T16" fmla="*/ 1600388 w 21"/>
                  <a:gd name="T17" fmla="*/ 11408569 h 62"/>
                  <a:gd name="T18" fmla="*/ 1778408 w 21"/>
                  <a:gd name="T19" fmla="*/ 16192573 h 62"/>
                  <a:gd name="T20" fmla="*/ 1867269 w 21"/>
                  <a:gd name="T21" fmla="*/ 18033134 h 62"/>
                  <a:gd name="T22" fmla="*/ 889204 w 21"/>
                  <a:gd name="T23" fmla="*/ 20240716 h 62"/>
                  <a:gd name="T24" fmla="*/ 0 w 21"/>
                  <a:gd name="T25" fmla="*/ 22817138 h 62"/>
                  <a:gd name="T26" fmla="*/ 0 w 21"/>
                  <a:gd name="T27" fmla="*/ 15824946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" h="62">
                    <a:moveTo>
                      <a:pt x="0" y="43"/>
                    </a:moveTo>
                    <a:lnTo>
                      <a:pt x="1" y="29"/>
                    </a:lnTo>
                    <a:lnTo>
                      <a:pt x="3" y="17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9" y="3"/>
                    </a:lnTo>
                    <a:lnTo>
                      <a:pt x="15" y="0"/>
                    </a:lnTo>
                    <a:lnTo>
                      <a:pt x="15" y="15"/>
                    </a:lnTo>
                    <a:lnTo>
                      <a:pt x="18" y="31"/>
                    </a:lnTo>
                    <a:lnTo>
                      <a:pt x="20" y="44"/>
                    </a:lnTo>
                    <a:lnTo>
                      <a:pt x="21" y="49"/>
                    </a:lnTo>
                    <a:lnTo>
                      <a:pt x="10" y="55"/>
                    </a:lnTo>
                    <a:lnTo>
                      <a:pt x="0" y="62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5" name="Freeform 78"/>
              <p:cNvSpPr>
                <a:spLocks/>
              </p:cNvSpPr>
              <p:nvPr/>
            </p:nvSpPr>
            <p:spPr bwMode="auto">
              <a:xfrm>
                <a:off x="5589666" y="3597122"/>
                <a:ext cx="9393" cy="37612"/>
              </a:xfrm>
              <a:custGeom>
                <a:avLst/>
                <a:gdLst>
                  <a:gd name="T0" fmla="*/ 0 w 33"/>
                  <a:gd name="T1" fmla="*/ 0 h 24"/>
                  <a:gd name="T2" fmla="*/ 405038 w 33"/>
                  <a:gd name="T3" fmla="*/ 12280318 h 24"/>
                  <a:gd name="T4" fmla="*/ 810075 w 33"/>
                  <a:gd name="T5" fmla="*/ 24560636 h 24"/>
                  <a:gd name="T6" fmla="*/ 891196 w 33"/>
                  <a:gd name="T7" fmla="*/ 31927887 h 24"/>
                  <a:gd name="T8" fmla="*/ 972318 w 33"/>
                  <a:gd name="T9" fmla="*/ 39296704 h 24"/>
                  <a:gd name="T10" fmla="*/ 1053155 w 33"/>
                  <a:gd name="T11" fmla="*/ 49119705 h 24"/>
                  <a:gd name="T12" fmla="*/ 1053155 w 33"/>
                  <a:gd name="T13" fmla="*/ 58944273 h 24"/>
                  <a:gd name="T14" fmla="*/ 2673589 w 33"/>
                  <a:gd name="T15" fmla="*/ 0 h 24"/>
                  <a:gd name="T16" fmla="*/ 1944351 w 33"/>
                  <a:gd name="T17" fmla="*/ 0 h 24"/>
                  <a:gd name="T18" fmla="*/ 1296234 w 33"/>
                  <a:gd name="T19" fmla="*/ 0 h 24"/>
                  <a:gd name="T20" fmla="*/ 729238 w 33"/>
                  <a:gd name="T21" fmla="*/ 0 h 24"/>
                  <a:gd name="T22" fmla="*/ 0 w 33"/>
                  <a:gd name="T23" fmla="*/ 0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24">
                    <a:moveTo>
                      <a:pt x="0" y="0"/>
                    </a:moveTo>
                    <a:lnTo>
                      <a:pt x="5" y="5"/>
                    </a:lnTo>
                    <a:lnTo>
                      <a:pt x="10" y="10"/>
                    </a:lnTo>
                    <a:lnTo>
                      <a:pt x="11" y="13"/>
                    </a:lnTo>
                    <a:lnTo>
                      <a:pt x="12" y="16"/>
                    </a:lnTo>
                    <a:lnTo>
                      <a:pt x="13" y="20"/>
                    </a:lnTo>
                    <a:lnTo>
                      <a:pt x="13" y="24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6" name="Freeform 79"/>
              <p:cNvSpPr>
                <a:spLocks/>
              </p:cNvSpPr>
              <p:nvPr/>
            </p:nvSpPr>
            <p:spPr bwMode="auto">
              <a:xfrm>
                <a:off x="5604277" y="3603391"/>
                <a:ext cx="11480" cy="38656"/>
              </a:xfrm>
              <a:custGeom>
                <a:avLst/>
                <a:gdLst>
                  <a:gd name="T0" fmla="*/ 3146564 w 33"/>
                  <a:gd name="T1" fmla="*/ 59771453 h 25"/>
                  <a:gd name="T2" fmla="*/ 3509401 w 33"/>
                  <a:gd name="T3" fmla="*/ 52598446 h 25"/>
                  <a:gd name="T4" fmla="*/ 3993648 w 33"/>
                  <a:gd name="T5" fmla="*/ 43034952 h 25"/>
                  <a:gd name="T6" fmla="*/ 3993648 w 33"/>
                  <a:gd name="T7" fmla="*/ 0 h 25"/>
                  <a:gd name="T8" fmla="*/ 3025502 w 33"/>
                  <a:gd name="T9" fmla="*/ 0 h 25"/>
                  <a:gd name="T10" fmla="*/ 1936293 w 33"/>
                  <a:gd name="T11" fmla="*/ 0 h 25"/>
                  <a:gd name="T12" fmla="*/ 726023 w 33"/>
                  <a:gd name="T13" fmla="*/ 0 h 25"/>
                  <a:gd name="T14" fmla="*/ 0 w 33"/>
                  <a:gd name="T15" fmla="*/ 0 h 25"/>
                  <a:gd name="T16" fmla="*/ 3146564 w 33"/>
                  <a:gd name="T17" fmla="*/ 59771453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25">
                    <a:moveTo>
                      <a:pt x="26" y="25"/>
                    </a:moveTo>
                    <a:lnTo>
                      <a:pt x="29" y="22"/>
                    </a:lnTo>
                    <a:lnTo>
                      <a:pt x="33" y="18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6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7" name="Freeform 80"/>
              <p:cNvSpPr>
                <a:spLocks/>
              </p:cNvSpPr>
              <p:nvPr/>
            </p:nvSpPr>
            <p:spPr bwMode="auto">
              <a:xfrm>
                <a:off x="5153434" y="2996375"/>
                <a:ext cx="1044" cy="36567"/>
              </a:xfrm>
              <a:custGeom>
                <a:avLst/>
                <a:gdLst>
                  <a:gd name="T0" fmla="*/ 0 w 7"/>
                  <a:gd name="T1" fmla="*/ 0 h 36567"/>
                  <a:gd name="T2" fmla="*/ 155705 w 7"/>
                  <a:gd name="T3" fmla="*/ 0 h 36567"/>
                  <a:gd name="T4" fmla="*/ 0 w 7"/>
                  <a:gd name="T5" fmla="*/ 0 h 365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3656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8" name="Freeform 81"/>
              <p:cNvSpPr>
                <a:spLocks/>
              </p:cNvSpPr>
              <p:nvPr/>
            </p:nvSpPr>
            <p:spPr bwMode="auto">
              <a:xfrm>
                <a:off x="5192048" y="2959808"/>
                <a:ext cx="4174" cy="37612"/>
              </a:xfrm>
              <a:custGeom>
                <a:avLst/>
                <a:gdLst>
                  <a:gd name="T0" fmla="*/ 1088892 w 16"/>
                  <a:gd name="T1" fmla="*/ 0 h 25"/>
                  <a:gd name="T2" fmla="*/ 1088892 w 16"/>
                  <a:gd name="T3" fmla="*/ 13580941 h 25"/>
                  <a:gd name="T4" fmla="*/ 952716 w 16"/>
                  <a:gd name="T5" fmla="*/ 29424620 h 25"/>
                  <a:gd name="T6" fmla="*/ 884627 w 16"/>
                  <a:gd name="T7" fmla="*/ 36215843 h 25"/>
                  <a:gd name="T8" fmla="*/ 748711 w 16"/>
                  <a:gd name="T9" fmla="*/ 45269803 h 25"/>
                  <a:gd name="T10" fmla="*/ 476358 w 16"/>
                  <a:gd name="T11" fmla="*/ 52059521 h 25"/>
                  <a:gd name="T12" fmla="*/ 204265 w 16"/>
                  <a:gd name="T13" fmla="*/ 56586502 h 25"/>
                  <a:gd name="T14" fmla="*/ 68088 w 16"/>
                  <a:gd name="T15" fmla="*/ 54323764 h 25"/>
                  <a:gd name="T16" fmla="*/ 0 w 16"/>
                  <a:gd name="T17" fmla="*/ 47532541 h 25"/>
                  <a:gd name="T18" fmla="*/ 68088 w 16"/>
                  <a:gd name="T19" fmla="*/ 40742823 h 25"/>
                  <a:gd name="T20" fmla="*/ 136177 w 16"/>
                  <a:gd name="T21" fmla="*/ 29424620 h 25"/>
                  <a:gd name="T22" fmla="*/ 272354 w 16"/>
                  <a:gd name="T23" fmla="*/ 20370659 h 25"/>
                  <a:gd name="T24" fmla="*/ 476358 w 16"/>
                  <a:gd name="T25" fmla="*/ 9053961 h 25"/>
                  <a:gd name="T26" fmla="*/ 748711 w 16"/>
                  <a:gd name="T27" fmla="*/ 2262738 h 25"/>
                  <a:gd name="T28" fmla="*/ 1088892 w 16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" h="25">
                    <a:moveTo>
                      <a:pt x="16" y="0"/>
                    </a:moveTo>
                    <a:lnTo>
                      <a:pt x="16" y="6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20"/>
                    </a:lnTo>
                    <a:lnTo>
                      <a:pt x="7" y="23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4"/>
                    </a:lnTo>
                    <a:lnTo>
                      <a:pt x="11" y="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9" name="Freeform 82"/>
              <p:cNvSpPr>
                <a:spLocks/>
              </p:cNvSpPr>
              <p:nvPr/>
            </p:nvSpPr>
            <p:spPr bwMode="auto">
              <a:xfrm>
                <a:off x="5266145" y="2886674"/>
                <a:ext cx="3131" cy="37612"/>
              </a:xfrm>
              <a:custGeom>
                <a:avLst/>
                <a:gdLst>
                  <a:gd name="T0" fmla="*/ 0 w 14"/>
                  <a:gd name="T1" fmla="*/ 0 h 18"/>
                  <a:gd name="T2" fmla="*/ 150064 w 14"/>
                  <a:gd name="T3" fmla="*/ 4367171 h 18"/>
                  <a:gd name="T4" fmla="*/ 250033 w 14"/>
                  <a:gd name="T5" fmla="*/ 8732253 h 18"/>
                  <a:gd name="T6" fmla="*/ 350225 w 14"/>
                  <a:gd name="T7" fmla="*/ 17464505 h 18"/>
                  <a:gd name="T8" fmla="*/ 450193 w 14"/>
                  <a:gd name="T9" fmla="*/ 30563929 h 18"/>
                  <a:gd name="T10" fmla="*/ 650130 w 14"/>
                  <a:gd name="T11" fmla="*/ 56760687 h 18"/>
                  <a:gd name="T12" fmla="*/ 700226 w 14"/>
                  <a:gd name="T13" fmla="*/ 78592364 h 18"/>
                  <a:gd name="T14" fmla="*/ 0 w 14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lnTo>
                      <a:pt x="3" y="1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9" y="7"/>
                    </a:lnTo>
                    <a:lnTo>
                      <a:pt x="13" y="13"/>
                    </a:lnTo>
                    <a:lnTo>
                      <a:pt x="14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40" name="Freeform 83"/>
              <p:cNvSpPr>
                <a:spLocks/>
              </p:cNvSpPr>
              <p:nvPr/>
            </p:nvSpPr>
            <p:spPr bwMode="auto">
              <a:xfrm>
                <a:off x="5366332" y="3346376"/>
                <a:ext cx="17742" cy="38656"/>
              </a:xfrm>
              <a:custGeom>
                <a:avLst/>
                <a:gdLst>
                  <a:gd name="T0" fmla="*/ 0 w 67"/>
                  <a:gd name="T1" fmla="*/ 0 h 74"/>
                  <a:gd name="T2" fmla="*/ 70174 w 67"/>
                  <a:gd name="T3" fmla="*/ 4638720 h 74"/>
                  <a:gd name="T4" fmla="*/ 210256 w 67"/>
                  <a:gd name="T5" fmla="*/ 8186192 h 74"/>
                  <a:gd name="T6" fmla="*/ 490950 w 67"/>
                  <a:gd name="T7" fmla="*/ 11188300 h 74"/>
                  <a:gd name="T8" fmla="*/ 841553 w 67"/>
                  <a:gd name="T9" fmla="*/ 13644001 h 74"/>
                  <a:gd name="T10" fmla="*/ 1192156 w 67"/>
                  <a:gd name="T11" fmla="*/ 15827020 h 74"/>
                  <a:gd name="T12" fmla="*/ 1612933 w 67"/>
                  <a:gd name="T13" fmla="*/ 17464154 h 74"/>
                  <a:gd name="T14" fmla="*/ 1963536 w 67"/>
                  <a:gd name="T15" fmla="*/ 18828606 h 74"/>
                  <a:gd name="T16" fmla="*/ 2314139 w 67"/>
                  <a:gd name="T17" fmla="*/ 20193059 h 74"/>
                  <a:gd name="T18" fmla="*/ 3085254 w 67"/>
                  <a:gd name="T19" fmla="*/ 17737358 h 74"/>
                  <a:gd name="T20" fmla="*/ 3856634 w 67"/>
                  <a:gd name="T21" fmla="*/ 15008453 h 74"/>
                  <a:gd name="T22" fmla="*/ 4137328 w 67"/>
                  <a:gd name="T23" fmla="*/ 13371319 h 74"/>
                  <a:gd name="T24" fmla="*/ 4417758 w 67"/>
                  <a:gd name="T25" fmla="*/ 11733663 h 74"/>
                  <a:gd name="T26" fmla="*/ 4628014 w 67"/>
                  <a:gd name="T27" fmla="*/ 10096529 h 74"/>
                  <a:gd name="T28" fmla="*/ 4698188 w 67"/>
                  <a:gd name="T29" fmla="*/ 8186192 h 74"/>
                  <a:gd name="T30" fmla="*/ 4698188 w 67"/>
                  <a:gd name="T31" fmla="*/ 6821739 h 74"/>
                  <a:gd name="T32" fmla="*/ 4698188 w 67"/>
                  <a:gd name="T33" fmla="*/ 4911924 h 74"/>
                  <a:gd name="T34" fmla="*/ 4698188 w 67"/>
                  <a:gd name="T35" fmla="*/ 2455701 h 74"/>
                  <a:gd name="T36" fmla="*/ 4698188 w 67"/>
                  <a:gd name="T37" fmla="*/ 0 h 74"/>
                  <a:gd name="T38" fmla="*/ 3365949 w 67"/>
                  <a:gd name="T39" fmla="*/ 0 h 74"/>
                  <a:gd name="T40" fmla="*/ 2314139 w 67"/>
                  <a:gd name="T41" fmla="*/ 0 h 74"/>
                  <a:gd name="T42" fmla="*/ 1192156 w 67"/>
                  <a:gd name="T43" fmla="*/ 0 h 74"/>
                  <a:gd name="T44" fmla="*/ 0 w 67"/>
                  <a:gd name="T45" fmla="*/ 0 h 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7" h="74">
                    <a:moveTo>
                      <a:pt x="0" y="0"/>
                    </a:moveTo>
                    <a:lnTo>
                      <a:pt x="1" y="17"/>
                    </a:lnTo>
                    <a:lnTo>
                      <a:pt x="3" y="30"/>
                    </a:lnTo>
                    <a:lnTo>
                      <a:pt x="7" y="41"/>
                    </a:lnTo>
                    <a:lnTo>
                      <a:pt x="12" y="50"/>
                    </a:lnTo>
                    <a:lnTo>
                      <a:pt x="17" y="58"/>
                    </a:lnTo>
                    <a:lnTo>
                      <a:pt x="23" y="64"/>
                    </a:lnTo>
                    <a:lnTo>
                      <a:pt x="28" y="69"/>
                    </a:lnTo>
                    <a:lnTo>
                      <a:pt x="33" y="74"/>
                    </a:lnTo>
                    <a:lnTo>
                      <a:pt x="44" y="65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3" y="43"/>
                    </a:lnTo>
                    <a:lnTo>
                      <a:pt x="66" y="37"/>
                    </a:lnTo>
                    <a:lnTo>
                      <a:pt x="67" y="30"/>
                    </a:lnTo>
                    <a:lnTo>
                      <a:pt x="67" y="25"/>
                    </a:lnTo>
                    <a:lnTo>
                      <a:pt x="67" y="18"/>
                    </a:lnTo>
                    <a:lnTo>
                      <a:pt x="67" y="9"/>
                    </a:lnTo>
                    <a:lnTo>
                      <a:pt x="67" y="0"/>
                    </a:lnTo>
                    <a:lnTo>
                      <a:pt x="48" y="0"/>
                    </a:lnTo>
                    <a:lnTo>
                      <a:pt x="33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41" name="Freeform 84"/>
              <p:cNvSpPr>
                <a:spLocks/>
              </p:cNvSpPr>
              <p:nvPr/>
            </p:nvSpPr>
            <p:spPr bwMode="auto">
              <a:xfrm>
                <a:off x="5408077" y="3355778"/>
                <a:ext cx="8349" cy="37612"/>
              </a:xfrm>
              <a:custGeom>
                <a:avLst/>
                <a:gdLst>
                  <a:gd name="T0" fmla="*/ 0 w 34"/>
                  <a:gd name="T1" fmla="*/ 0 h 38"/>
                  <a:gd name="T2" fmla="*/ 120569 w 34"/>
                  <a:gd name="T3" fmla="*/ 2938685 h 38"/>
                  <a:gd name="T4" fmla="*/ 241139 w 34"/>
                  <a:gd name="T5" fmla="*/ 6858251 h 38"/>
                  <a:gd name="T6" fmla="*/ 301546 w 34"/>
                  <a:gd name="T7" fmla="*/ 10776828 h 38"/>
                  <a:gd name="T8" fmla="*/ 361708 w 34"/>
                  <a:gd name="T9" fmla="*/ 15675296 h 38"/>
                  <a:gd name="T10" fmla="*/ 603092 w 34"/>
                  <a:gd name="T11" fmla="*/ 27431025 h 38"/>
                  <a:gd name="T12" fmla="*/ 783824 w 34"/>
                  <a:gd name="T13" fmla="*/ 37227962 h 38"/>
                  <a:gd name="T14" fmla="*/ 964801 w 34"/>
                  <a:gd name="T15" fmla="*/ 36248070 h 38"/>
                  <a:gd name="T16" fmla="*/ 1205939 w 34"/>
                  <a:gd name="T17" fmla="*/ 35268179 h 38"/>
                  <a:gd name="T18" fmla="*/ 1386916 w 34"/>
                  <a:gd name="T19" fmla="*/ 33309385 h 38"/>
                  <a:gd name="T20" fmla="*/ 1567893 w 34"/>
                  <a:gd name="T21" fmla="*/ 30369710 h 38"/>
                  <a:gd name="T22" fmla="*/ 1688462 w 34"/>
                  <a:gd name="T23" fmla="*/ 27431025 h 38"/>
                  <a:gd name="T24" fmla="*/ 1929601 w 34"/>
                  <a:gd name="T25" fmla="*/ 23512449 h 38"/>
                  <a:gd name="T26" fmla="*/ 1989763 w 34"/>
                  <a:gd name="T27" fmla="*/ 20573764 h 38"/>
                  <a:gd name="T28" fmla="*/ 2050171 w 34"/>
                  <a:gd name="T29" fmla="*/ 18613981 h 38"/>
                  <a:gd name="T30" fmla="*/ 1869194 w 34"/>
                  <a:gd name="T31" fmla="*/ 17634089 h 38"/>
                  <a:gd name="T32" fmla="*/ 1688462 w 34"/>
                  <a:gd name="T33" fmla="*/ 16654198 h 38"/>
                  <a:gd name="T34" fmla="*/ 1567893 w 34"/>
                  <a:gd name="T35" fmla="*/ 13715513 h 38"/>
                  <a:gd name="T36" fmla="*/ 1447078 w 34"/>
                  <a:gd name="T37" fmla="*/ 11755730 h 38"/>
                  <a:gd name="T38" fmla="*/ 1145777 w 34"/>
                  <a:gd name="T39" fmla="*/ 5878360 h 38"/>
                  <a:gd name="T40" fmla="*/ 783824 w 34"/>
                  <a:gd name="T41" fmla="*/ 0 h 38"/>
                  <a:gd name="T42" fmla="*/ 361708 w 34"/>
                  <a:gd name="T43" fmla="*/ 0 h 38"/>
                  <a:gd name="T44" fmla="*/ 0 w 34"/>
                  <a:gd name="T45" fmla="*/ 0 h 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4" h="38">
                    <a:moveTo>
                      <a:pt x="0" y="0"/>
                    </a:moveTo>
                    <a:lnTo>
                      <a:pt x="2" y="3"/>
                    </a:lnTo>
                    <a:lnTo>
                      <a:pt x="4" y="7"/>
                    </a:lnTo>
                    <a:lnTo>
                      <a:pt x="5" y="11"/>
                    </a:lnTo>
                    <a:lnTo>
                      <a:pt x="6" y="16"/>
                    </a:lnTo>
                    <a:lnTo>
                      <a:pt x="10" y="28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20" y="36"/>
                    </a:lnTo>
                    <a:lnTo>
                      <a:pt x="23" y="34"/>
                    </a:lnTo>
                    <a:lnTo>
                      <a:pt x="26" y="31"/>
                    </a:lnTo>
                    <a:lnTo>
                      <a:pt x="28" y="28"/>
                    </a:lnTo>
                    <a:lnTo>
                      <a:pt x="32" y="24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1" y="18"/>
                    </a:lnTo>
                    <a:lnTo>
                      <a:pt x="28" y="17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42" name="Freeform 85"/>
              <p:cNvSpPr>
                <a:spLocks/>
              </p:cNvSpPr>
              <p:nvPr/>
            </p:nvSpPr>
            <p:spPr bwMode="auto">
              <a:xfrm>
                <a:off x="5314151" y="3208465"/>
                <a:ext cx="16698" cy="36567"/>
              </a:xfrm>
              <a:custGeom>
                <a:avLst/>
                <a:gdLst>
                  <a:gd name="T0" fmla="*/ 5260815 w 53"/>
                  <a:gd name="T1" fmla="*/ 58136760 h 23"/>
                  <a:gd name="T2" fmla="*/ 5260815 w 53"/>
                  <a:gd name="T3" fmla="*/ 10109981 h 23"/>
                  <a:gd name="T4" fmla="*/ 4863844 w 53"/>
                  <a:gd name="T5" fmla="*/ 5055785 h 23"/>
                  <a:gd name="T6" fmla="*/ 4466873 w 53"/>
                  <a:gd name="T7" fmla="*/ 2527893 h 23"/>
                  <a:gd name="T8" fmla="*/ 4168829 w 53"/>
                  <a:gd name="T9" fmla="*/ 0 h 23"/>
                  <a:gd name="T10" fmla="*/ 3771858 w 53"/>
                  <a:gd name="T11" fmla="*/ 0 h 23"/>
                  <a:gd name="T12" fmla="*/ 3077158 w 53"/>
                  <a:gd name="T13" fmla="*/ 2527893 h 23"/>
                  <a:gd name="T14" fmla="*/ 2382143 w 53"/>
                  <a:gd name="T15" fmla="*/ 10109981 h 23"/>
                  <a:gd name="T16" fmla="*/ 1091986 w 53"/>
                  <a:gd name="T17" fmla="*/ 32859424 h 23"/>
                  <a:gd name="T18" fmla="*/ 0 w 53"/>
                  <a:gd name="T19" fmla="*/ 58136760 h 23"/>
                  <a:gd name="T20" fmla="*/ 5260815 w 53"/>
                  <a:gd name="T21" fmla="*/ 5813676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3" h="23">
                    <a:moveTo>
                      <a:pt x="53" y="23"/>
                    </a:moveTo>
                    <a:lnTo>
                      <a:pt x="53" y="4"/>
                    </a:lnTo>
                    <a:lnTo>
                      <a:pt x="49" y="2"/>
                    </a:lnTo>
                    <a:lnTo>
                      <a:pt x="45" y="1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1" y="13"/>
                    </a:lnTo>
                    <a:lnTo>
                      <a:pt x="0" y="23"/>
                    </a:lnTo>
                    <a:lnTo>
                      <a:pt x="53" y="2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43" name="Freeform 86"/>
              <p:cNvSpPr>
                <a:spLocks/>
              </p:cNvSpPr>
              <p:nvPr/>
            </p:nvSpPr>
            <p:spPr bwMode="auto">
              <a:xfrm>
                <a:off x="5276581" y="3191749"/>
                <a:ext cx="7306" cy="37612"/>
              </a:xfrm>
              <a:custGeom>
                <a:avLst/>
                <a:gdLst>
                  <a:gd name="T0" fmla="*/ 0 w 26"/>
                  <a:gd name="T1" fmla="*/ 0 h 12"/>
                  <a:gd name="T2" fmla="*/ 315844 w 26"/>
                  <a:gd name="T3" fmla="*/ 39295137 h 12"/>
                  <a:gd name="T4" fmla="*/ 868571 w 26"/>
                  <a:gd name="T5" fmla="*/ 78593408 h 12"/>
                  <a:gd name="T6" fmla="*/ 1105454 w 26"/>
                  <a:gd name="T7" fmla="*/ 88416409 h 12"/>
                  <a:gd name="T8" fmla="*/ 1421298 w 26"/>
                  <a:gd name="T9" fmla="*/ 108065545 h 12"/>
                  <a:gd name="T10" fmla="*/ 1737142 w 26"/>
                  <a:gd name="T11" fmla="*/ 108065545 h 12"/>
                  <a:gd name="T12" fmla="*/ 2052986 w 26"/>
                  <a:gd name="T13" fmla="*/ 117888545 h 12"/>
                  <a:gd name="T14" fmla="*/ 1658181 w 26"/>
                  <a:gd name="T15" fmla="*/ 68767273 h 12"/>
                  <a:gd name="T16" fmla="*/ 1026493 w 26"/>
                  <a:gd name="T17" fmla="*/ 29472136 h 12"/>
                  <a:gd name="T18" fmla="*/ 394805 w 26"/>
                  <a:gd name="T19" fmla="*/ 9823001 h 12"/>
                  <a:gd name="T20" fmla="*/ 0 w 26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12">
                    <a:moveTo>
                      <a:pt x="0" y="0"/>
                    </a:moveTo>
                    <a:lnTo>
                      <a:pt x="4" y="4"/>
                    </a:lnTo>
                    <a:lnTo>
                      <a:pt x="11" y="8"/>
                    </a:lnTo>
                    <a:lnTo>
                      <a:pt x="14" y="9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6" y="12"/>
                    </a:lnTo>
                    <a:lnTo>
                      <a:pt x="21" y="7"/>
                    </a:lnTo>
                    <a:lnTo>
                      <a:pt x="13" y="3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44" name="Freeform 87"/>
              <p:cNvSpPr>
                <a:spLocks/>
              </p:cNvSpPr>
              <p:nvPr/>
            </p:nvSpPr>
            <p:spPr bwMode="auto">
              <a:xfrm>
                <a:off x="5408077" y="3410107"/>
                <a:ext cx="20872" cy="37612"/>
              </a:xfrm>
              <a:custGeom>
                <a:avLst/>
                <a:gdLst>
                  <a:gd name="T0" fmla="*/ 0 w 73"/>
                  <a:gd name="T1" fmla="*/ 0 h 37612"/>
                  <a:gd name="T2" fmla="*/ 1634878 w 73"/>
                  <a:gd name="T3" fmla="*/ 0 h 37612"/>
                  <a:gd name="T4" fmla="*/ 3024724 w 73"/>
                  <a:gd name="T5" fmla="*/ 0 h 37612"/>
                  <a:gd name="T6" fmla="*/ 4496058 w 73"/>
                  <a:gd name="T7" fmla="*/ 0 h 37612"/>
                  <a:gd name="T8" fmla="*/ 5967676 w 73"/>
                  <a:gd name="T9" fmla="*/ 0 h 37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37612">
                    <a:moveTo>
                      <a:pt x="0" y="0"/>
                    </a:moveTo>
                    <a:lnTo>
                      <a:pt x="20" y="0"/>
                    </a:lnTo>
                    <a:lnTo>
                      <a:pt x="37" y="0"/>
                    </a:lnTo>
                    <a:lnTo>
                      <a:pt x="55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45" name="Freeform 88"/>
              <p:cNvSpPr>
                <a:spLocks/>
              </p:cNvSpPr>
              <p:nvPr/>
            </p:nvSpPr>
            <p:spPr bwMode="auto">
              <a:xfrm>
                <a:off x="5378855" y="3402794"/>
                <a:ext cx="14611" cy="37612"/>
              </a:xfrm>
              <a:custGeom>
                <a:avLst/>
                <a:gdLst>
                  <a:gd name="T0" fmla="*/ 0 w 53"/>
                  <a:gd name="T1" fmla="*/ 0 h 3"/>
                  <a:gd name="T2" fmla="*/ 1064122 w 53"/>
                  <a:gd name="T3" fmla="*/ 0 h 3"/>
                  <a:gd name="T4" fmla="*/ 2051881 w 53"/>
                  <a:gd name="T5" fmla="*/ 471554181 h 3"/>
                  <a:gd name="T6" fmla="*/ 2432042 w 53"/>
                  <a:gd name="T7" fmla="*/ 471554181 h 3"/>
                  <a:gd name="T8" fmla="*/ 2963828 w 53"/>
                  <a:gd name="T9" fmla="*/ 471554181 h 3"/>
                  <a:gd name="T10" fmla="*/ 3420077 w 53"/>
                  <a:gd name="T11" fmla="*/ 157180548 h 3"/>
                  <a:gd name="T12" fmla="*/ 4027949 w 5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3">
                    <a:moveTo>
                      <a:pt x="0" y="0"/>
                    </a:moveTo>
                    <a:lnTo>
                      <a:pt x="14" y="0"/>
                    </a:lnTo>
                    <a:lnTo>
                      <a:pt x="27" y="3"/>
                    </a:lnTo>
                    <a:lnTo>
                      <a:pt x="32" y="3"/>
                    </a:lnTo>
                    <a:lnTo>
                      <a:pt x="39" y="3"/>
                    </a:lnTo>
                    <a:lnTo>
                      <a:pt x="45" y="1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46" name="Line 89"/>
              <p:cNvSpPr>
                <a:spLocks noChangeShapeType="1"/>
              </p:cNvSpPr>
              <p:nvPr/>
            </p:nvSpPr>
            <p:spPr bwMode="auto">
              <a:xfrm>
                <a:off x="5400772" y="3393390"/>
                <a:ext cx="13567" cy="4179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47" name="Freeform 90"/>
              <p:cNvSpPr>
                <a:spLocks/>
              </p:cNvSpPr>
              <p:nvPr/>
            </p:nvSpPr>
            <p:spPr bwMode="auto">
              <a:xfrm>
                <a:off x="5414338" y="3397569"/>
                <a:ext cx="1044" cy="37612"/>
              </a:xfrm>
              <a:custGeom>
                <a:avLst/>
                <a:gdLst>
                  <a:gd name="T0" fmla="*/ 0 w 1044"/>
                  <a:gd name="T1" fmla="*/ 0 h 13"/>
                  <a:gd name="T2" fmla="*/ 0 w 1044"/>
                  <a:gd name="T3" fmla="*/ 50223593 h 13"/>
                  <a:gd name="T4" fmla="*/ 0 w 1044"/>
                  <a:gd name="T5" fmla="*/ 108820196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44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48" name="Freeform 91"/>
              <p:cNvSpPr>
                <a:spLocks/>
              </p:cNvSpPr>
              <p:nvPr/>
            </p:nvSpPr>
            <p:spPr bwMode="auto">
              <a:xfrm>
                <a:off x="5384074" y="3393390"/>
                <a:ext cx="9392" cy="38657"/>
              </a:xfrm>
              <a:custGeom>
                <a:avLst/>
                <a:gdLst>
                  <a:gd name="T0" fmla="*/ 0 w 26"/>
                  <a:gd name="T1" fmla="*/ 0 h 38657"/>
                  <a:gd name="T2" fmla="*/ 1957148 w 26"/>
                  <a:gd name="T3" fmla="*/ 0 h 38657"/>
                  <a:gd name="T4" fmla="*/ 3392679 w 26"/>
                  <a:gd name="T5" fmla="*/ 0 h 386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38657">
                    <a:moveTo>
                      <a:pt x="0" y="0"/>
                    </a:moveTo>
                    <a:lnTo>
                      <a:pt x="15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49" name="Freeform 92"/>
              <p:cNvSpPr>
                <a:spLocks/>
              </p:cNvSpPr>
              <p:nvPr/>
            </p:nvSpPr>
            <p:spPr bwMode="auto">
              <a:xfrm>
                <a:off x="5379899" y="3380853"/>
                <a:ext cx="4174" cy="39701"/>
              </a:xfrm>
              <a:custGeom>
                <a:avLst/>
                <a:gdLst>
                  <a:gd name="T0" fmla="*/ 871114 w 20"/>
                  <a:gd name="T1" fmla="*/ 0 h 25"/>
                  <a:gd name="T2" fmla="*/ 0 w 20"/>
                  <a:gd name="T3" fmla="*/ 32785086 h 25"/>
                  <a:gd name="T4" fmla="*/ 174265 w 20"/>
                  <a:gd name="T5" fmla="*/ 45394123 h 25"/>
                  <a:gd name="T6" fmla="*/ 435557 w 20"/>
                  <a:gd name="T7" fmla="*/ 52959546 h 25"/>
                  <a:gd name="T8" fmla="*/ 609821 w 20"/>
                  <a:gd name="T9" fmla="*/ 60524969 h 25"/>
                  <a:gd name="T10" fmla="*/ 871114 w 20"/>
                  <a:gd name="T11" fmla="*/ 63046776 h 25"/>
                  <a:gd name="T12" fmla="*/ 871114 w 2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5">
                    <a:moveTo>
                      <a:pt x="20" y="0"/>
                    </a:moveTo>
                    <a:lnTo>
                      <a:pt x="0" y="13"/>
                    </a:lnTo>
                    <a:lnTo>
                      <a:pt x="4" y="18"/>
                    </a:lnTo>
                    <a:lnTo>
                      <a:pt x="10" y="21"/>
                    </a:lnTo>
                    <a:lnTo>
                      <a:pt x="14" y="24"/>
                    </a:lnTo>
                    <a:lnTo>
                      <a:pt x="20" y="2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50" name="Freeform 93"/>
              <p:cNvSpPr>
                <a:spLocks/>
              </p:cNvSpPr>
              <p:nvPr/>
            </p:nvSpPr>
            <p:spPr bwMode="auto">
              <a:xfrm>
                <a:off x="5433123" y="3201151"/>
                <a:ext cx="1044" cy="37612"/>
              </a:xfrm>
              <a:custGeom>
                <a:avLst/>
                <a:gdLst>
                  <a:gd name="T0" fmla="*/ 0 w 6"/>
                  <a:gd name="T1" fmla="*/ 58944273 h 24"/>
                  <a:gd name="T2" fmla="*/ 0 w 6"/>
                  <a:gd name="T3" fmla="*/ 0 h 24"/>
                  <a:gd name="T4" fmla="*/ 181656 w 6"/>
                  <a:gd name="T5" fmla="*/ 29472136 h 24"/>
                  <a:gd name="T6" fmla="*/ 0 w 6"/>
                  <a:gd name="T7" fmla="*/ 58944273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651" name="Group 94"/>
              <p:cNvGrpSpPr>
                <a:grpSpLocks/>
              </p:cNvGrpSpPr>
              <p:nvPr/>
            </p:nvGrpSpPr>
            <p:grpSpPr bwMode="auto">
              <a:xfrm>
                <a:off x="5350910" y="2985111"/>
                <a:ext cx="107497" cy="75230"/>
                <a:chOff x="5379" y="2466"/>
                <a:chExt cx="122" cy="71"/>
              </a:xfrm>
            </p:grpSpPr>
            <p:sp>
              <p:nvSpPr>
                <p:cNvPr id="1088" name="Freeform 95"/>
                <p:cNvSpPr>
                  <a:spLocks/>
                </p:cNvSpPr>
                <p:nvPr/>
              </p:nvSpPr>
              <p:spPr bwMode="auto">
                <a:xfrm>
                  <a:off x="5428" y="2492"/>
                  <a:ext cx="6" cy="9"/>
                </a:xfrm>
                <a:custGeom>
                  <a:avLst/>
                  <a:gdLst>
                    <a:gd name="T0" fmla="*/ 2 w 19"/>
                    <a:gd name="T1" fmla="*/ 3 h 25"/>
                    <a:gd name="T2" fmla="*/ 2 w 19"/>
                    <a:gd name="T3" fmla="*/ 3 h 25"/>
                    <a:gd name="T4" fmla="*/ 2 w 19"/>
                    <a:gd name="T5" fmla="*/ 1 h 25"/>
                    <a:gd name="T6" fmla="*/ 2 w 19"/>
                    <a:gd name="T7" fmla="*/ 1 h 25"/>
                    <a:gd name="T8" fmla="*/ 2 w 19"/>
                    <a:gd name="T9" fmla="*/ 1 h 25"/>
                    <a:gd name="T10" fmla="*/ 2 w 19"/>
                    <a:gd name="T11" fmla="*/ 0 h 25"/>
                    <a:gd name="T12" fmla="*/ 2 w 19"/>
                    <a:gd name="T13" fmla="*/ 0 h 25"/>
                    <a:gd name="T14" fmla="*/ 0 w 19"/>
                    <a:gd name="T15" fmla="*/ 0 h 25"/>
                    <a:gd name="T16" fmla="*/ 0 w 19"/>
                    <a:gd name="T17" fmla="*/ 1 h 25"/>
                    <a:gd name="T18" fmla="*/ 1 w 19"/>
                    <a:gd name="T19" fmla="*/ 2 h 25"/>
                    <a:gd name="T20" fmla="*/ 1 w 19"/>
                    <a:gd name="T21" fmla="*/ 3 h 25"/>
                    <a:gd name="T22" fmla="*/ 1 w 19"/>
                    <a:gd name="T23" fmla="*/ 3 h 25"/>
                    <a:gd name="T24" fmla="*/ 2 w 19"/>
                    <a:gd name="T25" fmla="*/ 3 h 25"/>
                    <a:gd name="T26" fmla="*/ 2 w 19"/>
                    <a:gd name="T27" fmla="*/ 3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9" h="25">
                      <a:moveTo>
                        <a:pt x="19" y="25"/>
                      </a:moveTo>
                      <a:lnTo>
                        <a:pt x="18" y="20"/>
                      </a:lnTo>
                      <a:lnTo>
                        <a:pt x="17" y="12"/>
                      </a:lnTo>
                      <a:lnTo>
                        <a:pt x="16" y="9"/>
                      </a:lnTo>
                      <a:lnTo>
                        <a:pt x="17" y="6"/>
                      </a:lnTo>
                      <a:lnTo>
                        <a:pt x="17" y="3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" y="7"/>
                      </a:lnTo>
                      <a:lnTo>
                        <a:pt x="5" y="15"/>
                      </a:lnTo>
                      <a:lnTo>
                        <a:pt x="7" y="19"/>
                      </a:lnTo>
                      <a:lnTo>
                        <a:pt x="11" y="23"/>
                      </a:lnTo>
                      <a:lnTo>
                        <a:pt x="15" y="25"/>
                      </a:lnTo>
                      <a:lnTo>
                        <a:pt x="19" y="2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89" name="Freeform 96"/>
                <p:cNvSpPr>
                  <a:spLocks/>
                </p:cNvSpPr>
                <p:nvPr/>
              </p:nvSpPr>
              <p:spPr bwMode="auto">
                <a:xfrm>
                  <a:off x="5379" y="2505"/>
                  <a:ext cx="7" cy="6"/>
                </a:xfrm>
                <a:custGeom>
                  <a:avLst/>
                  <a:gdLst>
                    <a:gd name="T0" fmla="*/ 2 w 26"/>
                    <a:gd name="T1" fmla="*/ 2 h 18"/>
                    <a:gd name="T2" fmla="*/ 1 w 26"/>
                    <a:gd name="T3" fmla="*/ 2 h 18"/>
                    <a:gd name="T4" fmla="*/ 0 w 26"/>
                    <a:gd name="T5" fmla="*/ 1 h 18"/>
                    <a:gd name="T6" fmla="*/ 0 w 26"/>
                    <a:gd name="T7" fmla="*/ 0 h 18"/>
                    <a:gd name="T8" fmla="*/ 1 w 26"/>
                    <a:gd name="T9" fmla="*/ 0 h 18"/>
                    <a:gd name="T10" fmla="*/ 1 w 26"/>
                    <a:gd name="T11" fmla="*/ 1 h 18"/>
                    <a:gd name="T12" fmla="*/ 1 w 26"/>
                    <a:gd name="T13" fmla="*/ 1 h 18"/>
                    <a:gd name="T14" fmla="*/ 2 w 26"/>
                    <a:gd name="T15" fmla="*/ 2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6" h="18">
                      <a:moveTo>
                        <a:pt x="26" y="18"/>
                      </a:moveTo>
                      <a:lnTo>
                        <a:pt x="7" y="18"/>
                      </a:ln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6" y="2"/>
                      </a:lnTo>
                      <a:lnTo>
                        <a:pt x="13" y="6"/>
                      </a:lnTo>
                      <a:lnTo>
                        <a:pt x="20" y="12"/>
                      </a:lnTo>
                      <a:lnTo>
                        <a:pt x="26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90" name="Freeform 97"/>
                <p:cNvSpPr>
                  <a:spLocks/>
                </p:cNvSpPr>
                <p:nvPr/>
              </p:nvSpPr>
              <p:spPr bwMode="auto">
                <a:xfrm>
                  <a:off x="5392" y="2466"/>
                  <a:ext cx="5" cy="6"/>
                </a:xfrm>
                <a:custGeom>
                  <a:avLst/>
                  <a:gdLst>
                    <a:gd name="T0" fmla="*/ 0 w 13"/>
                    <a:gd name="T1" fmla="*/ 2 h 18"/>
                    <a:gd name="T2" fmla="*/ 2 w 13"/>
                    <a:gd name="T3" fmla="*/ 0 h 18"/>
                    <a:gd name="T4" fmla="*/ 0 w 13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8">
                      <a:moveTo>
                        <a:pt x="0" y="18"/>
                      </a:moveTo>
                      <a:lnTo>
                        <a:pt x="13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91" name="Freeform 98"/>
                <p:cNvSpPr>
                  <a:spLocks/>
                </p:cNvSpPr>
                <p:nvPr/>
              </p:nvSpPr>
              <p:spPr bwMode="auto">
                <a:xfrm>
                  <a:off x="5426" y="2468"/>
                  <a:ext cx="8" cy="8"/>
                </a:xfrm>
                <a:custGeom>
                  <a:avLst/>
                  <a:gdLst>
                    <a:gd name="T0" fmla="*/ 0 w 26"/>
                    <a:gd name="T1" fmla="*/ 3 h 24"/>
                    <a:gd name="T2" fmla="*/ 0 w 26"/>
                    <a:gd name="T3" fmla="*/ 3 h 24"/>
                    <a:gd name="T4" fmla="*/ 1 w 26"/>
                    <a:gd name="T5" fmla="*/ 2 h 24"/>
                    <a:gd name="T6" fmla="*/ 1 w 26"/>
                    <a:gd name="T7" fmla="*/ 2 h 24"/>
                    <a:gd name="T8" fmla="*/ 2 w 26"/>
                    <a:gd name="T9" fmla="*/ 2 h 24"/>
                    <a:gd name="T10" fmla="*/ 2 w 26"/>
                    <a:gd name="T11" fmla="*/ 1 h 24"/>
                    <a:gd name="T12" fmla="*/ 2 w 26"/>
                    <a:gd name="T13" fmla="*/ 1 h 24"/>
                    <a:gd name="T14" fmla="*/ 2 w 26"/>
                    <a:gd name="T15" fmla="*/ 0 h 24"/>
                    <a:gd name="T16" fmla="*/ 2 w 26"/>
                    <a:gd name="T17" fmla="*/ 0 h 24"/>
                    <a:gd name="T18" fmla="*/ 0 w 26"/>
                    <a:gd name="T19" fmla="*/ 3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24">
                      <a:moveTo>
                        <a:pt x="0" y="24"/>
                      </a:moveTo>
                      <a:lnTo>
                        <a:pt x="3" y="23"/>
                      </a:lnTo>
                      <a:lnTo>
                        <a:pt x="7" y="22"/>
                      </a:lnTo>
                      <a:lnTo>
                        <a:pt x="11" y="19"/>
                      </a:lnTo>
                      <a:lnTo>
                        <a:pt x="16" y="16"/>
                      </a:lnTo>
                      <a:lnTo>
                        <a:pt x="20" y="13"/>
                      </a:lnTo>
                      <a:lnTo>
                        <a:pt x="23" y="9"/>
                      </a:lnTo>
                      <a:lnTo>
                        <a:pt x="25" y="4"/>
                      </a:lnTo>
                      <a:lnTo>
                        <a:pt x="26" y="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92" name="Freeform 99"/>
                <p:cNvSpPr>
                  <a:spLocks/>
                </p:cNvSpPr>
                <p:nvPr/>
              </p:nvSpPr>
              <p:spPr bwMode="auto">
                <a:xfrm>
                  <a:off x="5490" y="2490"/>
                  <a:ext cx="11" cy="2"/>
                </a:xfrm>
                <a:custGeom>
                  <a:avLst/>
                  <a:gdLst>
                    <a:gd name="T0" fmla="*/ 0 w 34"/>
                    <a:gd name="T1" fmla="*/ 1 h 6"/>
                    <a:gd name="T2" fmla="*/ 1 w 34"/>
                    <a:gd name="T3" fmla="*/ 1 h 6"/>
                    <a:gd name="T4" fmla="*/ 2 w 34"/>
                    <a:gd name="T5" fmla="*/ 1 h 6"/>
                    <a:gd name="T6" fmla="*/ 3 w 34"/>
                    <a:gd name="T7" fmla="*/ 0 h 6"/>
                    <a:gd name="T8" fmla="*/ 4 w 34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6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7" y="5"/>
                      </a:lnTo>
                      <a:lnTo>
                        <a:pt x="25" y="4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93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5495" y="249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94" name="Freeform 101"/>
                <p:cNvSpPr>
                  <a:spLocks/>
                </p:cNvSpPr>
                <p:nvPr/>
              </p:nvSpPr>
              <p:spPr bwMode="auto">
                <a:xfrm>
                  <a:off x="5464" y="2530"/>
                  <a:ext cx="1" cy="7"/>
                </a:xfrm>
                <a:custGeom>
                  <a:avLst/>
                  <a:gdLst>
                    <a:gd name="T0" fmla="*/ 0 w 1"/>
                    <a:gd name="T1" fmla="*/ 3 h 19"/>
                    <a:gd name="T2" fmla="*/ 0 w 1"/>
                    <a:gd name="T3" fmla="*/ 1 h 19"/>
                    <a:gd name="T4" fmla="*/ 0 w 1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9">
                      <a:moveTo>
                        <a:pt x="0" y="19"/>
                      </a:move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95" name="Line 102"/>
                <p:cNvSpPr>
                  <a:spLocks noChangeShapeType="1"/>
                </p:cNvSpPr>
                <p:nvPr/>
              </p:nvSpPr>
              <p:spPr bwMode="auto">
                <a:xfrm>
                  <a:off x="5464" y="253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96" name="Freeform 103"/>
                <p:cNvSpPr>
                  <a:spLocks/>
                </p:cNvSpPr>
                <p:nvPr/>
              </p:nvSpPr>
              <p:spPr bwMode="auto">
                <a:xfrm>
                  <a:off x="5466" y="2530"/>
                  <a:ext cx="4" cy="2"/>
                </a:xfrm>
                <a:custGeom>
                  <a:avLst/>
                  <a:gdLst>
                    <a:gd name="T0" fmla="*/ 1 w 14"/>
                    <a:gd name="T1" fmla="*/ 0 h 6"/>
                    <a:gd name="T2" fmla="*/ 1 w 14"/>
                    <a:gd name="T3" fmla="*/ 0 h 6"/>
                    <a:gd name="T4" fmla="*/ 0 w 14"/>
                    <a:gd name="T5" fmla="*/ 1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6">
                      <a:moveTo>
                        <a:pt x="14" y="0"/>
                      </a:moveTo>
                      <a:lnTo>
                        <a:pt x="7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52" name="Freeform 104"/>
              <p:cNvSpPr>
                <a:spLocks/>
              </p:cNvSpPr>
              <p:nvPr/>
            </p:nvSpPr>
            <p:spPr bwMode="auto">
              <a:xfrm>
                <a:off x="4419772" y="2893987"/>
                <a:ext cx="4174" cy="37612"/>
              </a:xfrm>
              <a:custGeom>
                <a:avLst/>
                <a:gdLst>
                  <a:gd name="T0" fmla="*/ 335044 w 26"/>
                  <a:gd name="T1" fmla="*/ 12744708 h 111"/>
                  <a:gd name="T2" fmla="*/ 231978 w 26"/>
                  <a:gd name="T3" fmla="*/ 11826094 h 111"/>
                  <a:gd name="T4" fmla="*/ 103066 w 26"/>
                  <a:gd name="T5" fmla="*/ 10907480 h 111"/>
                  <a:gd name="T6" fmla="*/ 51533 w 26"/>
                  <a:gd name="T7" fmla="*/ 10448343 h 111"/>
                  <a:gd name="T8" fmla="*/ 25847 w 26"/>
                  <a:gd name="T9" fmla="*/ 9989205 h 111"/>
                  <a:gd name="T10" fmla="*/ 0 w 26"/>
                  <a:gd name="T11" fmla="*/ 9185460 h 111"/>
                  <a:gd name="T12" fmla="*/ 0 w 26"/>
                  <a:gd name="T13" fmla="*/ 8496585 h 111"/>
                  <a:gd name="T14" fmla="*/ 0 w 26"/>
                  <a:gd name="T15" fmla="*/ 7003964 h 111"/>
                  <a:gd name="T16" fmla="*/ 25847 w 26"/>
                  <a:gd name="T17" fmla="*/ 5855612 h 111"/>
                  <a:gd name="T18" fmla="*/ 77380 w 26"/>
                  <a:gd name="T19" fmla="*/ 4707599 h 111"/>
                  <a:gd name="T20" fmla="*/ 128912 w 26"/>
                  <a:gd name="T21" fmla="*/ 3788985 h 111"/>
                  <a:gd name="T22" fmla="*/ 231978 w 26"/>
                  <a:gd name="T23" fmla="*/ 2755503 h 111"/>
                  <a:gd name="T24" fmla="*/ 360890 w 26"/>
                  <a:gd name="T25" fmla="*/ 1951758 h 111"/>
                  <a:gd name="T26" fmla="*/ 515489 w 26"/>
                  <a:gd name="T27" fmla="*/ 1033483 h 111"/>
                  <a:gd name="T28" fmla="*/ 670088 w 26"/>
                  <a:gd name="T29" fmla="*/ 0 h 111"/>
                  <a:gd name="T30" fmla="*/ 670088 w 26"/>
                  <a:gd name="T31" fmla="*/ 688876 h 111"/>
                  <a:gd name="T32" fmla="*/ 670088 w 26"/>
                  <a:gd name="T33" fmla="*/ 1492620 h 111"/>
                  <a:gd name="T34" fmla="*/ 670088 w 26"/>
                  <a:gd name="T35" fmla="*/ 2526103 h 111"/>
                  <a:gd name="T36" fmla="*/ 670088 w 26"/>
                  <a:gd name="T37" fmla="*/ 3674116 h 111"/>
                  <a:gd name="T38" fmla="*/ 644241 w 26"/>
                  <a:gd name="T39" fmla="*/ 5051868 h 111"/>
                  <a:gd name="T40" fmla="*/ 567022 w 26"/>
                  <a:gd name="T41" fmla="*/ 6429619 h 111"/>
                  <a:gd name="T42" fmla="*/ 463956 w 26"/>
                  <a:gd name="T43" fmla="*/ 7692840 h 111"/>
                  <a:gd name="T44" fmla="*/ 335044 w 26"/>
                  <a:gd name="T45" fmla="*/ 9185460 h 111"/>
                  <a:gd name="T46" fmla="*/ 335044 w 26"/>
                  <a:gd name="T47" fmla="*/ 12744708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6" h="111">
                    <a:moveTo>
                      <a:pt x="13" y="111"/>
                    </a:moveTo>
                    <a:lnTo>
                      <a:pt x="9" y="103"/>
                    </a:lnTo>
                    <a:lnTo>
                      <a:pt x="4" y="95"/>
                    </a:lnTo>
                    <a:lnTo>
                      <a:pt x="2" y="91"/>
                    </a:lnTo>
                    <a:lnTo>
                      <a:pt x="1" y="87"/>
                    </a:lnTo>
                    <a:lnTo>
                      <a:pt x="0" y="80"/>
                    </a:lnTo>
                    <a:lnTo>
                      <a:pt x="0" y="74"/>
                    </a:lnTo>
                    <a:lnTo>
                      <a:pt x="0" y="61"/>
                    </a:lnTo>
                    <a:lnTo>
                      <a:pt x="1" y="51"/>
                    </a:lnTo>
                    <a:lnTo>
                      <a:pt x="3" y="41"/>
                    </a:lnTo>
                    <a:lnTo>
                      <a:pt x="5" y="33"/>
                    </a:lnTo>
                    <a:lnTo>
                      <a:pt x="9" y="24"/>
                    </a:lnTo>
                    <a:lnTo>
                      <a:pt x="14" y="17"/>
                    </a:lnTo>
                    <a:lnTo>
                      <a:pt x="20" y="9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6" y="13"/>
                    </a:lnTo>
                    <a:lnTo>
                      <a:pt x="26" y="22"/>
                    </a:lnTo>
                    <a:lnTo>
                      <a:pt x="26" y="32"/>
                    </a:lnTo>
                    <a:lnTo>
                      <a:pt x="25" y="44"/>
                    </a:lnTo>
                    <a:lnTo>
                      <a:pt x="22" y="56"/>
                    </a:lnTo>
                    <a:lnTo>
                      <a:pt x="18" y="67"/>
                    </a:lnTo>
                    <a:lnTo>
                      <a:pt x="13" y="80"/>
                    </a:lnTo>
                    <a:lnTo>
                      <a:pt x="13" y="11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53" name="Freeform 106"/>
              <p:cNvSpPr>
                <a:spLocks/>
              </p:cNvSpPr>
              <p:nvPr/>
            </p:nvSpPr>
            <p:spPr bwMode="auto">
              <a:xfrm>
                <a:off x="3894214" y="4195348"/>
                <a:ext cx="20439" cy="37466"/>
              </a:xfrm>
              <a:custGeom>
                <a:avLst/>
                <a:gdLst>
                  <a:gd name="T0" fmla="*/ 0 w 66"/>
                  <a:gd name="T1" fmla="*/ 0 h 44"/>
                  <a:gd name="T2" fmla="*/ 13 w 66"/>
                  <a:gd name="T3" fmla="*/ 1 h 44"/>
                  <a:gd name="T4" fmla="*/ 23 w 66"/>
                  <a:gd name="T5" fmla="*/ 2 h 44"/>
                  <a:gd name="T6" fmla="*/ 32 w 66"/>
                  <a:gd name="T7" fmla="*/ 4 h 44"/>
                  <a:gd name="T8" fmla="*/ 38 w 66"/>
                  <a:gd name="T9" fmla="*/ 7 h 44"/>
                  <a:gd name="T10" fmla="*/ 44 w 66"/>
                  <a:gd name="T11" fmla="*/ 9 h 44"/>
                  <a:gd name="T12" fmla="*/ 50 w 66"/>
                  <a:gd name="T13" fmla="*/ 11 h 44"/>
                  <a:gd name="T14" fmla="*/ 57 w 66"/>
                  <a:gd name="T15" fmla="*/ 12 h 44"/>
                  <a:gd name="T16" fmla="*/ 66 w 66"/>
                  <a:gd name="T17" fmla="*/ 13 h 44"/>
                  <a:gd name="T18" fmla="*/ 65 w 66"/>
                  <a:gd name="T19" fmla="*/ 17 h 44"/>
                  <a:gd name="T20" fmla="*/ 62 w 66"/>
                  <a:gd name="T21" fmla="*/ 21 h 44"/>
                  <a:gd name="T22" fmla="*/ 60 w 66"/>
                  <a:gd name="T23" fmla="*/ 25 h 44"/>
                  <a:gd name="T24" fmla="*/ 57 w 66"/>
                  <a:gd name="T25" fmla="*/ 28 h 44"/>
                  <a:gd name="T26" fmla="*/ 49 w 66"/>
                  <a:gd name="T27" fmla="*/ 34 h 44"/>
                  <a:gd name="T28" fmla="*/ 40 w 66"/>
                  <a:gd name="T29" fmla="*/ 39 h 44"/>
                  <a:gd name="T30" fmla="*/ 31 w 66"/>
                  <a:gd name="T31" fmla="*/ 42 h 44"/>
                  <a:gd name="T32" fmla="*/ 21 w 66"/>
                  <a:gd name="T33" fmla="*/ 44 h 44"/>
                  <a:gd name="T34" fmla="*/ 10 w 66"/>
                  <a:gd name="T35" fmla="*/ 44 h 44"/>
                  <a:gd name="T36" fmla="*/ 0 w 66"/>
                  <a:gd name="T37" fmla="*/ 43 h 44"/>
                  <a:gd name="T38" fmla="*/ 0 w 66"/>
                  <a:gd name="T39" fmla="*/ 31 h 44"/>
                  <a:gd name="T40" fmla="*/ 0 w 66"/>
                  <a:gd name="T41" fmla="*/ 22 h 44"/>
                  <a:gd name="T42" fmla="*/ 0 w 66"/>
                  <a:gd name="T43" fmla="*/ 12 h 44"/>
                  <a:gd name="T44" fmla="*/ 0 w 66"/>
                  <a:gd name="T4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13" y="1"/>
                    </a:lnTo>
                    <a:lnTo>
                      <a:pt x="23" y="2"/>
                    </a:lnTo>
                    <a:lnTo>
                      <a:pt x="32" y="4"/>
                    </a:lnTo>
                    <a:lnTo>
                      <a:pt x="38" y="7"/>
                    </a:lnTo>
                    <a:lnTo>
                      <a:pt x="44" y="9"/>
                    </a:lnTo>
                    <a:lnTo>
                      <a:pt x="50" y="11"/>
                    </a:lnTo>
                    <a:lnTo>
                      <a:pt x="57" y="12"/>
                    </a:lnTo>
                    <a:lnTo>
                      <a:pt x="66" y="13"/>
                    </a:lnTo>
                    <a:lnTo>
                      <a:pt x="65" y="17"/>
                    </a:lnTo>
                    <a:lnTo>
                      <a:pt x="62" y="21"/>
                    </a:lnTo>
                    <a:lnTo>
                      <a:pt x="60" y="25"/>
                    </a:lnTo>
                    <a:lnTo>
                      <a:pt x="57" y="28"/>
                    </a:lnTo>
                    <a:lnTo>
                      <a:pt x="49" y="34"/>
                    </a:lnTo>
                    <a:lnTo>
                      <a:pt x="40" y="39"/>
                    </a:lnTo>
                    <a:lnTo>
                      <a:pt x="31" y="42"/>
                    </a:lnTo>
                    <a:lnTo>
                      <a:pt x="21" y="44"/>
                    </a:lnTo>
                    <a:lnTo>
                      <a:pt x="10" y="4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64A2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654" name="Freeform 107"/>
              <p:cNvSpPr>
                <a:spLocks/>
              </p:cNvSpPr>
              <p:nvPr/>
            </p:nvSpPr>
            <p:spPr bwMode="auto">
              <a:xfrm>
                <a:off x="5311021" y="2070704"/>
                <a:ext cx="13567" cy="37612"/>
              </a:xfrm>
              <a:custGeom>
                <a:avLst/>
                <a:gdLst>
                  <a:gd name="T0" fmla="*/ 4001380 w 46"/>
                  <a:gd name="T1" fmla="*/ 0 h 16"/>
                  <a:gd name="T2" fmla="*/ 3479346 w 46"/>
                  <a:gd name="T3" fmla="*/ 38681591 h 16"/>
                  <a:gd name="T4" fmla="*/ 3044612 w 46"/>
                  <a:gd name="T5" fmla="*/ 71838920 h 16"/>
                  <a:gd name="T6" fmla="*/ 2696589 w 46"/>
                  <a:gd name="T7" fmla="*/ 77365533 h 16"/>
                  <a:gd name="T8" fmla="*/ 2522577 w 46"/>
                  <a:gd name="T9" fmla="*/ 82889796 h 16"/>
                  <a:gd name="T10" fmla="*/ 2261560 w 46"/>
                  <a:gd name="T11" fmla="*/ 88416409 h 16"/>
                  <a:gd name="T12" fmla="*/ 2000838 w 46"/>
                  <a:gd name="T13" fmla="*/ 88416409 h 16"/>
                  <a:gd name="T14" fmla="*/ 1391797 w 46"/>
                  <a:gd name="T15" fmla="*/ 77365533 h 16"/>
                  <a:gd name="T16" fmla="*/ 956768 w 46"/>
                  <a:gd name="T17" fmla="*/ 60785694 h 16"/>
                  <a:gd name="T18" fmla="*/ 435029 w 46"/>
                  <a:gd name="T19" fmla="*/ 33157329 h 16"/>
                  <a:gd name="T20" fmla="*/ 0 w 46"/>
                  <a:gd name="T21" fmla="*/ 0 h 16"/>
                  <a:gd name="T22" fmla="*/ 4001380 w 46"/>
                  <a:gd name="T23" fmla="*/ 0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6">
                    <a:moveTo>
                      <a:pt x="46" y="0"/>
                    </a:moveTo>
                    <a:lnTo>
                      <a:pt x="40" y="7"/>
                    </a:lnTo>
                    <a:lnTo>
                      <a:pt x="35" y="13"/>
                    </a:lnTo>
                    <a:lnTo>
                      <a:pt x="31" y="14"/>
                    </a:lnTo>
                    <a:lnTo>
                      <a:pt x="29" y="15"/>
                    </a:lnTo>
                    <a:lnTo>
                      <a:pt x="26" y="16"/>
                    </a:lnTo>
                    <a:lnTo>
                      <a:pt x="23" y="16"/>
                    </a:lnTo>
                    <a:lnTo>
                      <a:pt x="16" y="14"/>
                    </a:lnTo>
                    <a:lnTo>
                      <a:pt x="11" y="11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55" name="Freeform 108"/>
              <p:cNvSpPr>
                <a:spLocks/>
              </p:cNvSpPr>
              <p:nvPr/>
            </p:nvSpPr>
            <p:spPr bwMode="auto">
              <a:xfrm>
                <a:off x="5426862" y="2092644"/>
                <a:ext cx="10436" cy="37612"/>
              </a:xfrm>
              <a:custGeom>
                <a:avLst/>
                <a:gdLst>
                  <a:gd name="T0" fmla="*/ 2792567 w 39"/>
                  <a:gd name="T1" fmla="*/ 52316845 h 26"/>
                  <a:gd name="T2" fmla="*/ 2577692 w 39"/>
                  <a:gd name="T3" fmla="*/ 54410098 h 26"/>
                  <a:gd name="T4" fmla="*/ 2291371 w 39"/>
                  <a:gd name="T5" fmla="*/ 54410098 h 26"/>
                  <a:gd name="T6" fmla="*/ 2005050 w 39"/>
                  <a:gd name="T7" fmla="*/ 54410098 h 26"/>
                  <a:gd name="T8" fmla="*/ 1790175 w 39"/>
                  <a:gd name="T9" fmla="*/ 52316845 h 26"/>
                  <a:gd name="T10" fmla="*/ 1288980 w 39"/>
                  <a:gd name="T11" fmla="*/ 46039981 h 26"/>
                  <a:gd name="T12" fmla="*/ 859231 w 39"/>
                  <a:gd name="T13" fmla="*/ 37668418 h 26"/>
                  <a:gd name="T14" fmla="*/ 501196 w 39"/>
                  <a:gd name="T15" fmla="*/ 27205049 h 26"/>
                  <a:gd name="T16" fmla="*/ 214875 w 39"/>
                  <a:gd name="T17" fmla="*/ 14648427 h 26"/>
                  <a:gd name="T18" fmla="*/ 71714 w 39"/>
                  <a:gd name="T19" fmla="*/ 6278311 h 26"/>
                  <a:gd name="T20" fmla="*/ 0 w 39"/>
                  <a:gd name="T21" fmla="*/ 0 h 26"/>
                  <a:gd name="T22" fmla="*/ 787517 w 39"/>
                  <a:gd name="T23" fmla="*/ 12556622 h 26"/>
                  <a:gd name="T24" fmla="*/ 1575301 w 39"/>
                  <a:gd name="T25" fmla="*/ 27205049 h 26"/>
                  <a:gd name="T26" fmla="*/ 2362817 w 39"/>
                  <a:gd name="T27" fmla="*/ 41853476 h 26"/>
                  <a:gd name="T28" fmla="*/ 2792567 w 39"/>
                  <a:gd name="T29" fmla="*/ 52316845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9" h="26">
                    <a:moveTo>
                      <a:pt x="39" y="25"/>
                    </a:move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5" y="25"/>
                    </a:lnTo>
                    <a:lnTo>
                      <a:pt x="18" y="22"/>
                    </a:lnTo>
                    <a:lnTo>
                      <a:pt x="12" y="18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22" y="13"/>
                    </a:lnTo>
                    <a:lnTo>
                      <a:pt x="33" y="20"/>
                    </a:lnTo>
                    <a:lnTo>
                      <a:pt x="3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56" name="Freeform 109"/>
              <p:cNvSpPr>
                <a:spLocks/>
              </p:cNvSpPr>
              <p:nvPr/>
            </p:nvSpPr>
            <p:spPr bwMode="auto">
              <a:xfrm>
                <a:off x="5064727" y="2244136"/>
                <a:ext cx="3131" cy="38657"/>
              </a:xfrm>
              <a:custGeom>
                <a:avLst/>
                <a:gdLst>
                  <a:gd name="T0" fmla="*/ 891196 w 11"/>
                  <a:gd name="T1" fmla="*/ 0 h 25"/>
                  <a:gd name="T2" fmla="*/ 891196 w 11"/>
                  <a:gd name="T3" fmla="*/ 11954291 h 25"/>
                  <a:gd name="T4" fmla="*/ 810075 w 11"/>
                  <a:gd name="T5" fmla="*/ 28691225 h 25"/>
                  <a:gd name="T6" fmla="*/ 729238 w 11"/>
                  <a:gd name="T7" fmla="*/ 47820255 h 25"/>
                  <a:gd name="T8" fmla="*/ 324201 w 11"/>
                  <a:gd name="T9" fmla="*/ 59774546 h 25"/>
                  <a:gd name="T10" fmla="*/ 161958 w 11"/>
                  <a:gd name="T11" fmla="*/ 54991902 h 25"/>
                  <a:gd name="T12" fmla="*/ 81121 w 11"/>
                  <a:gd name="T13" fmla="*/ 47820255 h 25"/>
                  <a:gd name="T14" fmla="*/ 0 w 11"/>
                  <a:gd name="T15" fmla="*/ 35864418 h 25"/>
                  <a:gd name="T16" fmla="*/ 0 w 11"/>
                  <a:gd name="T17" fmla="*/ 28691225 h 25"/>
                  <a:gd name="T18" fmla="*/ 81121 w 11"/>
                  <a:gd name="T19" fmla="*/ 21519579 h 25"/>
                  <a:gd name="T20" fmla="*/ 243079 w 11"/>
                  <a:gd name="T21" fmla="*/ 11954291 h 25"/>
                  <a:gd name="T22" fmla="*/ 486159 w 11"/>
                  <a:gd name="T23" fmla="*/ 4782644 h 25"/>
                  <a:gd name="T24" fmla="*/ 891196 w 11"/>
                  <a:gd name="T25" fmla="*/ 0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25">
                    <a:moveTo>
                      <a:pt x="11" y="0"/>
                    </a:moveTo>
                    <a:lnTo>
                      <a:pt x="11" y="5"/>
                    </a:lnTo>
                    <a:lnTo>
                      <a:pt x="10" y="12"/>
                    </a:lnTo>
                    <a:lnTo>
                      <a:pt x="9" y="20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57" name="Freeform 110"/>
              <p:cNvSpPr>
                <a:spLocks/>
              </p:cNvSpPr>
              <p:nvPr/>
            </p:nvSpPr>
            <p:spPr bwMode="auto">
              <a:xfrm>
                <a:off x="4942623" y="2613987"/>
                <a:ext cx="9393" cy="38657"/>
              </a:xfrm>
              <a:custGeom>
                <a:avLst/>
                <a:gdLst>
                  <a:gd name="T0" fmla="*/ 4411422 w 20"/>
                  <a:gd name="T1" fmla="*/ 0 h 31"/>
                  <a:gd name="T2" fmla="*/ 3528950 w 20"/>
                  <a:gd name="T3" fmla="*/ 18660108 h 31"/>
                  <a:gd name="T4" fmla="*/ 2205946 w 20"/>
                  <a:gd name="T5" fmla="*/ 31100180 h 31"/>
                  <a:gd name="T6" fmla="*/ 1102738 w 20"/>
                  <a:gd name="T7" fmla="*/ 40430234 h 31"/>
                  <a:gd name="T8" fmla="*/ 0 w 20"/>
                  <a:gd name="T9" fmla="*/ 48205279 h 31"/>
                  <a:gd name="T10" fmla="*/ 0 w 20"/>
                  <a:gd name="T11" fmla="*/ 38875225 h 31"/>
                  <a:gd name="T12" fmla="*/ 220736 w 20"/>
                  <a:gd name="T13" fmla="*/ 29545171 h 31"/>
                  <a:gd name="T14" fmla="*/ 441001 w 20"/>
                  <a:gd name="T15" fmla="*/ 20215117 h 31"/>
                  <a:gd name="T16" fmla="*/ 1102738 w 20"/>
                  <a:gd name="T17" fmla="*/ 13995081 h 31"/>
                  <a:gd name="T18" fmla="*/ 1764475 w 20"/>
                  <a:gd name="T19" fmla="*/ 9330054 h 31"/>
                  <a:gd name="T20" fmla="*/ 2426212 w 20"/>
                  <a:gd name="T21" fmla="*/ 4665027 h 31"/>
                  <a:gd name="T22" fmla="*/ 3528950 w 20"/>
                  <a:gd name="T23" fmla="*/ 0 h 31"/>
                  <a:gd name="T24" fmla="*/ 4411422 w 20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31">
                    <a:moveTo>
                      <a:pt x="20" y="0"/>
                    </a:moveTo>
                    <a:lnTo>
                      <a:pt x="16" y="12"/>
                    </a:lnTo>
                    <a:lnTo>
                      <a:pt x="10" y="20"/>
                    </a:lnTo>
                    <a:lnTo>
                      <a:pt x="5" y="26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58" name="Freeform 111"/>
              <p:cNvSpPr>
                <a:spLocks/>
              </p:cNvSpPr>
              <p:nvPr/>
            </p:nvSpPr>
            <p:spPr bwMode="auto">
              <a:xfrm>
                <a:off x="4954104" y="2571152"/>
                <a:ext cx="10436" cy="37612"/>
              </a:xfrm>
              <a:custGeom>
                <a:avLst/>
                <a:gdLst>
                  <a:gd name="T0" fmla="*/ 2094425 w 26"/>
                  <a:gd name="T1" fmla="*/ 38234123 h 37"/>
                  <a:gd name="T2" fmla="*/ 0 w 26"/>
                  <a:gd name="T3" fmla="*/ 12399762 h 37"/>
                  <a:gd name="T4" fmla="*/ 966534 w 26"/>
                  <a:gd name="T5" fmla="*/ 7233702 h 37"/>
                  <a:gd name="T6" fmla="*/ 2094425 w 26"/>
                  <a:gd name="T7" fmla="*/ 4133254 h 37"/>
                  <a:gd name="T8" fmla="*/ 3383271 w 26"/>
                  <a:gd name="T9" fmla="*/ 1033822 h 37"/>
                  <a:gd name="T10" fmla="*/ 4188850 w 26"/>
                  <a:gd name="T11" fmla="*/ 0 h 37"/>
                  <a:gd name="T12" fmla="*/ 4188850 w 26"/>
                  <a:gd name="T13" fmla="*/ 6199881 h 37"/>
                  <a:gd name="T14" fmla="*/ 4027895 w 26"/>
                  <a:gd name="T15" fmla="*/ 11366956 h 37"/>
                  <a:gd name="T16" fmla="*/ 3866538 w 26"/>
                  <a:gd name="T17" fmla="*/ 17566837 h 37"/>
                  <a:gd name="T18" fmla="*/ 3705583 w 26"/>
                  <a:gd name="T19" fmla="*/ 21700091 h 37"/>
                  <a:gd name="T20" fmla="*/ 2900004 w 26"/>
                  <a:gd name="T21" fmla="*/ 29967615 h 37"/>
                  <a:gd name="T22" fmla="*/ 2094425 w 26"/>
                  <a:gd name="T23" fmla="*/ 38234123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37">
                    <a:moveTo>
                      <a:pt x="13" y="37"/>
                    </a:moveTo>
                    <a:lnTo>
                      <a:pt x="0" y="12"/>
                    </a:lnTo>
                    <a:lnTo>
                      <a:pt x="6" y="7"/>
                    </a:lnTo>
                    <a:lnTo>
                      <a:pt x="13" y="4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5" y="11"/>
                    </a:lnTo>
                    <a:lnTo>
                      <a:pt x="24" y="17"/>
                    </a:lnTo>
                    <a:lnTo>
                      <a:pt x="23" y="21"/>
                    </a:lnTo>
                    <a:lnTo>
                      <a:pt x="18" y="29"/>
                    </a:lnTo>
                    <a:lnTo>
                      <a:pt x="13" y="3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59" name="Freeform 112"/>
              <p:cNvSpPr>
                <a:spLocks/>
              </p:cNvSpPr>
              <p:nvPr/>
            </p:nvSpPr>
            <p:spPr bwMode="auto">
              <a:xfrm>
                <a:off x="4881050" y="2471898"/>
                <a:ext cx="1043" cy="39701"/>
              </a:xfrm>
              <a:custGeom>
                <a:avLst/>
                <a:gdLst>
                  <a:gd name="T0" fmla="*/ 0 w 7"/>
                  <a:gd name="T1" fmla="*/ 87564967 h 18"/>
                  <a:gd name="T2" fmla="*/ 0 w 7"/>
                  <a:gd name="T3" fmla="*/ 0 h 18"/>
                  <a:gd name="T4" fmla="*/ 155407 w 7"/>
                  <a:gd name="T5" fmla="*/ 58375909 h 18"/>
                  <a:gd name="T6" fmla="*/ 0 w 7"/>
                  <a:gd name="T7" fmla="*/ 87564967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0"/>
                    </a:lnTo>
                    <a:lnTo>
                      <a:pt x="7" y="12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60" name="Freeform 113"/>
              <p:cNvSpPr>
                <a:spLocks/>
              </p:cNvSpPr>
              <p:nvPr/>
            </p:nvSpPr>
            <p:spPr bwMode="auto">
              <a:xfrm>
                <a:off x="2811557" y="1897271"/>
                <a:ext cx="6262" cy="37612"/>
              </a:xfrm>
              <a:custGeom>
                <a:avLst/>
                <a:gdLst>
                  <a:gd name="T0" fmla="*/ 0 w 33"/>
                  <a:gd name="T1" fmla="*/ 17664294 h 31"/>
                  <a:gd name="T2" fmla="*/ 684076 w 33"/>
                  <a:gd name="T3" fmla="*/ 0 h 31"/>
                  <a:gd name="T4" fmla="*/ 864156 w 33"/>
                  <a:gd name="T5" fmla="*/ 7359819 h 31"/>
                  <a:gd name="T6" fmla="*/ 1008182 w 33"/>
                  <a:gd name="T7" fmla="*/ 17664294 h 31"/>
                  <a:gd name="T8" fmla="*/ 1152208 w 33"/>
                  <a:gd name="T9" fmla="*/ 32385145 h 31"/>
                  <a:gd name="T10" fmla="*/ 1188262 w 33"/>
                  <a:gd name="T11" fmla="*/ 45634276 h 31"/>
                  <a:gd name="T12" fmla="*/ 972128 w 33"/>
                  <a:gd name="T13" fmla="*/ 44162554 h 31"/>
                  <a:gd name="T14" fmla="*/ 792238 w 33"/>
                  <a:gd name="T15" fmla="*/ 41217899 h 31"/>
                  <a:gd name="T16" fmla="*/ 576104 w 33"/>
                  <a:gd name="T17" fmla="*/ 36801522 h 31"/>
                  <a:gd name="T18" fmla="*/ 396024 w 33"/>
                  <a:gd name="T19" fmla="*/ 32385145 h 31"/>
                  <a:gd name="T20" fmla="*/ 107972 w 33"/>
                  <a:gd name="T21" fmla="*/ 22080671 h 31"/>
                  <a:gd name="T22" fmla="*/ 0 w 33"/>
                  <a:gd name="T23" fmla="*/ 17664294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31">
                    <a:moveTo>
                      <a:pt x="0" y="12"/>
                    </a:moveTo>
                    <a:lnTo>
                      <a:pt x="19" y="0"/>
                    </a:lnTo>
                    <a:lnTo>
                      <a:pt x="24" y="5"/>
                    </a:lnTo>
                    <a:lnTo>
                      <a:pt x="28" y="12"/>
                    </a:lnTo>
                    <a:lnTo>
                      <a:pt x="32" y="22"/>
                    </a:lnTo>
                    <a:lnTo>
                      <a:pt x="33" y="31"/>
                    </a:lnTo>
                    <a:lnTo>
                      <a:pt x="27" y="30"/>
                    </a:lnTo>
                    <a:lnTo>
                      <a:pt x="22" y="28"/>
                    </a:lnTo>
                    <a:lnTo>
                      <a:pt x="16" y="25"/>
                    </a:lnTo>
                    <a:lnTo>
                      <a:pt x="11" y="22"/>
                    </a:lnTo>
                    <a:lnTo>
                      <a:pt x="3" y="15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61" name="Freeform 114"/>
              <p:cNvSpPr>
                <a:spLocks/>
              </p:cNvSpPr>
              <p:nvPr/>
            </p:nvSpPr>
            <p:spPr bwMode="auto">
              <a:xfrm>
                <a:off x="2802165" y="1744733"/>
                <a:ext cx="2087" cy="37612"/>
              </a:xfrm>
              <a:custGeom>
                <a:avLst/>
                <a:gdLst>
                  <a:gd name="T0" fmla="*/ 311112 w 14"/>
                  <a:gd name="T1" fmla="*/ 0 h 6"/>
                  <a:gd name="T2" fmla="*/ 0 w 14"/>
                  <a:gd name="T3" fmla="*/ 235777091 h 6"/>
                  <a:gd name="T4" fmla="*/ 311112 w 14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0" y="6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62" name="Freeform 115"/>
              <p:cNvSpPr>
                <a:spLocks/>
              </p:cNvSpPr>
              <p:nvPr/>
            </p:nvSpPr>
            <p:spPr bwMode="auto">
              <a:xfrm>
                <a:off x="3775302" y="2914371"/>
                <a:ext cx="16723" cy="37466"/>
              </a:xfrm>
              <a:custGeom>
                <a:avLst/>
                <a:gdLst>
                  <a:gd name="T0" fmla="*/ 59 w 59"/>
                  <a:gd name="T1" fmla="*/ 6 h 31"/>
                  <a:gd name="T2" fmla="*/ 57 w 59"/>
                  <a:gd name="T3" fmla="*/ 11 h 31"/>
                  <a:gd name="T4" fmla="*/ 53 w 59"/>
                  <a:gd name="T5" fmla="*/ 15 h 31"/>
                  <a:gd name="T6" fmla="*/ 49 w 59"/>
                  <a:gd name="T7" fmla="*/ 19 h 31"/>
                  <a:gd name="T8" fmla="*/ 45 w 59"/>
                  <a:gd name="T9" fmla="*/ 24 h 31"/>
                  <a:gd name="T10" fmla="*/ 40 w 59"/>
                  <a:gd name="T11" fmla="*/ 27 h 31"/>
                  <a:gd name="T12" fmla="*/ 36 w 59"/>
                  <a:gd name="T13" fmla="*/ 29 h 31"/>
                  <a:gd name="T14" fmla="*/ 30 w 59"/>
                  <a:gd name="T15" fmla="*/ 31 h 31"/>
                  <a:gd name="T16" fmla="*/ 26 w 59"/>
                  <a:gd name="T17" fmla="*/ 31 h 31"/>
                  <a:gd name="T18" fmla="*/ 21 w 59"/>
                  <a:gd name="T19" fmla="*/ 31 h 31"/>
                  <a:gd name="T20" fmla="*/ 17 w 59"/>
                  <a:gd name="T21" fmla="*/ 30 h 31"/>
                  <a:gd name="T22" fmla="*/ 14 w 59"/>
                  <a:gd name="T23" fmla="*/ 29 h 31"/>
                  <a:gd name="T24" fmla="*/ 11 w 59"/>
                  <a:gd name="T25" fmla="*/ 27 h 31"/>
                  <a:gd name="T26" fmla="*/ 4 w 59"/>
                  <a:gd name="T27" fmla="*/ 20 h 31"/>
                  <a:gd name="T28" fmla="*/ 0 w 59"/>
                  <a:gd name="T29" fmla="*/ 12 h 31"/>
                  <a:gd name="T30" fmla="*/ 1 w 59"/>
                  <a:gd name="T31" fmla="*/ 9 h 31"/>
                  <a:gd name="T32" fmla="*/ 3 w 59"/>
                  <a:gd name="T33" fmla="*/ 6 h 31"/>
                  <a:gd name="T34" fmla="*/ 5 w 59"/>
                  <a:gd name="T35" fmla="*/ 4 h 31"/>
                  <a:gd name="T36" fmla="*/ 8 w 59"/>
                  <a:gd name="T37" fmla="*/ 3 h 31"/>
                  <a:gd name="T38" fmla="*/ 16 w 59"/>
                  <a:gd name="T39" fmla="*/ 1 h 31"/>
                  <a:gd name="T40" fmla="*/ 24 w 59"/>
                  <a:gd name="T41" fmla="*/ 0 h 31"/>
                  <a:gd name="T42" fmla="*/ 34 w 59"/>
                  <a:gd name="T43" fmla="*/ 0 h 31"/>
                  <a:gd name="T44" fmla="*/ 42 w 59"/>
                  <a:gd name="T45" fmla="*/ 2 h 31"/>
                  <a:gd name="T46" fmla="*/ 51 w 59"/>
                  <a:gd name="T47" fmla="*/ 4 h 31"/>
                  <a:gd name="T48" fmla="*/ 59 w 59"/>
                  <a:gd name="T4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9" h="31">
                    <a:moveTo>
                      <a:pt x="59" y="6"/>
                    </a:moveTo>
                    <a:lnTo>
                      <a:pt x="57" y="11"/>
                    </a:lnTo>
                    <a:lnTo>
                      <a:pt x="53" y="15"/>
                    </a:lnTo>
                    <a:lnTo>
                      <a:pt x="49" y="19"/>
                    </a:lnTo>
                    <a:lnTo>
                      <a:pt x="45" y="24"/>
                    </a:lnTo>
                    <a:lnTo>
                      <a:pt x="40" y="27"/>
                    </a:lnTo>
                    <a:lnTo>
                      <a:pt x="36" y="29"/>
                    </a:lnTo>
                    <a:lnTo>
                      <a:pt x="30" y="31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17" y="30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1" y="4"/>
                    </a:lnTo>
                    <a:lnTo>
                      <a:pt x="59" y="6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663" name="Freeform 116"/>
              <p:cNvSpPr>
                <a:spLocks/>
              </p:cNvSpPr>
              <p:nvPr/>
            </p:nvSpPr>
            <p:spPr bwMode="auto">
              <a:xfrm>
                <a:off x="3580211" y="2823383"/>
                <a:ext cx="13005" cy="39250"/>
              </a:xfrm>
              <a:custGeom>
                <a:avLst/>
                <a:gdLst>
                  <a:gd name="T0" fmla="*/ 14 w 47"/>
                  <a:gd name="T1" fmla="*/ 0 h 68"/>
                  <a:gd name="T2" fmla="*/ 8 w 47"/>
                  <a:gd name="T3" fmla="*/ 10 h 68"/>
                  <a:gd name="T4" fmla="*/ 4 w 47"/>
                  <a:gd name="T5" fmla="*/ 19 h 68"/>
                  <a:gd name="T6" fmla="*/ 2 w 47"/>
                  <a:gd name="T7" fmla="*/ 28 h 68"/>
                  <a:gd name="T8" fmla="*/ 0 w 47"/>
                  <a:gd name="T9" fmla="*/ 37 h 68"/>
                  <a:gd name="T10" fmla="*/ 0 w 47"/>
                  <a:gd name="T11" fmla="*/ 42 h 68"/>
                  <a:gd name="T12" fmla="*/ 2 w 47"/>
                  <a:gd name="T13" fmla="*/ 47 h 68"/>
                  <a:gd name="T14" fmla="*/ 3 w 47"/>
                  <a:gd name="T15" fmla="*/ 51 h 68"/>
                  <a:gd name="T16" fmla="*/ 5 w 47"/>
                  <a:gd name="T17" fmla="*/ 55 h 68"/>
                  <a:gd name="T18" fmla="*/ 7 w 47"/>
                  <a:gd name="T19" fmla="*/ 58 h 68"/>
                  <a:gd name="T20" fmla="*/ 9 w 47"/>
                  <a:gd name="T21" fmla="*/ 60 h 68"/>
                  <a:gd name="T22" fmla="*/ 13 w 47"/>
                  <a:gd name="T23" fmla="*/ 62 h 68"/>
                  <a:gd name="T24" fmla="*/ 16 w 47"/>
                  <a:gd name="T25" fmla="*/ 64 h 68"/>
                  <a:gd name="T26" fmla="*/ 22 w 47"/>
                  <a:gd name="T27" fmla="*/ 67 h 68"/>
                  <a:gd name="T28" fmla="*/ 31 w 47"/>
                  <a:gd name="T29" fmla="*/ 68 h 68"/>
                  <a:gd name="T30" fmla="*/ 39 w 47"/>
                  <a:gd name="T31" fmla="*/ 68 h 68"/>
                  <a:gd name="T32" fmla="*/ 47 w 47"/>
                  <a:gd name="T33" fmla="*/ 68 h 68"/>
                  <a:gd name="T34" fmla="*/ 41 w 47"/>
                  <a:gd name="T35" fmla="*/ 58 h 68"/>
                  <a:gd name="T36" fmla="*/ 38 w 47"/>
                  <a:gd name="T37" fmla="*/ 48 h 68"/>
                  <a:gd name="T38" fmla="*/ 36 w 47"/>
                  <a:gd name="T39" fmla="*/ 43 h 68"/>
                  <a:gd name="T40" fmla="*/ 35 w 47"/>
                  <a:gd name="T41" fmla="*/ 38 h 68"/>
                  <a:gd name="T42" fmla="*/ 33 w 47"/>
                  <a:gd name="T43" fmla="*/ 31 h 68"/>
                  <a:gd name="T44" fmla="*/ 33 w 47"/>
                  <a:gd name="T45" fmla="*/ 25 h 68"/>
                  <a:gd name="T46" fmla="*/ 24 w 47"/>
                  <a:gd name="T47" fmla="*/ 13 h 68"/>
                  <a:gd name="T48" fmla="*/ 14 w 47"/>
                  <a:gd name="T4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68">
                    <a:moveTo>
                      <a:pt x="14" y="0"/>
                    </a:moveTo>
                    <a:lnTo>
                      <a:pt x="8" y="10"/>
                    </a:lnTo>
                    <a:lnTo>
                      <a:pt x="4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7"/>
                    </a:lnTo>
                    <a:lnTo>
                      <a:pt x="3" y="51"/>
                    </a:lnTo>
                    <a:lnTo>
                      <a:pt x="5" y="55"/>
                    </a:lnTo>
                    <a:lnTo>
                      <a:pt x="7" y="58"/>
                    </a:lnTo>
                    <a:lnTo>
                      <a:pt x="9" y="60"/>
                    </a:lnTo>
                    <a:lnTo>
                      <a:pt x="13" y="62"/>
                    </a:lnTo>
                    <a:lnTo>
                      <a:pt x="16" y="64"/>
                    </a:lnTo>
                    <a:lnTo>
                      <a:pt x="22" y="67"/>
                    </a:lnTo>
                    <a:lnTo>
                      <a:pt x="31" y="68"/>
                    </a:lnTo>
                    <a:lnTo>
                      <a:pt x="39" y="68"/>
                    </a:lnTo>
                    <a:lnTo>
                      <a:pt x="47" y="68"/>
                    </a:lnTo>
                    <a:lnTo>
                      <a:pt x="41" y="58"/>
                    </a:lnTo>
                    <a:lnTo>
                      <a:pt x="38" y="48"/>
                    </a:lnTo>
                    <a:lnTo>
                      <a:pt x="36" y="43"/>
                    </a:lnTo>
                    <a:lnTo>
                      <a:pt x="35" y="38"/>
                    </a:lnTo>
                    <a:lnTo>
                      <a:pt x="33" y="31"/>
                    </a:lnTo>
                    <a:lnTo>
                      <a:pt x="33" y="25"/>
                    </a:lnTo>
                    <a:lnTo>
                      <a:pt x="24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grpSp>
            <p:nvGrpSpPr>
              <p:cNvPr id="664" name="Group 117"/>
              <p:cNvGrpSpPr>
                <a:grpSpLocks/>
              </p:cNvGrpSpPr>
              <p:nvPr/>
            </p:nvGrpSpPr>
            <p:grpSpPr bwMode="auto">
              <a:xfrm>
                <a:off x="4088263" y="2947162"/>
                <a:ext cx="30268" cy="246557"/>
                <a:chOff x="3950" y="2430"/>
                <a:chExt cx="36" cy="234"/>
              </a:xfrm>
            </p:grpSpPr>
            <p:sp>
              <p:nvSpPr>
                <p:cNvPr id="1057" name="Freeform 118"/>
                <p:cNvSpPr>
                  <a:spLocks/>
                </p:cNvSpPr>
                <p:nvPr/>
              </p:nvSpPr>
              <p:spPr bwMode="auto">
                <a:xfrm>
                  <a:off x="3975" y="2658"/>
                  <a:ext cx="6" cy="6"/>
                </a:xfrm>
                <a:custGeom>
                  <a:avLst/>
                  <a:gdLst>
                    <a:gd name="T0" fmla="*/ 0 w 19"/>
                    <a:gd name="T1" fmla="*/ 0 h 20"/>
                    <a:gd name="T2" fmla="*/ 0 w 19"/>
                    <a:gd name="T3" fmla="*/ 2 h 20"/>
                    <a:gd name="T4" fmla="*/ 2 w 19"/>
                    <a:gd name="T5" fmla="*/ 1 h 20"/>
                    <a:gd name="T6" fmla="*/ 1 w 19"/>
                    <a:gd name="T7" fmla="*/ 1 h 20"/>
                    <a:gd name="T8" fmla="*/ 1 w 19"/>
                    <a:gd name="T9" fmla="*/ 0 h 20"/>
                    <a:gd name="T10" fmla="*/ 0 w 19"/>
                    <a:gd name="T11" fmla="*/ 0 h 20"/>
                    <a:gd name="T12" fmla="*/ 0 w 19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19" y="14"/>
                      </a:lnTo>
                      <a:lnTo>
                        <a:pt x="14" y="8"/>
                      </a:lnTo>
                      <a:lnTo>
                        <a:pt x="10" y="4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58" name="Freeform 119"/>
                <p:cNvSpPr>
                  <a:spLocks/>
                </p:cNvSpPr>
                <p:nvPr/>
              </p:nvSpPr>
              <p:spPr bwMode="auto">
                <a:xfrm>
                  <a:off x="3975" y="2644"/>
                  <a:ext cx="6" cy="4"/>
                </a:xfrm>
                <a:custGeom>
                  <a:avLst/>
                  <a:gdLst>
                    <a:gd name="T0" fmla="*/ 1 w 19"/>
                    <a:gd name="T1" fmla="*/ 1 h 12"/>
                    <a:gd name="T2" fmla="*/ 2 w 19"/>
                    <a:gd name="T3" fmla="*/ 0 h 12"/>
                    <a:gd name="T4" fmla="*/ 0 w 19"/>
                    <a:gd name="T5" fmla="*/ 0 h 12"/>
                    <a:gd name="T6" fmla="*/ 1 w 19"/>
                    <a:gd name="T7" fmla="*/ 1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13" y="12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59" name="Freeform 120"/>
                <p:cNvSpPr>
                  <a:spLocks/>
                </p:cNvSpPr>
                <p:nvPr/>
              </p:nvSpPr>
              <p:spPr bwMode="auto">
                <a:xfrm>
                  <a:off x="3975" y="2637"/>
                  <a:ext cx="6" cy="1"/>
                </a:xfrm>
                <a:custGeom>
                  <a:avLst/>
                  <a:gdLst>
                    <a:gd name="T0" fmla="*/ 0 w 19"/>
                    <a:gd name="T1" fmla="*/ 0 h 1"/>
                    <a:gd name="T2" fmla="*/ 1 w 19"/>
                    <a:gd name="T3" fmla="*/ 0 h 1"/>
                    <a:gd name="T4" fmla="*/ 2 w 19"/>
                    <a:gd name="T5" fmla="*/ 0 h 1"/>
                    <a:gd name="T6" fmla="*/ 1 w 19"/>
                    <a:gd name="T7" fmla="*/ 0 h 1"/>
                    <a:gd name="T8" fmla="*/ 0 w 1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60" name="Rectangle 582"/>
                <p:cNvSpPr>
                  <a:spLocks noChangeArrowheads="1"/>
                </p:cNvSpPr>
                <p:nvPr/>
              </p:nvSpPr>
              <p:spPr bwMode="auto">
                <a:xfrm>
                  <a:off x="3975" y="2632"/>
                  <a:ext cx="8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455613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912813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370013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1827213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284413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741613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198813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656013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defTabSz="112334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None/>
                  </a:pPr>
                  <a:endParaRPr lang="fr-FR" altLang="fr-FR" sz="2200" kern="0">
                    <a:solidFill>
                      <a:srgbClr val="675C53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1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3972" y="2595"/>
                  <a:ext cx="5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62" name="Freeform 123"/>
                <p:cNvSpPr>
                  <a:spLocks/>
                </p:cNvSpPr>
                <p:nvPr/>
              </p:nvSpPr>
              <p:spPr bwMode="auto">
                <a:xfrm>
                  <a:off x="3975" y="2595"/>
                  <a:ext cx="2" cy="1"/>
                </a:xfrm>
                <a:custGeom>
                  <a:avLst/>
                  <a:gdLst>
                    <a:gd name="T0" fmla="*/ 1 w 6"/>
                    <a:gd name="T1" fmla="*/ 0 h 3"/>
                    <a:gd name="T2" fmla="*/ 1 w 6"/>
                    <a:gd name="T3" fmla="*/ 0 h 3"/>
                    <a:gd name="T4" fmla="*/ 0 w 6"/>
                    <a:gd name="T5" fmla="*/ 0 h 3"/>
                    <a:gd name="T6" fmla="*/ 0 w 6"/>
                    <a:gd name="T7" fmla="*/ 0 h 3"/>
                    <a:gd name="T8" fmla="*/ 0 w 6"/>
                    <a:gd name="T9" fmla="*/ 0 h 3"/>
                    <a:gd name="T10" fmla="*/ 0 w 6"/>
                    <a:gd name="T11" fmla="*/ 0 h 3"/>
                    <a:gd name="T12" fmla="*/ 0 w 6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63" name="Freeform 124"/>
                <p:cNvSpPr>
                  <a:spLocks/>
                </p:cNvSpPr>
                <p:nvPr/>
              </p:nvSpPr>
              <p:spPr bwMode="auto">
                <a:xfrm>
                  <a:off x="3981" y="2555"/>
                  <a:ext cx="5" cy="8"/>
                </a:xfrm>
                <a:custGeom>
                  <a:avLst/>
                  <a:gdLst>
                    <a:gd name="T0" fmla="*/ 2 w 14"/>
                    <a:gd name="T1" fmla="*/ 0 h 24"/>
                    <a:gd name="T2" fmla="*/ 2 w 14"/>
                    <a:gd name="T3" fmla="*/ 1 h 24"/>
                    <a:gd name="T4" fmla="*/ 1 w 14"/>
                    <a:gd name="T5" fmla="*/ 1 h 24"/>
                    <a:gd name="T6" fmla="*/ 1 w 14"/>
                    <a:gd name="T7" fmla="*/ 2 h 24"/>
                    <a:gd name="T8" fmla="*/ 0 w 14"/>
                    <a:gd name="T9" fmla="*/ 3 h 24"/>
                    <a:gd name="T10" fmla="*/ 0 w 14"/>
                    <a:gd name="T11" fmla="*/ 2 h 24"/>
                    <a:gd name="T12" fmla="*/ 0 w 14"/>
                    <a:gd name="T13" fmla="*/ 1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24">
                      <a:moveTo>
                        <a:pt x="14" y="0"/>
                      </a:moveTo>
                      <a:lnTo>
                        <a:pt x="13" y="5"/>
                      </a:lnTo>
                      <a:lnTo>
                        <a:pt x="9" y="12"/>
                      </a:lnTo>
                      <a:lnTo>
                        <a:pt x="5" y="19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64" name="Line 125"/>
                <p:cNvSpPr>
                  <a:spLocks noChangeShapeType="1"/>
                </p:cNvSpPr>
                <p:nvPr/>
              </p:nvSpPr>
              <p:spPr bwMode="auto">
                <a:xfrm>
                  <a:off x="3981" y="2559"/>
                  <a:ext cx="2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65" name="Freeform 126"/>
                <p:cNvSpPr>
                  <a:spLocks/>
                </p:cNvSpPr>
                <p:nvPr/>
              </p:nvSpPr>
              <p:spPr bwMode="auto">
                <a:xfrm>
                  <a:off x="3977" y="2572"/>
                  <a:ext cx="4" cy="3"/>
                </a:xfrm>
                <a:custGeom>
                  <a:avLst/>
                  <a:gdLst>
                    <a:gd name="T0" fmla="*/ 1 w 13"/>
                    <a:gd name="T1" fmla="*/ 1 h 12"/>
                    <a:gd name="T2" fmla="*/ 0 w 13"/>
                    <a:gd name="T3" fmla="*/ 0 h 12"/>
                    <a:gd name="T4" fmla="*/ 1 w 13"/>
                    <a:gd name="T5" fmla="*/ 1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66" name="Freeform 127"/>
                <p:cNvSpPr>
                  <a:spLocks/>
                </p:cNvSpPr>
                <p:nvPr/>
              </p:nvSpPr>
              <p:spPr bwMode="auto">
                <a:xfrm>
                  <a:off x="3981" y="2585"/>
                  <a:ext cx="2" cy="6"/>
                </a:xfrm>
                <a:custGeom>
                  <a:avLst/>
                  <a:gdLst>
                    <a:gd name="T0" fmla="*/ 0 w 7"/>
                    <a:gd name="T1" fmla="*/ 0 h 19"/>
                    <a:gd name="T2" fmla="*/ 0 w 7"/>
                    <a:gd name="T3" fmla="*/ 2 h 19"/>
                    <a:gd name="T4" fmla="*/ 0 w 7"/>
                    <a:gd name="T5" fmla="*/ 0 h 19"/>
                    <a:gd name="T6" fmla="*/ 1 w 7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67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3981" y="2599"/>
                  <a:ext cx="1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68" name="Freeform 129"/>
                <p:cNvSpPr>
                  <a:spLocks/>
                </p:cNvSpPr>
                <p:nvPr/>
              </p:nvSpPr>
              <p:spPr bwMode="auto">
                <a:xfrm>
                  <a:off x="3970" y="2545"/>
                  <a:ext cx="2" cy="6"/>
                </a:xfrm>
                <a:custGeom>
                  <a:avLst/>
                  <a:gdLst>
                    <a:gd name="T0" fmla="*/ 0 w 8"/>
                    <a:gd name="T1" fmla="*/ 2 h 18"/>
                    <a:gd name="T2" fmla="*/ 1 w 8"/>
                    <a:gd name="T3" fmla="*/ 1 h 18"/>
                    <a:gd name="T4" fmla="*/ 0 w 8"/>
                    <a:gd name="T5" fmla="*/ 0 h 18"/>
                    <a:gd name="T6" fmla="*/ 0 w 8"/>
                    <a:gd name="T7" fmla="*/ 2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8">
                      <a:moveTo>
                        <a:pt x="0" y="18"/>
                      </a:move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69" name="Freeform 130"/>
                <p:cNvSpPr>
                  <a:spLocks/>
                </p:cNvSpPr>
                <p:nvPr/>
              </p:nvSpPr>
              <p:spPr bwMode="auto">
                <a:xfrm>
                  <a:off x="3968" y="2532"/>
                  <a:ext cx="2" cy="7"/>
                </a:xfrm>
                <a:custGeom>
                  <a:avLst/>
                  <a:gdLst>
                    <a:gd name="T0" fmla="*/ 0 w 6"/>
                    <a:gd name="T1" fmla="*/ 0 h 19"/>
                    <a:gd name="T2" fmla="*/ 0 w 6"/>
                    <a:gd name="T3" fmla="*/ 3 h 19"/>
                    <a:gd name="T4" fmla="*/ 1 w 6"/>
                    <a:gd name="T5" fmla="*/ 2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6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70" name="Freeform 131"/>
                <p:cNvSpPr>
                  <a:spLocks/>
                </p:cNvSpPr>
                <p:nvPr/>
              </p:nvSpPr>
              <p:spPr bwMode="auto">
                <a:xfrm>
                  <a:off x="3965" y="2513"/>
                  <a:ext cx="10" cy="5"/>
                </a:xfrm>
                <a:custGeom>
                  <a:avLst/>
                  <a:gdLst>
                    <a:gd name="T0" fmla="*/ 0 w 28"/>
                    <a:gd name="T1" fmla="*/ 0 h 19"/>
                    <a:gd name="T2" fmla="*/ 0 w 28"/>
                    <a:gd name="T3" fmla="*/ 1 h 19"/>
                    <a:gd name="T4" fmla="*/ 4 w 28"/>
                    <a:gd name="T5" fmla="*/ 1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28" y="1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71" name="Freeform 132"/>
                <p:cNvSpPr>
                  <a:spLocks/>
                </p:cNvSpPr>
                <p:nvPr/>
              </p:nvSpPr>
              <p:spPr bwMode="auto">
                <a:xfrm>
                  <a:off x="3970" y="2513"/>
                  <a:ext cx="5" cy="5"/>
                </a:xfrm>
                <a:custGeom>
                  <a:avLst/>
                  <a:gdLst>
                    <a:gd name="T0" fmla="*/ 2 w 15"/>
                    <a:gd name="T1" fmla="*/ 1 h 19"/>
                    <a:gd name="T2" fmla="*/ 1 w 15"/>
                    <a:gd name="T3" fmla="*/ 1 h 19"/>
                    <a:gd name="T4" fmla="*/ 0 w 15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19">
                      <a:moveTo>
                        <a:pt x="15" y="19"/>
                      </a:moveTo>
                      <a:lnTo>
                        <a:pt x="8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72" name="Freeform 133"/>
                <p:cNvSpPr>
                  <a:spLocks/>
                </p:cNvSpPr>
                <p:nvPr/>
              </p:nvSpPr>
              <p:spPr bwMode="auto">
                <a:xfrm>
                  <a:off x="3975" y="2658"/>
                  <a:ext cx="6" cy="6"/>
                </a:xfrm>
                <a:custGeom>
                  <a:avLst/>
                  <a:gdLst>
                    <a:gd name="T0" fmla="*/ 0 w 19"/>
                    <a:gd name="T1" fmla="*/ 0 h 20"/>
                    <a:gd name="T2" fmla="*/ 0 w 19"/>
                    <a:gd name="T3" fmla="*/ 2 h 20"/>
                    <a:gd name="T4" fmla="*/ 2 w 19"/>
                    <a:gd name="T5" fmla="*/ 1 h 20"/>
                    <a:gd name="T6" fmla="*/ 1 w 19"/>
                    <a:gd name="T7" fmla="*/ 1 h 20"/>
                    <a:gd name="T8" fmla="*/ 1 w 19"/>
                    <a:gd name="T9" fmla="*/ 0 h 20"/>
                    <a:gd name="T10" fmla="*/ 0 w 19"/>
                    <a:gd name="T11" fmla="*/ 0 h 20"/>
                    <a:gd name="T12" fmla="*/ 0 w 19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19" y="14"/>
                      </a:lnTo>
                      <a:lnTo>
                        <a:pt x="14" y="8"/>
                      </a:lnTo>
                      <a:lnTo>
                        <a:pt x="10" y="4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73" name="Freeform 134"/>
                <p:cNvSpPr>
                  <a:spLocks/>
                </p:cNvSpPr>
                <p:nvPr/>
              </p:nvSpPr>
              <p:spPr bwMode="auto">
                <a:xfrm>
                  <a:off x="3975" y="2644"/>
                  <a:ext cx="6" cy="4"/>
                </a:xfrm>
                <a:custGeom>
                  <a:avLst/>
                  <a:gdLst>
                    <a:gd name="T0" fmla="*/ 1 w 19"/>
                    <a:gd name="T1" fmla="*/ 1 h 12"/>
                    <a:gd name="T2" fmla="*/ 2 w 19"/>
                    <a:gd name="T3" fmla="*/ 0 h 12"/>
                    <a:gd name="T4" fmla="*/ 0 w 19"/>
                    <a:gd name="T5" fmla="*/ 0 h 12"/>
                    <a:gd name="T6" fmla="*/ 1 w 19"/>
                    <a:gd name="T7" fmla="*/ 1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13" y="12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74" name="Freeform 135"/>
                <p:cNvSpPr>
                  <a:spLocks/>
                </p:cNvSpPr>
                <p:nvPr/>
              </p:nvSpPr>
              <p:spPr bwMode="auto">
                <a:xfrm>
                  <a:off x="3975" y="2637"/>
                  <a:ext cx="6" cy="1"/>
                </a:xfrm>
                <a:custGeom>
                  <a:avLst/>
                  <a:gdLst>
                    <a:gd name="T0" fmla="*/ 0 w 19"/>
                    <a:gd name="T1" fmla="*/ 0 h 1"/>
                    <a:gd name="T2" fmla="*/ 1 w 19"/>
                    <a:gd name="T3" fmla="*/ 0 h 1"/>
                    <a:gd name="T4" fmla="*/ 2 w 19"/>
                    <a:gd name="T5" fmla="*/ 0 h 1"/>
                    <a:gd name="T6" fmla="*/ 1 w 19"/>
                    <a:gd name="T7" fmla="*/ 0 h 1"/>
                    <a:gd name="T8" fmla="*/ 0 w 1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75" name="Rectangle 597"/>
                <p:cNvSpPr>
                  <a:spLocks noChangeArrowheads="1"/>
                </p:cNvSpPr>
                <p:nvPr/>
              </p:nvSpPr>
              <p:spPr bwMode="auto">
                <a:xfrm>
                  <a:off x="3975" y="2632"/>
                  <a:ext cx="8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455613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912813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370013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1827213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284413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741613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198813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656013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defTabSz="112334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None/>
                  </a:pPr>
                  <a:endParaRPr lang="fr-FR" altLang="fr-FR" sz="2200" kern="0">
                    <a:solidFill>
                      <a:srgbClr val="675C53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6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3972" y="2595"/>
                  <a:ext cx="5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77" name="Freeform 138"/>
                <p:cNvSpPr>
                  <a:spLocks/>
                </p:cNvSpPr>
                <p:nvPr/>
              </p:nvSpPr>
              <p:spPr bwMode="auto">
                <a:xfrm>
                  <a:off x="3975" y="2595"/>
                  <a:ext cx="2" cy="1"/>
                </a:xfrm>
                <a:custGeom>
                  <a:avLst/>
                  <a:gdLst>
                    <a:gd name="T0" fmla="*/ 1 w 6"/>
                    <a:gd name="T1" fmla="*/ 0 h 3"/>
                    <a:gd name="T2" fmla="*/ 1 w 6"/>
                    <a:gd name="T3" fmla="*/ 0 h 3"/>
                    <a:gd name="T4" fmla="*/ 0 w 6"/>
                    <a:gd name="T5" fmla="*/ 0 h 3"/>
                    <a:gd name="T6" fmla="*/ 0 w 6"/>
                    <a:gd name="T7" fmla="*/ 0 h 3"/>
                    <a:gd name="T8" fmla="*/ 0 w 6"/>
                    <a:gd name="T9" fmla="*/ 0 h 3"/>
                    <a:gd name="T10" fmla="*/ 0 w 6"/>
                    <a:gd name="T11" fmla="*/ 0 h 3"/>
                    <a:gd name="T12" fmla="*/ 0 w 6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78" name="Freeform 139"/>
                <p:cNvSpPr>
                  <a:spLocks/>
                </p:cNvSpPr>
                <p:nvPr/>
              </p:nvSpPr>
              <p:spPr bwMode="auto">
                <a:xfrm>
                  <a:off x="3981" y="2555"/>
                  <a:ext cx="5" cy="8"/>
                </a:xfrm>
                <a:custGeom>
                  <a:avLst/>
                  <a:gdLst>
                    <a:gd name="T0" fmla="*/ 2 w 14"/>
                    <a:gd name="T1" fmla="*/ 0 h 24"/>
                    <a:gd name="T2" fmla="*/ 2 w 14"/>
                    <a:gd name="T3" fmla="*/ 1 h 24"/>
                    <a:gd name="T4" fmla="*/ 1 w 14"/>
                    <a:gd name="T5" fmla="*/ 1 h 24"/>
                    <a:gd name="T6" fmla="*/ 1 w 14"/>
                    <a:gd name="T7" fmla="*/ 2 h 24"/>
                    <a:gd name="T8" fmla="*/ 0 w 14"/>
                    <a:gd name="T9" fmla="*/ 3 h 24"/>
                    <a:gd name="T10" fmla="*/ 0 w 14"/>
                    <a:gd name="T11" fmla="*/ 2 h 24"/>
                    <a:gd name="T12" fmla="*/ 0 w 14"/>
                    <a:gd name="T13" fmla="*/ 1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24">
                      <a:moveTo>
                        <a:pt x="14" y="0"/>
                      </a:moveTo>
                      <a:lnTo>
                        <a:pt x="13" y="5"/>
                      </a:lnTo>
                      <a:lnTo>
                        <a:pt x="9" y="12"/>
                      </a:lnTo>
                      <a:lnTo>
                        <a:pt x="5" y="19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79" name="Line 140"/>
                <p:cNvSpPr>
                  <a:spLocks noChangeShapeType="1"/>
                </p:cNvSpPr>
                <p:nvPr/>
              </p:nvSpPr>
              <p:spPr bwMode="auto">
                <a:xfrm>
                  <a:off x="3981" y="2559"/>
                  <a:ext cx="2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80" name="Freeform 141"/>
                <p:cNvSpPr>
                  <a:spLocks/>
                </p:cNvSpPr>
                <p:nvPr/>
              </p:nvSpPr>
              <p:spPr bwMode="auto">
                <a:xfrm>
                  <a:off x="3977" y="2572"/>
                  <a:ext cx="4" cy="3"/>
                </a:xfrm>
                <a:custGeom>
                  <a:avLst/>
                  <a:gdLst>
                    <a:gd name="T0" fmla="*/ 1 w 13"/>
                    <a:gd name="T1" fmla="*/ 1 h 12"/>
                    <a:gd name="T2" fmla="*/ 0 w 13"/>
                    <a:gd name="T3" fmla="*/ 0 h 12"/>
                    <a:gd name="T4" fmla="*/ 1 w 13"/>
                    <a:gd name="T5" fmla="*/ 1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81" name="Freeform 142"/>
                <p:cNvSpPr>
                  <a:spLocks/>
                </p:cNvSpPr>
                <p:nvPr/>
              </p:nvSpPr>
              <p:spPr bwMode="auto">
                <a:xfrm>
                  <a:off x="3981" y="2585"/>
                  <a:ext cx="2" cy="6"/>
                </a:xfrm>
                <a:custGeom>
                  <a:avLst/>
                  <a:gdLst>
                    <a:gd name="T0" fmla="*/ 0 w 7"/>
                    <a:gd name="T1" fmla="*/ 0 h 19"/>
                    <a:gd name="T2" fmla="*/ 0 w 7"/>
                    <a:gd name="T3" fmla="*/ 2 h 19"/>
                    <a:gd name="T4" fmla="*/ 0 w 7"/>
                    <a:gd name="T5" fmla="*/ 0 h 19"/>
                    <a:gd name="T6" fmla="*/ 1 w 7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82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3981" y="2599"/>
                  <a:ext cx="1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83" name="Freeform 144"/>
                <p:cNvSpPr>
                  <a:spLocks/>
                </p:cNvSpPr>
                <p:nvPr/>
              </p:nvSpPr>
              <p:spPr bwMode="auto">
                <a:xfrm>
                  <a:off x="3970" y="2545"/>
                  <a:ext cx="2" cy="6"/>
                </a:xfrm>
                <a:custGeom>
                  <a:avLst/>
                  <a:gdLst>
                    <a:gd name="T0" fmla="*/ 0 w 8"/>
                    <a:gd name="T1" fmla="*/ 2 h 18"/>
                    <a:gd name="T2" fmla="*/ 1 w 8"/>
                    <a:gd name="T3" fmla="*/ 1 h 18"/>
                    <a:gd name="T4" fmla="*/ 0 w 8"/>
                    <a:gd name="T5" fmla="*/ 0 h 18"/>
                    <a:gd name="T6" fmla="*/ 0 w 8"/>
                    <a:gd name="T7" fmla="*/ 2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8">
                      <a:moveTo>
                        <a:pt x="0" y="18"/>
                      </a:move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84" name="Freeform 145"/>
                <p:cNvSpPr>
                  <a:spLocks/>
                </p:cNvSpPr>
                <p:nvPr/>
              </p:nvSpPr>
              <p:spPr bwMode="auto">
                <a:xfrm>
                  <a:off x="3968" y="2532"/>
                  <a:ext cx="2" cy="7"/>
                </a:xfrm>
                <a:custGeom>
                  <a:avLst/>
                  <a:gdLst>
                    <a:gd name="T0" fmla="*/ 0 w 6"/>
                    <a:gd name="T1" fmla="*/ 0 h 19"/>
                    <a:gd name="T2" fmla="*/ 0 w 6"/>
                    <a:gd name="T3" fmla="*/ 3 h 19"/>
                    <a:gd name="T4" fmla="*/ 1 w 6"/>
                    <a:gd name="T5" fmla="*/ 2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6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85" name="Freeform 146"/>
                <p:cNvSpPr>
                  <a:spLocks/>
                </p:cNvSpPr>
                <p:nvPr/>
              </p:nvSpPr>
              <p:spPr bwMode="auto">
                <a:xfrm>
                  <a:off x="3965" y="2513"/>
                  <a:ext cx="10" cy="5"/>
                </a:xfrm>
                <a:custGeom>
                  <a:avLst/>
                  <a:gdLst>
                    <a:gd name="T0" fmla="*/ 0 w 28"/>
                    <a:gd name="T1" fmla="*/ 0 h 19"/>
                    <a:gd name="T2" fmla="*/ 0 w 28"/>
                    <a:gd name="T3" fmla="*/ 1 h 19"/>
                    <a:gd name="T4" fmla="*/ 4 w 28"/>
                    <a:gd name="T5" fmla="*/ 1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28" y="1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86" name="Freeform 147"/>
                <p:cNvSpPr>
                  <a:spLocks/>
                </p:cNvSpPr>
                <p:nvPr/>
              </p:nvSpPr>
              <p:spPr bwMode="auto">
                <a:xfrm>
                  <a:off x="3970" y="2513"/>
                  <a:ext cx="5" cy="5"/>
                </a:xfrm>
                <a:custGeom>
                  <a:avLst/>
                  <a:gdLst>
                    <a:gd name="T0" fmla="*/ 2 w 15"/>
                    <a:gd name="T1" fmla="*/ 1 h 19"/>
                    <a:gd name="T2" fmla="*/ 1 w 15"/>
                    <a:gd name="T3" fmla="*/ 1 h 19"/>
                    <a:gd name="T4" fmla="*/ 0 w 15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19">
                      <a:moveTo>
                        <a:pt x="15" y="19"/>
                      </a:moveTo>
                      <a:lnTo>
                        <a:pt x="8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87" name="Freeform 148"/>
                <p:cNvSpPr>
                  <a:spLocks/>
                </p:cNvSpPr>
                <p:nvPr/>
              </p:nvSpPr>
              <p:spPr bwMode="auto">
                <a:xfrm>
                  <a:off x="3950" y="2430"/>
                  <a:ext cx="7" cy="6"/>
                </a:xfrm>
                <a:custGeom>
                  <a:avLst/>
                  <a:gdLst>
                    <a:gd name="T0" fmla="*/ 2 w 20"/>
                    <a:gd name="T1" fmla="*/ 2 h 18"/>
                    <a:gd name="T2" fmla="*/ 2 w 20"/>
                    <a:gd name="T3" fmla="*/ 0 h 18"/>
                    <a:gd name="T4" fmla="*/ 0 w 20"/>
                    <a:gd name="T5" fmla="*/ 0 h 18"/>
                    <a:gd name="T6" fmla="*/ 2 w 20"/>
                    <a:gd name="T7" fmla="*/ 2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8">
                      <a:moveTo>
                        <a:pt x="13" y="18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13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665" name="Group 149"/>
              <p:cNvGrpSpPr>
                <a:grpSpLocks/>
              </p:cNvGrpSpPr>
              <p:nvPr/>
            </p:nvGrpSpPr>
            <p:grpSpPr bwMode="auto">
              <a:xfrm>
                <a:off x="5445751" y="3276417"/>
                <a:ext cx="122106" cy="141047"/>
                <a:chOff x="5486" y="2743"/>
                <a:chExt cx="137" cy="132"/>
              </a:xfrm>
            </p:grpSpPr>
            <p:sp>
              <p:nvSpPr>
                <p:cNvPr id="1048" name="Freeform 150"/>
                <p:cNvSpPr>
                  <a:spLocks/>
                </p:cNvSpPr>
                <p:nvPr/>
              </p:nvSpPr>
              <p:spPr bwMode="auto">
                <a:xfrm>
                  <a:off x="5595" y="2806"/>
                  <a:ext cx="13" cy="28"/>
                </a:xfrm>
                <a:custGeom>
                  <a:avLst/>
                  <a:gdLst>
                    <a:gd name="T0" fmla="*/ 0 w 40"/>
                    <a:gd name="T1" fmla="*/ 3 h 87"/>
                    <a:gd name="T2" fmla="*/ 0 w 40"/>
                    <a:gd name="T3" fmla="*/ 5 h 87"/>
                    <a:gd name="T4" fmla="*/ 0 w 40"/>
                    <a:gd name="T5" fmla="*/ 5 h 87"/>
                    <a:gd name="T6" fmla="*/ 1 w 40"/>
                    <a:gd name="T7" fmla="*/ 6 h 87"/>
                    <a:gd name="T8" fmla="*/ 1 w 40"/>
                    <a:gd name="T9" fmla="*/ 7 h 87"/>
                    <a:gd name="T10" fmla="*/ 2 w 40"/>
                    <a:gd name="T11" fmla="*/ 7 h 87"/>
                    <a:gd name="T12" fmla="*/ 2 w 40"/>
                    <a:gd name="T13" fmla="*/ 8 h 87"/>
                    <a:gd name="T14" fmla="*/ 3 w 40"/>
                    <a:gd name="T15" fmla="*/ 8 h 87"/>
                    <a:gd name="T16" fmla="*/ 4 w 40"/>
                    <a:gd name="T17" fmla="*/ 9 h 87"/>
                    <a:gd name="T18" fmla="*/ 4 w 40"/>
                    <a:gd name="T19" fmla="*/ 8 h 87"/>
                    <a:gd name="T20" fmla="*/ 3 w 40"/>
                    <a:gd name="T21" fmla="*/ 8 h 87"/>
                    <a:gd name="T22" fmla="*/ 3 w 40"/>
                    <a:gd name="T23" fmla="*/ 7 h 87"/>
                    <a:gd name="T24" fmla="*/ 3 w 40"/>
                    <a:gd name="T25" fmla="*/ 7 h 87"/>
                    <a:gd name="T26" fmla="*/ 2 w 40"/>
                    <a:gd name="T27" fmla="*/ 5 h 87"/>
                    <a:gd name="T28" fmla="*/ 2 w 40"/>
                    <a:gd name="T29" fmla="*/ 4 h 87"/>
                    <a:gd name="T30" fmla="*/ 2 w 40"/>
                    <a:gd name="T31" fmla="*/ 3 h 87"/>
                    <a:gd name="T32" fmla="*/ 1 w 40"/>
                    <a:gd name="T33" fmla="*/ 2 h 87"/>
                    <a:gd name="T34" fmla="*/ 1 w 40"/>
                    <a:gd name="T35" fmla="*/ 1 h 87"/>
                    <a:gd name="T36" fmla="*/ 1 w 40"/>
                    <a:gd name="T37" fmla="*/ 1 h 87"/>
                    <a:gd name="T38" fmla="*/ 0 w 40"/>
                    <a:gd name="T39" fmla="*/ 0 h 87"/>
                    <a:gd name="T40" fmla="*/ 0 w 40"/>
                    <a:gd name="T41" fmla="*/ 0 h 87"/>
                    <a:gd name="T42" fmla="*/ 0 w 40"/>
                    <a:gd name="T43" fmla="*/ 1 h 87"/>
                    <a:gd name="T44" fmla="*/ 0 w 40"/>
                    <a:gd name="T45" fmla="*/ 2 h 87"/>
                    <a:gd name="T46" fmla="*/ 0 w 40"/>
                    <a:gd name="T47" fmla="*/ 2 h 87"/>
                    <a:gd name="T48" fmla="*/ 0 w 40"/>
                    <a:gd name="T49" fmla="*/ 3 h 8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0" h="87">
                      <a:moveTo>
                        <a:pt x="0" y="31"/>
                      </a:moveTo>
                      <a:lnTo>
                        <a:pt x="0" y="42"/>
                      </a:lnTo>
                      <a:lnTo>
                        <a:pt x="2" y="51"/>
                      </a:lnTo>
                      <a:lnTo>
                        <a:pt x="5" y="59"/>
                      </a:lnTo>
                      <a:lnTo>
                        <a:pt x="10" y="66"/>
                      </a:lnTo>
                      <a:lnTo>
                        <a:pt x="15" y="72"/>
                      </a:lnTo>
                      <a:lnTo>
                        <a:pt x="22" y="77"/>
                      </a:lnTo>
                      <a:lnTo>
                        <a:pt x="31" y="82"/>
                      </a:lnTo>
                      <a:lnTo>
                        <a:pt x="40" y="87"/>
                      </a:lnTo>
                      <a:lnTo>
                        <a:pt x="35" y="82"/>
                      </a:lnTo>
                      <a:lnTo>
                        <a:pt x="32" y="77"/>
                      </a:lnTo>
                      <a:lnTo>
                        <a:pt x="29" y="71"/>
                      </a:lnTo>
                      <a:lnTo>
                        <a:pt x="26" y="65"/>
                      </a:lnTo>
                      <a:lnTo>
                        <a:pt x="22" y="52"/>
                      </a:lnTo>
                      <a:lnTo>
                        <a:pt x="20" y="39"/>
                      </a:lnTo>
                      <a:lnTo>
                        <a:pt x="18" y="27"/>
                      </a:lnTo>
                      <a:lnTo>
                        <a:pt x="13" y="16"/>
                      </a:lnTo>
                      <a:lnTo>
                        <a:pt x="11" y="11"/>
                      </a:lnTo>
                      <a:lnTo>
                        <a:pt x="8" y="6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0" y="23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49" name="Freeform 151"/>
                <p:cNvSpPr>
                  <a:spLocks/>
                </p:cNvSpPr>
                <p:nvPr/>
              </p:nvSpPr>
              <p:spPr bwMode="auto">
                <a:xfrm>
                  <a:off x="5603" y="2842"/>
                  <a:ext cx="20" cy="12"/>
                </a:xfrm>
                <a:custGeom>
                  <a:avLst/>
                  <a:gdLst>
                    <a:gd name="T0" fmla="*/ 0 w 61"/>
                    <a:gd name="T1" fmla="*/ 3 h 37"/>
                    <a:gd name="T2" fmla="*/ 2 w 61"/>
                    <a:gd name="T3" fmla="*/ 3 h 37"/>
                    <a:gd name="T4" fmla="*/ 4 w 61"/>
                    <a:gd name="T5" fmla="*/ 4 h 37"/>
                    <a:gd name="T6" fmla="*/ 5 w 61"/>
                    <a:gd name="T7" fmla="*/ 4 h 37"/>
                    <a:gd name="T8" fmla="*/ 7 w 61"/>
                    <a:gd name="T9" fmla="*/ 4 h 37"/>
                    <a:gd name="T10" fmla="*/ 6 w 61"/>
                    <a:gd name="T11" fmla="*/ 3 h 37"/>
                    <a:gd name="T12" fmla="*/ 5 w 61"/>
                    <a:gd name="T13" fmla="*/ 2 h 37"/>
                    <a:gd name="T14" fmla="*/ 5 w 61"/>
                    <a:gd name="T15" fmla="*/ 2 h 37"/>
                    <a:gd name="T16" fmla="*/ 4 w 61"/>
                    <a:gd name="T17" fmla="*/ 1 h 37"/>
                    <a:gd name="T18" fmla="*/ 3 w 61"/>
                    <a:gd name="T19" fmla="*/ 1 h 37"/>
                    <a:gd name="T20" fmla="*/ 2 w 61"/>
                    <a:gd name="T21" fmla="*/ 1 h 37"/>
                    <a:gd name="T22" fmla="*/ 1 w 61"/>
                    <a:gd name="T23" fmla="*/ 0 h 37"/>
                    <a:gd name="T24" fmla="*/ 0 w 61"/>
                    <a:gd name="T25" fmla="*/ 0 h 37"/>
                    <a:gd name="T26" fmla="*/ 0 w 61"/>
                    <a:gd name="T27" fmla="*/ 3 h 3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1" h="37">
                      <a:moveTo>
                        <a:pt x="0" y="31"/>
                      </a:moveTo>
                      <a:lnTo>
                        <a:pt x="19" y="32"/>
                      </a:lnTo>
                      <a:lnTo>
                        <a:pt x="35" y="34"/>
                      </a:lnTo>
                      <a:lnTo>
                        <a:pt x="49" y="36"/>
                      </a:lnTo>
                      <a:lnTo>
                        <a:pt x="61" y="37"/>
                      </a:lnTo>
                      <a:lnTo>
                        <a:pt x="55" y="29"/>
                      </a:lnTo>
                      <a:lnTo>
                        <a:pt x="49" y="22"/>
                      </a:lnTo>
                      <a:lnTo>
                        <a:pt x="42" y="17"/>
                      </a:lnTo>
                      <a:lnTo>
                        <a:pt x="35" y="12"/>
                      </a:lnTo>
                      <a:lnTo>
                        <a:pt x="28" y="9"/>
                      </a:lnTo>
                      <a:lnTo>
                        <a:pt x="19" y="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50" name="Freeform 152"/>
                <p:cNvSpPr>
                  <a:spLocks/>
                </p:cNvSpPr>
                <p:nvPr/>
              </p:nvSpPr>
              <p:spPr bwMode="auto">
                <a:xfrm>
                  <a:off x="5568" y="2865"/>
                  <a:ext cx="13" cy="10"/>
                </a:xfrm>
                <a:custGeom>
                  <a:avLst/>
                  <a:gdLst>
                    <a:gd name="T0" fmla="*/ 4 w 40"/>
                    <a:gd name="T1" fmla="*/ 3 h 30"/>
                    <a:gd name="T2" fmla="*/ 4 w 40"/>
                    <a:gd name="T3" fmla="*/ 3 h 30"/>
                    <a:gd name="T4" fmla="*/ 3 w 40"/>
                    <a:gd name="T5" fmla="*/ 3 h 30"/>
                    <a:gd name="T6" fmla="*/ 2 w 40"/>
                    <a:gd name="T7" fmla="*/ 2 h 30"/>
                    <a:gd name="T8" fmla="*/ 2 w 40"/>
                    <a:gd name="T9" fmla="*/ 2 h 30"/>
                    <a:gd name="T10" fmla="*/ 1 w 40"/>
                    <a:gd name="T11" fmla="*/ 2 h 30"/>
                    <a:gd name="T12" fmla="*/ 1 w 40"/>
                    <a:gd name="T13" fmla="*/ 1 h 30"/>
                    <a:gd name="T14" fmla="*/ 0 w 40"/>
                    <a:gd name="T15" fmla="*/ 1 h 30"/>
                    <a:gd name="T16" fmla="*/ 0 w 40"/>
                    <a:gd name="T17" fmla="*/ 0 h 30"/>
                    <a:gd name="T18" fmla="*/ 1 w 40"/>
                    <a:gd name="T19" fmla="*/ 0 h 30"/>
                    <a:gd name="T20" fmla="*/ 2 w 40"/>
                    <a:gd name="T21" fmla="*/ 1 h 30"/>
                    <a:gd name="T22" fmla="*/ 2 w 40"/>
                    <a:gd name="T23" fmla="*/ 1 h 30"/>
                    <a:gd name="T24" fmla="*/ 3 w 40"/>
                    <a:gd name="T25" fmla="*/ 2 h 30"/>
                    <a:gd name="T26" fmla="*/ 4 w 40"/>
                    <a:gd name="T27" fmla="*/ 2 h 30"/>
                    <a:gd name="T28" fmla="*/ 4 w 40"/>
                    <a:gd name="T29" fmla="*/ 3 h 30"/>
                    <a:gd name="T30" fmla="*/ 4 w 40"/>
                    <a:gd name="T31" fmla="*/ 3 h 30"/>
                    <a:gd name="T32" fmla="*/ 4 w 40"/>
                    <a:gd name="T33" fmla="*/ 3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0" h="30">
                      <a:moveTo>
                        <a:pt x="40" y="30"/>
                      </a:moveTo>
                      <a:lnTo>
                        <a:pt x="33" y="28"/>
                      </a:lnTo>
                      <a:lnTo>
                        <a:pt x="26" y="25"/>
                      </a:lnTo>
                      <a:lnTo>
                        <a:pt x="21" y="22"/>
                      </a:lnTo>
                      <a:lnTo>
                        <a:pt x="15" y="19"/>
                      </a:lnTo>
                      <a:lnTo>
                        <a:pt x="11" y="16"/>
                      </a:lnTo>
                      <a:lnTo>
                        <a:pt x="6" y="11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5" y="6"/>
                      </a:lnTo>
                      <a:lnTo>
                        <a:pt x="22" y="10"/>
                      </a:lnTo>
                      <a:lnTo>
                        <a:pt x="27" y="15"/>
                      </a:lnTo>
                      <a:lnTo>
                        <a:pt x="33" y="19"/>
                      </a:lnTo>
                      <a:lnTo>
                        <a:pt x="36" y="23"/>
                      </a:lnTo>
                      <a:lnTo>
                        <a:pt x="39" y="27"/>
                      </a:lnTo>
                      <a:lnTo>
                        <a:pt x="40" y="3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51" name="Freeform 153"/>
                <p:cNvSpPr>
                  <a:spLocks/>
                </p:cNvSpPr>
                <p:nvPr/>
              </p:nvSpPr>
              <p:spPr bwMode="auto">
                <a:xfrm>
                  <a:off x="5515" y="2789"/>
                  <a:ext cx="24" cy="26"/>
                </a:xfrm>
                <a:custGeom>
                  <a:avLst/>
                  <a:gdLst>
                    <a:gd name="T0" fmla="*/ 8 w 74"/>
                    <a:gd name="T1" fmla="*/ 8 h 80"/>
                    <a:gd name="T2" fmla="*/ 7 w 74"/>
                    <a:gd name="T3" fmla="*/ 8 h 80"/>
                    <a:gd name="T4" fmla="*/ 7 w 74"/>
                    <a:gd name="T5" fmla="*/ 7 h 80"/>
                    <a:gd name="T6" fmla="*/ 7 w 74"/>
                    <a:gd name="T7" fmla="*/ 7 h 80"/>
                    <a:gd name="T8" fmla="*/ 7 w 74"/>
                    <a:gd name="T9" fmla="*/ 6 h 80"/>
                    <a:gd name="T10" fmla="*/ 6 w 74"/>
                    <a:gd name="T11" fmla="*/ 5 h 80"/>
                    <a:gd name="T12" fmla="*/ 5 w 74"/>
                    <a:gd name="T13" fmla="*/ 4 h 80"/>
                    <a:gd name="T14" fmla="*/ 4 w 74"/>
                    <a:gd name="T15" fmla="*/ 3 h 80"/>
                    <a:gd name="T16" fmla="*/ 3 w 74"/>
                    <a:gd name="T17" fmla="*/ 2 h 80"/>
                    <a:gd name="T18" fmla="*/ 2 w 74"/>
                    <a:gd name="T19" fmla="*/ 1 h 80"/>
                    <a:gd name="T20" fmla="*/ 1 w 74"/>
                    <a:gd name="T21" fmla="*/ 0 h 80"/>
                    <a:gd name="T22" fmla="*/ 1 w 74"/>
                    <a:gd name="T23" fmla="*/ 1 h 80"/>
                    <a:gd name="T24" fmla="*/ 0 w 74"/>
                    <a:gd name="T25" fmla="*/ 1 h 80"/>
                    <a:gd name="T26" fmla="*/ 0 w 74"/>
                    <a:gd name="T27" fmla="*/ 2 h 80"/>
                    <a:gd name="T28" fmla="*/ 0 w 74"/>
                    <a:gd name="T29" fmla="*/ 2 h 80"/>
                    <a:gd name="T30" fmla="*/ 0 w 74"/>
                    <a:gd name="T31" fmla="*/ 3 h 80"/>
                    <a:gd name="T32" fmla="*/ 0 w 74"/>
                    <a:gd name="T33" fmla="*/ 3 h 80"/>
                    <a:gd name="T34" fmla="*/ 0 w 74"/>
                    <a:gd name="T35" fmla="*/ 4 h 80"/>
                    <a:gd name="T36" fmla="*/ 1 w 74"/>
                    <a:gd name="T37" fmla="*/ 4 h 80"/>
                    <a:gd name="T38" fmla="*/ 1 w 74"/>
                    <a:gd name="T39" fmla="*/ 5 h 80"/>
                    <a:gd name="T40" fmla="*/ 2 w 74"/>
                    <a:gd name="T41" fmla="*/ 6 h 80"/>
                    <a:gd name="T42" fmla="*/ 2 w 74"/>
                    <a:gd name="T43" fmla="*/ 6 h 80"/>
                    <a:gd name="T44" fmla="*/ 3 w 74"/>
                    <a:gd name="T45" fmla="*/ 7 h 80"/>
                    <a:gd name="T46" fmla="*/ 3 w 74"/>
                    <a:gd name="T47" fmla="*/ 7 h 80"/>
                    <a:gd name="T48" fmla="*/ 4 w 74"/>
                    <a:gd name="T49" fmla="*/ 7 h 80"/>
                    <a:gd name="T50" fmla="*/ 5 w 74"/>
                    <a:gd name="T51" fmla="*/ 7 h 80"/>
                    <a:gd name="T52" fmla="*/ 5 w 74"/>
                    <a:gd name="T53" fmla="*/ 8 h 80"/>
                    <a:gd name="T54" fmla="*/ 6 w 74"/>
                    <a:gd name="T55" fmla="*/ 8 h 80"/>
                    <a:gd name="T56" fmla="*/ 6 w 74"/>
                    <a:gd name="T57" fmla="*/ 8 h 80"/>
                    <a:gd name="T58" fmla="*/ 7 w 74"/>
                    <a:gd name="T59" fmla="*/ 8 h 80"/>
                    <a:gd name="T60" fmla="*/ 8 w 74"/>
                    <a:gd name="T61" fmla="*/ 8 h 8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74" h="80">
                      <a:moveTo>
                        <a:pt x="74" y="80"/>
                      </a:moveTo>
                      <a:lnTo>
                        <a:pt x="72" y="73"/>
                      </a:lnTo>
                      <a:lnTo>
                        <a:pt x="71" y="66"/>
                      </a:lnTo>
                      <a:lnTo>
                        <a:pt x="69" y="60"/>
                      </a:lnTo>
                      <a:lnTo>
                        <a:pt x="66" y="53"/>
                      </a:lnTo>
                      <a:lnTo>
                        <a:pt x="58" y="42"/>
                      </a:lnTo>
                      <a:lnTo>
                        <a:pt x="48" y="33"/>
                      </a:lnTo>
                      <a:lnTo>
                        <a:pt x="38" y="25"/>
                      </a:lnTo>
                      <a:lnTo>
                        <a:pt x="29" y="17"/>
                      </a:lnTo>
                      <a:lnTo>
                        <a:pt x="20" y="9"/>
                      </a:lnTo>
                      <a:lnTo>
                        <a:pt x="13" y="0"/>
                      </a:lnTo>
                      <a:lnTo>
                        <a:pt x="9" y="5"/>
                      </a:lnTo>
                      <a:lnTo>
                        <a:pt x="4" y="10"/>
                      </a:lnTo>
                      <a:lnTo>
                        <a:pt x="1" y="14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4" y="36"/>
                      </a:lnTo>
                      <a:lnTo>
                        <a:pt x="7" y="41"/>
                      </a:lnTo>
                      <a:lnTo>
                        <a:pt x="10" y="46"/>
                      </a:lnTo>
                      <a:lnTo>
                        <a:pt x="14" y="51"/>
                      </a:lnTo>
                      <a:lnTo>
                        <a:pt x="19" y="56"/>
                      </a:lnTo>
                      <a:lnTo>
                        <a:pt x="24" y="61"/>
                      </a:lnTo>
                      <a:lnTo>
                        <a:pt x="30" y="66"/>
                      </a:lnTo>
                      <a:lnTo>
                        <a:pt x="35" y="69"/>
                      </a:lnTo>
                      <a:lnTo>
                        <a:pt x="42" y="72"/>
                      </a:lnTo>
                      <a:lnTo>
                        <a:pt x="47" y="75"/>
                      </a:lnTo>
                      <a:lnTo>
                        <a:pt x="54" y="77"/>
                      </a:lnTo>
                      <a:lnTo>
                        <a:pt x="60" y="79"/>
                      </a:lnTo>
                      <a:lnTo>
                        <a:pt x="67" y="80"/>
                      </a:lnTo>
                      <a:lnTo>
                        <a:pt x="74" y="8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52" name="Freeform 154"/>
                <p:cNvSpPr>
                  <a:spLocks/>
                </p:cNvSpPr>
                <p:nvPr/>
              </p:nvSpPr>
              <p:spPr bwMode="auto">
                <a:xfrm>
                  <a:off x="5555" y="2785"/>
                  <a:ext cx="26" cy="27"/>
                </a:xfrm>
                <a:custGeom>
                  <a:avLst/>
                  <a:gdLst>
                    <a:gd name="T0" fmla="*/ 5 w 86"/>
                    <a:gd name="T1" fmla="*/ 9 h 80"/>
                    <a:gd name="T2" fmla="*/ 8 w 86"/>
                    <a:gd name="T3" fmla="*/ 9 h 80"/>
                    <a:gd name="T4" fmla="*/ 8 w 86"/>
                    <a:gd name="T5" fmla="*/ 7 h 80"/>
                    <a:gd name="T6" fmla="*/ 7 w 86"/>
                    <a:gd name="T7" fmla="*/ 7 h 80"/>
                    <a:gd name="T8" fmla="*/ 7 w 86"/>
                    <a:gd name="T9" fmla="*/ 6 h 80"/>
                    <a:gd name="T10" fmla="*/ 6 w 86"/>
                    <a:gd name="T11" fmla="*/ 6 h 80"/>
                    <a:gd name="T12" fmla="*/ 5 w 86"/>
                    <a:gd name="T13" fmla="*/ 6 h 80"/>
                    <a:gd name="T14" fmla="*/ 5 w 86"/>
                    <a:gd name="T15" fmla="*/ 5 h 80"/>
                    <a:gd name="T16" fmla="*/ 4 w 86"/>
                    <a:gd name="T17" fmla="*/ 4 h 80"/>
                    <a:gd name="T18" fmla="*/ 3 w 86"/>
                    <a:gd name="T19" fmla="*/ 3 h 80"/>
                    <a:gd name="T20" fmla="*/ 2 w 86"/>
                    <a:gd name="T21" fmla="*/ 2 h 80"/>
                    <a:gd name="T22" fmla="*/ 1 w 86"/>
                    <a:gd name="T23" fmla="*/ 1 h 80"/>
                    <a:gd name="T24" fmla="*/ 0 w 86"/>
                    <a:gd name="T25" fmla="*/ 0 h 80"/>
                    <a:gd name="T26" fmla="*/ 0 w 86"/>
                    <a:gd name="T27" fmla="*/ 1 h 80"/>
                    <a:gd name="T28" fmla="*/ 1 w 86"/>
                    <a:gd name="T29" fmla="*/ 2 h 80"/>
                    <a:gd name="T30" fmla="*/ 1 w 86"/>
                    <a:gd name="T31" fmla="*/ 4 h 80"/>
                    <a:gd name="T32" fmla="*/ 2 w 86"/>
                    <a:gd name="T33" fmla="*/ 5 h 80"/>
                    <a:gd name="T34" fmla="*/ 2 w 86"/>
                    <a:gd name="T35" fmla="*/ 6 h 80"/>
                    <a:gd name="T36" fmla="*/ 3 w 86"/>
                    <a:gd name="T37" fmla="*/ 8 h 80"/>
                    <a:gd name="T38" fmla="*/ 4 w 86"/>
                    <a:gd name="T39" fmla="*/ 8 h 80"/>
                    <a:gd name="T40" fmla="*/ 4 w 86"/>
                    <a:gd name="T41" fmla="*/ 9 h 80"/>
                    <a:gd name="T42" fmla="*/ 5 w 86"/>
                    <a:gd name="T43" fmla="*/ 9 h 80"/>
                    <a:gd name="T44" fmla="*/ 5 w 86"/>
                    <a:gd name="T45" fmla="*/ 9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86" h="80">
                      <a:moveTo>
                        <a:pt x="52" y="80"/>
                      </a:moveTo>
                      <a:lnTo>
                        <a:pt x="86" y="80"/>
                      </a:lnTo>
                      <a:lnTo>
                        <a:pt x="86" y="61"/>
                      </a:lnTo>
                      <a:lnTo>
                        <a:pt x="79" y="59"/>
                      </a:lnTo>
                      <a:lnTo>
                        <a:pt x="72" y="56"/>
                      </a:lnTo>
                      <a:lnTo>
                        <a:pt x="67" y="53"/>
                      </a:lnTo>
                      <a:lnTo>
                        <a:pt x="61" y="49"/>
                      </a:lnTo>
                      <a:lnTo>
                        <a:pt x="51" y="41"/>
                      </a:lnTo>
                      <a:lnTo>
                        <a:pt x="43" y="33"/>
                      </a:lnTo>
                      <a:lnTo>
                        <a:pt x="34" y="25"/>
                      </a:lnTo>
                      <a:lnTo>
                        <a:pt x="24" y="16"/>
                      </a:lnTo>
                      <a:lnTo>
                        <a:pt x="13" y="7"/>
                      </a:lnTo>
                      <a:lnTo>
                        <a:pt x="0" y="0"/>
                      </a:lnTo>
                      <a:lnTo>
                        <a:pt x="1" y="8"/>
                      </a:lnTo>
                      <a:lnTo>
                        <a:pt x="5" y="20"/>
                      </a:lnTo>
                      <a:lnTo>
                        <a:pt x="11" y="32"/>
                      </a:lnTo>
                      <a:lnTo>
                        <a:pt x="18" y="44"/>
                      </a:lnTo>
                      <a:lnTo>
                        <a:pt x="27" y="57"/>
                      </a:lnTo>
                      <a:lnTo>
                        <a:pt x="36" y="67"/>
                      </a:lnTo>
                      <a:lnTo>
                        <a:pt x="40" y="72"/>
                      </a:lnTo>
                      <a:lnTo>
                        <a:pt x="45" y="76"/>
                      </a:lnTo>
                      <a:lnTo>
                        <a:pt x="49" y="79"/>
                      </a:lnTo>
                      <a:lnTo>
                        <a:pt x="52" y="8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53" name="Freeform 155"/>
                <p:cNvSpPr>
                  <a:spLocks/>
                </p:cNvSpPr>
                <p:nvPr/>
              </p:nvSpPr>
              <p:spPr bwMode="auto">
                <a:xfrm>
                  <a:off x="5570" y="2825"/>
                  <a:ext cx="25" cy="11"/>
                </a:xfrm>
                <a:custGeom>
                  <a:avLst/>
                  <a:gdLst>
                    <a:gd name="T0" fmla="*/ 0 w 74"/>
                    <a:gd name="T1" fmla="*/ 1 h 31"/>
                    <a:gd name="T2" fmla="*/ 0 w 74"/>
                    <a:gd name="T3" fmla="*/ 1 h 31"/>
                    <a:gd name="T4" fmla="*/ 1 w 74"/>
                    <a:gd name="T5" fmla="*/ 2 h 31"/>
                    <a:gd name="T6" fmla="*/ 1 w 74"/>
                    <a:gd name="T7" fmla="*/ 2 h 31"/>
                    <a:gd name="T8" fmla="*/ 2 w 74"/>
                    <a:gd name="T9" fmla="*/ 2 h 31"/>
                    <a:gd name="T10" fmla="*/ 2 w 74"/>
                    <a:gd name="T11" fmla="*/ 3 h 31"/>
                    <a:gd name="T12" fmla="*/ 3 w 74"/>
                    <a:gd name="T13" fmla="*/ 3 h 31"/>
                    <a:gd name="T14" fmla="*/ 3 w 74"/>
                    <a:gd name="T15" fmla="*/ 4 h 31"/>
                    <a:gd name="T16" fmla="*/ 4 w 74"/>
                    <a:gd name="T17" fmla="*/ 4 h 31"/>
                    <a:gd name="T18" fmla="*/ 5 w 74"/>
                    <a:gd name="T19" fmla="*/ 4 h 31"/>
                    <a:gd name="T20" fmla="*/ 7 w 74"/>
                    <a:gd name="T21" fmla="*/ 4 h 31"/>
                    <a:gd name="T22" fmla="*/ 7 w 74"/>
                    <a:gd name="T23" fmla="*/ 4 h 31"/>
                    <a:gd name="T24" fmla="*/ 8 w 74"/>
                    <a:gd name="T25" fmla="*/ 4 h 31"/>
                    <a:gd name="T26" fmla="*/ 8 w 74"/>
                    <a:gd name="T27" fmla="*/ 4 h 31"/>
                    <a:gd name="T28" fmla="*/ 8 w 74"/>
                    <a:gd name="T29" fmla="*/ 3 h 31"/>
                    <a:gd name="T30" fmla="*/ 7 w 74"/>
                    <a:gd name="T31" fmla="*/ 2 h 31"/>
                    <a:gd name="T32" fmla="*/ 6 w 74"/>
                    <a:gd name="T33" fmla="*/ 2 h 31"/>
                    <a:gd name="T34" fmla="*/ 6 w 74"/>
                    <a:gd name="T35" fmla="*/ 1 h 31"/>
                    <a:gd name="T36" fmla="*/ 5 w 74"/>
                    <a:gd name="T37" fmla="*/ 1 h 31"/>
                    <a:gd name="T38" fmla="*/ 5 w 74"/>
                    <a:gd name="T39" fmla="*/ 1 h 31"/>
                    <a:gd name="T40" fmla="*/ 5 w 74"/>
                    <a:gd name="T41" fmla="*/ 0 h 31"/>
                    <a:gd name="T42" fmla="*/ 4 w 74"/>
                    <a:gd name="T43" fmla="*/ 0 h 31"/>
                    <a:gd name="T44" fmla="*/ 3 w 74"/>
                    <a:gd name="T45" fmla="*/ 0 h 31"/>
                    <a:gd name="T46" fmla="*/ 2 w 74"/>
                    <a:gd name="T47" fmla="*/ 0 h 31"/>
                    <a:gd name="T48" fmla="*/ 2 w 74"/>
                    <a:gd name="T49" fmla="*/ 0 h 31"/>
                    <a:gd name="T50" fmla="*/ 2 w 74"/>
                    <a:gd name="T51" fmla="*/ 0 h 31"/>
                    <a:gd name="T52" fmla="*/ 1 w 74"/>
                    <a:gd name="T53" fmla="*/ 0 h 31"/>
                    <a:gd name="T54" fmla="*/ 1 w 74"/>
                    <a:gd name="T55" fmla="*/ 0 h 31"/>
                    <a:gd name="T56" fmla="*/ 0 w 74"/>
                    <a:gd name="T57" fmla="*/ 1 h 3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4" h="31">
                      <a:moveTo>
                        <a:pt x="0" y="7"/>
                      </a:moveTo>
                      <a:lnTo>
                        <a:pt x="3" y="11"/>
                      </a:lnTo>
                      <a:lnTo>
                        <a:pt x="5" y="15"/>
                      </a:lnTo>
                      <a:lnTo>
                        <a:pt x="9" y="18"/>
                      </a:lnTo>
                      <a:lnTo>
                        <a:pt x="14" y="21"/>
                      </a:lnTo>
                      <a:lnTo>
                        <a:pt x="18" y="24"/>
                      </a:lnTo>
                      <a:lnTo>
                        <a:pt x="23" y="26"/>
                      </a:lnTo>
                      <a:lnTo>
                        <a:pt x="29" y="28"/>
                      </a:lnTo>
                      <a:lnTo>
                        <a:pt x="34" y="29"/>
                      </a:lnTo>
                      <a:lnTo>
                        <a:pt x="47" y="31"/>
                      </a:lnTo>
                      <a:lnTo>
                        <a:pt x="58" y="31"/>
                      </a:lnTo>
                      <a:lnTo>
                        <a:pt x="63" y="30"/>
                      </a:lnTo>
                      <a:lnTo>
                        <a:pt x="67" y="29"/>
                      </a:lnTo>
                      <a:lnTo>
                        <a:pt x="71" y="27"/>
                      </a:lnTo>
                      <a:lnTo>
                        <a:pt x="74" y="25"/>
                      </a:lnTo>
                      <a:lnTo>
                        <a:pt x="64" y="18"/>
                      </a:lnTo>
                      <a:lnTo>
                        <a:pt x="55" y="13"/>
                      </a:lnTo>
                      <a:lnTo>
                        <a:pt x="51" y="10"/>
                      </a:lnTo>
                      <a:lnTo>
                        <a:pt x="47" y="8"/>
                      </a:lnTo>
                      <a:lnTo>
                        <a:pt x="43" y="5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8" y="1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3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54" name="Freeform 156"/>
                <p:cNvSpPr>
                  <a:spLocks/>
                </p:cNvSpPr>
                <p:nvPr/>
              </p:nvSpPr>
              <p:spPr bwMode="auto">
                <a:xfrm>
                  <a:off x="5562" y="2819"/>
                  <a:ext cx="6" cy="1"/>
                </a:xfrm>
                <a:custGeom>
                  <a:avLst/>
                  <a:gdLst>
                    <a:gd name="T0" fmla="*/ 2 w 20"/>
                    <a:gd name="T1" fmla="*/ 0 h 1"/>
                    <a:gd name="T2" fmla="*/ 0 w 20"/>
                    <a:gd name="T3" fmla="*/ 0 h 1"/>
                    <a:gd name="T4" fmla="*/ 1 w 20"/>
                    <a:gd name="T5" fmla="*/ 0 h 1"/>
                    <a:gd name="T6" fmla="*/ 2 w 20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2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55" name="Freeform 157"/>
                <p:cNvSpPr>
                  <a:spLocks/>
                </p:cNvSpPr>
                <p:nvPr/>
              </p:nvSpPr>
              <p:spPr bwMode="auto">
                <a:xfrm>
                  <a:off x="5509" y="2769"/>
                  <a:ext cx="32" cy="21"/>
                </a:xfrm>
                <a:custGeom>
                  <a:avLst/>
                  <a:gdLst>
                    <a:gd name="T0" fmla="*/ 1 w 100"/>
                    <a:gd name="T1" fmla="*/ 3 h 65"/>
                    <a:gd name="T2" fmla="*/ 4 w 100"/>
                    <a:gd name="T3" fmla="*/ 4 h 65"/>
                    <a:gd name="T4" fmla="*/ 6 w 100"/>
                    <a:gd name="T5" fmla="*/ 6 h 65"/>
                    <a:gd name="T6" fmla="*/ 7 w 100"/>
                    <a:gd name="T7" fmla="*/ 6 h 65"/>
                    <a:gd name="T8" fmla="*/ 9 w 100"/>
                    <a:gd name="T9" fmla="*/ 7 h 65"/>
                    <a:gd name="T10" fmla="*/ 9 w 100"/>
                    <a:gd name="T11" fmla="*/ 7 h 65"/>
                    <a:gd name="T12" fmla="*/ 9 w 100"/>
                    <a:gd name="T13" fmla="*/ 7 h 65"/>
                    <a:gd name="T14" fmla="*/ 10 w 100"/>
                    <a:gd name="T15" fmla="*/ 7 h 65"/>
                    <a:gd name="T16" fmla="*/ 10 w 100"/>
                    <a:gd name="T17" fmla="*/ 6 h 65"/>
                    <a:gd name="T18" fmla="*/ 10 w 100"/>
                    <a:gd name="T19" fmla="*/ 6 h 65"/>
                    <a:gd name="T20" fmla="*/ 9 w 100"/>
                    <a:gd name="T21" fmla="*/ 6 h 65"/>
                    <a:gd name="T22" fmla="*/ 9 w 100"/>
                    <a:gd name="T23" fmla="*/ 5 h 65"/>
                    <a:gd name="T24" fmla="*/ 8 w 100"/>
                    <a:gd name="T25" fmla="*/ 5 h 65"/>
                    <a:gd name="T26" fmla="*/ 7 w 100"/>
                    <a:gd name="T27" fmla="*/ 4 h 65"/>
                    <a:gd name="T28" fmla="*/ 6 w 100"/>
                    <a:gd name="T29" fmla="*/ 2 h 65"/>
                    <a:gd name="T30" fmla="*/ 5 w 100"/>
                    <a:gd name="T31" fmla="*/ 2 h 65"/>
                    <a:gd name="T32" fmla="*/ 5 w 100"/>
                    <a:gd name="T33" fmla="*/ 1 h 65"/>
                    <a:gd name="T34" fmla="*/ 4 w 100"/>
                    <a:gd name="T35" fmla="*/ 0 h 65"/>
                    <a:gd name="T36" fmla="*/ 4 w 100"/>
                    <a:gd name="T37" fmla="*/ 0 h 65"/>
                    <a:gd name="T38" fmla="*/ 3 w 100"/>
                    <a:gd name="T39" fmla="*/ 0 h 65"/>
                    <a:gd name="T40" fmla="*/ 2 w 100"/>
                    <a:gd name="T41" fmla="*/ 0 h 65"/>
                    <a:gd name="T42" fmla="*/ 1 w 100"/>
                    <a:gd name="T43" fmla="*/ 0 h 65"/>
                    <a:gd name="T44" fmla="*/ 0 w 100"/>
                    <a:gd name="T45" fmla="*/ 1 h 65"/>
                    <a:gd name="T46" fmla="*/ 1 w 100"/>
                    <a:gd name="T47" fmla="*/ 3 h 6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0" h="65">
                      <a:moveTo>
                        <a:pt x="7" y="25"/>
                      </a:moveTo>
                      <a:lnTo>
                        <a:pt x="35" y="40"/>
                      </a:lnTo>
                      <a:lnTo>
                        <a:pt x="61" y="55"/>
                      </a:lnTo>
                      <a:lnTo>
                        <a:pt x="72" y="60"/>
                      </a:lnTo>
                      <a:lnTo>
                        <a:pt x="83" y="65"/>
                      </a:lnTo>
                      <a:lnTo>
                        <a:pt x="87" y="65"/>
                      </a:lnTo>
                      <a:lnTo>
                        <a:pt x="91" y="65"/>
                      </a:lnTo>
                      <a:lnTo>
                        <a:pt x="96" y="65"/>
                      </a:lnTo>
                      <a:lnTo>
                        <a:pt x="100" y="62"/>
                      </a:lnTo>
                      <a:lnTo>
                        <a:pt x="94" y="60"/>
                      </a:lnTo>
                      <a:lnTo>
                        <a:pt x="88" y="56"/>
                      </a:lnTo>
                      <a:lnTo>
                        <a:pt x="83" y="52"/>
                      </a:lnTo>
                      <a:lnTo>
                        <a:pt x="78" y="46"/>
                      </a:lnTo>
                      <a:lnTo>
                        <a:pt x="67" y="34"/>
                      </a:lnTo>
                      <a:lnTo>
                        <a:pt x="57" y="21"/>
                      </a:lnTo>
                      <a:lnTo>
                        <a:pt x="52" y="15"/>
                      </a:lnTo>
                      <a:lnTo>
                        <a:pt x="46" y="10"/>
                      </a:lnTo>
                      <a:lnTo>
                        <a:pt x="40" y="4"/>
                      </a:lnTo>
                      <a:lnTo>
                        <a:pt x="33" y="1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0" y="6"/>
                      </a:lnTo>
                      <a:lnTo>
                        <a:pt x="7" y="2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56" name="Freeform 158"/>
                <p:cNvSpPr>
                  <a:spLocks/>
                </p:cNvSpPr>
                <p:nvPr/>
              </p:nvSpPr>
              <p:spPr bwMode="auto">
                <a:xfrm>
                  <a:off x="5486" y="2743"/>
                  <a:ext cx="24" cy="34"/>
                </a:xfrm>
                <a:custGeom>
                  <a:avLst/>
                  <a:gdLst>
                    <a:gd name="T0" fmla="*/ 7 w 79"/>
                    <a:gd name="T1" fmla="*/ 9 h 104"/>
                    <a:gd name="T2" fmla="*/ 5 w 79"/>
                    <a:gd name="T3" fmla="*/ 7 h 104"/>
                    <a:gd name="T4" fmla="*/ 4 w 79"/>
                    <a:gd name="T5" fmla="*/ 4 h 104"/>
                    <a:gd name="T6" fmla="*/ 3 w 79"/>
                    <a:gd name="T7" fmla="*/ 2 h 104"/>
                    <a:gd name="T8" fmla="*/ 1 w 79"/>
                    <a:gd name="T9" fmla="*/ 0 h 104"/>
                    <a:gd name="T10" fmla="*/ 1 w 79"/>
                    <a:gd name="T11" fmla="*/ 2 h 104"/>
                    <a:gd name="T12" fmla="*/ 0 w 79"/>
                    <a:gd name="T13" fmla="*/ 4 h 104"/>
                    <a:gd name="T14" fmla="*/ 0 w 79"/>
                    <a:gd name="T15" fmla="*/ 4 h 104"/>
                    <a:gd name="T16" fmla="*/ 0 w 79"/>
                    <a:gd name="T17" fmla="*/ 5 h 104"/>
                    <a:gd name="T18" fmla="*/ 0 w 79"/>
                    <a:gd name="T19" fmla="*/ 6 h 104"/>
                    <a:gd name="T20" fmla="*/ 0 w 79"/>
                    <a:gd name="T21" fmla="*/ 7 h 104"/>
                    <a:gd name="T22" fmla="*/ 0 w 79"/>
                    <a:gd name="T23" fmla="*/ 7 h 104"/>
                    <a:gd name="T24" fmla="*/ 0 w 79"/>
                    <a:gd name="T25" fmla="*/ 8 h 104"/>
                    <a:gd name="T26" fmla="*/ 1 w 79"/>
                    <a:gd name="T27" fmla="*/ 9 h 104"/>
                    <a:gd name="T28" fmla="*/ 1 w 79"/>
                    <a:gd name="T29" fmla="*/ 9 h 104"/>
                    <a:gd name="T30" fmla="*/ 1 w 79"/>
                    <a:gd name="T31" fmla="*/ 9 h 104"/>
                    <a:gd name="T32" fmla="*/ 2 w 79"/>
                    <a:gd name="T33" fmla="*/ 9 h 104"/>
                    <a:gd name="T34" fmla="*/ 2 w 79"/>
                    <a:gd name="T35" fmla="*/ 10 h 104"/>
                    <a:gd name="T36" fmla="*/ 3 w 79"/>
                    <a:gd name="T37" fmla="*/ 10 h 104"/>
                    <a:gd name="T38" fmla="*/ 4 w 79"/>
                    <a:gd name="T39" fmla="*/ 10 h 104"/>
                    <a:gd name="T40" fmla="*/ 5 w 79"/>
                    <a:gd name="T41" fmla="*/ 10 h 104"/>
                    <a:gd name="T42" fmla="*/ 6 w 79"/>
                    <a:gd name="T43" fmla="*/ 11 h 104"/>
                    <a:gd name="T44" fmla="*/ 7 w 79"/>
                    <a:gd name="T45" fmla="*/ 11 h 104"/>
                    <a:gd name="T46" fmla="*/ 7 w 79"/>
                    <a:gd name="T47" fmla="*/ 9 h 10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9" h="104">
                      <a:moveTo>
                        <a:pt x="72" y="85"/>
                      </a:moveTo>
                      <a:lnTo>
                        <a:pt x="56" y="61"/>
                      </a:lnTo>
                      <a:lnTo>
                        <a:pt x="43" y="41"/>
                      </a:lnTo>
                      <a:lnTo>
                        <a:pt x="29" y="20"/>
                      </a:lnTo>
                      <a:lnTo>
                        <a:pt x="12" y="0"/>
                      </a:lnTo>
                      <a:lnTo>
                        <a:pt x="6" y="16"/>
                      </a:lnTo>
                      <a:lnTo>
                        <a:pt x="2" y="33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0" y="55"/>
                      </a:lnTo>
                      <a:lnTo>
                        <a:pt x="0" y="62"/>
                      </a:lnTo>
                      <a:lnTo>
                        <a:pt x="1" y="68"/>
                      </a:lnTo>
                      <a:lnTo>
                        <a:pt x="3" y="74"/>
                      </a:lnTo>
                      <a:lnTo>
                        <a:pt x="6" y="79"/>
                      </a:lnTo>
                      <a:lnTo>
                        <a:pt x="10" y="83"/>
                      </a:lnTo>
                      <a:lnTo>
                        <a:pt x="14" y="88"/>
                      </a:lnTo>
                      <a:lnTo>
                        <a:pt x="20" y="90"/>
                      </a:lnTo>
                      <a:lnTo>
                        <a:pt x="25" y="92"/>
                      </a:lnTo>
                      <a:lnTo>
                        <a:pt x="33" y="92"/>
                      </a:lnTo>
                      <a:lnTo>
                        <a:pt x="43" y="93"/>
                      </a:lnTo>
                      <a:lnTo>
                        <a:pt x="54" y="96"/>
                      </a:lnTo>
                      <a:lnTo>
                        <a:pt x="65" y="100"/>
                      </a:lnTo>
                      <a:lnTo>
                        <a:pt x="79" y="104"/>
                      </a:lnTo>
                      <a:lnTo>
                        <a:pt x="72" y="8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66" name="Freeform 159"/>
              <p:cNvSpPr>
                <a:spLocks/>
              </p:cNvSpPr>
              <p:nvPr/>
            </p:nvSpPr>
            <p:spPr bwMode="auto">
              <a:xfrm>
                <a:off x="3043246" y="3103485"/>
                <a:ext cx="7432" cy="37466"/>
              </a:xfrm>
              <a:custGeom>
                <a:avLst/>
                <a:gdLst>
                  <a:gd name="T0" fmla="*/ 27 w 27"/>
                  <a:gd name="T1" fmla="*/ 0 h 19"/>
                  <a:gd name="T2" fmla="*/ 27 w 27"/>
                  <a:gd name="T3" fmla="*/ 12 h 19"/>
                  <a:gd name="T4" fmla="*/ 27 w 27"/>
                  <a:gd name="T5" fmla="*/ 19 h 19"/>
                  <a:gd name="T6" fmla="*/ 9 w 27"/>
                  <a:gd name="T7" fmla="*/ 19 h 19"/>
                  <a:gd name="T8" fmla="*/ 0 w 27"/>
                  <a:gd name="T9" fmla="*/ 19 h 19"/>
                  <a:gd name="T10" fmla="*/ 9 w 27"/>
                  <a:gd name="T11" fmla="*/ 12 h 19"/>
                  <a:gd name="T12" fmla="*/ 27 w 27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lnTo>
                      <a:pt x="27" y="12"/>
                    </a:lnTo>
                    <a:lnTo>
                      <a:pt x="27" y="19"/>
                    </a:lnTo>
                    <a:lnTo>
                      <a:pt x="9" y="19"/>
                    </a:lnTo>
                    <a:lnTo>
                      <a:pt x="0" y="19"/>
                    </a:lnTo>
                    <a:lnTo>
                      <a:pt x="9" y="12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667" name="Freeform 160"/>
              <p:cNvSpPr>
                <a:spLocks/>
              </p:cNvSpPr>
              <p:nvPr/>
            </p:nvSpPr>
            <p:spPr bwMode="auto">
              <a:xfrm>
                <a:off x="2993080" y="3196258"/>
                <a:ext cx="9289" cy="37466"/>
              </a:xfrm>
              <a:custGeom>
                <a:avLst/>
                <a:gdLst>
                  <a:gd name="T0" fmla="*/ 0 w 39"/>
                  <a:gd name="T1" fmla="*/ 0 h 35"/>
                  <a:gd name="T2" fmla="*/ 39 w 39"/>
                  <a:gd name="T3" fmla="*/ 0 h 35"/>
                  <a:gd name="T4" fmla="*/ 36 w 39"/>
                  <a:gd name="T5" fmla="*/ 9 h 35"/>
                  <a:gd name="T6" fmla="*/ 33 w 39"/>
                  <a:gd name="T7" fmla="*/ 19 h 35"/>
                  <a:gd name="T8" fmla="*/ 27 w 39"/>
                  <a:gd name="T9" fmla="*/ 28 h 35"/>
                  <a:gd name="T10" fmla="*/ 22 w 39"/>
                  <a:gd name="T11" fmla="*/ 34 h 35"/>
                  <a:gd name="T12" fmla="*/ 19 w 39"/>
                  <a:gd name="T13" fmla="*/ 35 h 35"/>
                  <a:gd name="T14" fmla="*/ 16 w 39"/>
                  <a:gd name="T15" fmla="*/ 35 h 35"/>
                  <a:gd name="T16" fmla="*/ 13 w 39"/>
                  <a:gd name="T17" fmla="*/ 34 h 35"/>
                  <a:gd name="T18" fmla="*/ 11 w 39"/>
                  <a:gd name="T19" fmla="*/ 31 h 35"/>
                  <a:gd name="T20" fmla="*/ 7 w 39"/>
                  <a:gd name="T21" fmla="*/ 26 h 35"/>
                  <a:gd name="T22" fmla="*/ 5 w 39"/>
                  <a:gd name="T23" fmla="*/ 20 h 35"/>
                  <a:gd name="T24" fmla="*/ 2 w 39"/>
                  <a:gd name="T25" fmla="*/ 11 h 35"/>
                  <a:gd name="T26" fmla="*/ 0 w 39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35">
                    <a:moveTo>
                      <a:pt x="0" y="0"/>
                    </a:moveTo>
                    <a:lnTo>
                      <a:pt x="39" y="0"/>
                    </a:lnTo>
                    <a:lnTo>
                      <a:pt x="36" y="9"/>
                    </a:lnTo>
                    <a:lnTo>
                      <a:pt x="33" y="19"/>
                    </a:lnTo>
                    <a:lnTo>
                      <a:pt x="27" y="28"/>
                    </a:lnTo>
                    <a:lnTo>
                      <a:pt x="22" y="34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3" y="34"/>
                    </a:lnTo>
                    <a:lnTo>
                      <a:pt x="11" y="31"/>
                    </a:lnTo>
                    <a:lnTo>
                      <a:pt x="7" y="26"/>
                    </a:lnTo>
                    <a:lnTo>
                      <a:pt x="5" y="20"/>
                    </a:lnTo>
                    <a:lnTo>
                      <a:pt x="2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668" name="Freeform 161"/>
              <p:cNvSpPr>
                <a:spLocks/>
              </p:cNvSpPr>
              <p:nvPr/>
            </p:nvSpPr>
            <p:spPr bwMode="auto">
              <a:xfrm>
                <a:off x="4175565" y="2094734"/>
                <a:ext cx="479020" cy="218358"/>
              </a:xfrm>
              <a:custGeom>
                <a:avLst/>
                <a:gdLst>
                  <a:gd name="T0" fmla="*/ 2577003 w 1688"/>
                  <a:gd name="T1" fmla="*/ 25948556 h 630"/>
                  <a:gd name="T2" fmla="*/ 6925642 w 1688"/>
                  <a:gd name="T3" fmla="*/ 29912620 h 630"/>
                  <a:gd name="T4" fmla="*/ 12482330 w 1688"/>
                  <a:gd name="T5" fmla="*/ 31714593 h 630"/>
                  <a:gd name="T6" fmla="*/ 15381423 w 1688"/>
                  <a:gd name="T7" fmla="*/ 33757107 h 630"/>
                  <a:gd name="T8" fmla="*/ 19166476 w 1688"/>
                  <a:gd name="T9" fmla="*/ 39763685 h 630"/>
                  <a:gd name="T10" fmla="*/ 20374242 w 1688"/>
                  <a:gd name="T11" fmla="*/ 41925776 h 630"/>
                  <a:gd name="T12" fmla="*/ 20454835 w 1688"/>
                  <a:gd name="T13" fmla="*/ 46370921 h 630"/>
                  <a:gd name="T14" fmla="*/ 21984975 w 1688"/>
                  <a:gd name="T15" fmla="*/ 49013746 h 630"/>
                  <a:gd name="T16" fmla="*/ 27461070 w 1688"/>
                  <a:gd name="T17" fmla="*/ 49974868 h 630"/>
                  <a:gd name="T18" fmla="*/ 37285804 w 1688"/>
                  <a:gd name="T19" fmla="*/ 54299396 h 630"/>
                  <a:gd name="T20" fmla="*/ 43969950 w 1688"/>
                  <a:gd name="T21" fmla="*/ 56341563 h 630"/>
                  <a:gd name="T22" fmla="*/ 46305172 w 1688"/>
                  <a:gd name="T23" fmla="*/ 61267096 h 630"/>
                  <a:gd name="T24" fmla="*/ 50090225 w 1688"/>
                  <a:gd name="T25" fmla="*/ 65111236 h 630"/>
                  <a:gd name="T26" fmla="*/ 53955587 w 1688"/>
                  <a:gd name="T27" fmla="*/ 66673016 h 630"/>
                  <a:gd name="T28" fmla="*/ 73846836 w 1688"/>
                  <a:gd name="T29" fmla="*/ 69195917 h 630"/>
                  <a:gd name="T30" fmla="*/ 83510383 w 1688"/>
                  <a:gd name="T31" fmla="*/ 73760639 h 630"/>
                  <a:gd name="T32" fmla="*/ 89953032 w 1688"/>
                  <a:gd name="T33" fmla="*/ 75682883 h 630"/>
                  <a:gd name="T34" fmla="*/ 93174214 w 1688"/>
                  <a:gd name="T35" fmla="*/ 73640716 h 630"/>
                  <a:gd name="T36" fmla="*/ 108233547 w 1688"/>
                  <a:gd name="T37" fmla="*/ 67754061 h 630"/>
                  <a:gd name="T38" fmla="*/ 112340690 w 1688"/>
                  <a:gd name="T39" fmla="*/ 61267096 h 630"/>
                  <a:gd name="T40" fmla="*/ 112984870 w 1688"/>
                  <a:gd name="T41" fmla="*/ 58023613 h 630"/>
                  <a:gd name="T42" fmla="*/ 111615917 w 1688"/>
                  <a:gd name="T43" fmla="*/ 54659860 h 630"/>
                  <a:gd name="T44" fmla="*/ 110327273 w 1688"/>
                  <a:gd name="T45" fmla="*/ 49854597 h 630"/>
                  <a:gd name="T46" fmla="*/ 120715878 w 1688"/>
                  <a:gd name="T47" fmla="*/ 47331696 h 630"/>
                  <a:gd name="T48" fmla="*/ 128366293 w 1688"/>
                  <a:gd name="T49" fmla="*/ 41205194 h 630"/>
                  <a:gd name="T50" fmla="*/ 132956428 w 1688"/>
                  <a:gd name="T51" fmla="*/ 39042757 h 630"/>
                  <a:gd name="T52" fmla="*/ 135936114 w 1688"/>
                  <a:gd name="T53" fmla="*/ 35679004 h 630"/>
                  <a:gd name="T54" fmla="*/ 133359111 w 1688"/>
                  <a:gd name="T55" fmla="*/ 33516567 h 630"/>
                  <a:gd name="T56" fmla="*/ 130379425 w 1688"/>
                  <a:gd name="T57" fmla="*/ 30273084 h 630"/>
                  <a:gd name="T58" fmla="*/ 127480333 w 1688"/>
                  <a:gd name="T59" fmla="*/ 29792696 h 630"/>
                  <a:gd name="T60" fmla="*/ 125064517 w 1688"/>
                  <a:gd name="T61" fmla="*/ 30994012 h 630"/>
                  <a:gd name="T62" fmla="*/ 120554691 w 1688"/>
                  <a:gd name="T63" fmla="*/ 30753818 h 630"/>
                  <a:gd name="T64" fmla="*/ 117333508 w 1688"/>
                  <a:gd name="T65" fmla="*/ 28230917 h 630"/>
                  <a:gd name="T66" fmla="*/ 115481279 w 1688"/>
                  <a:gd name="T67" fmla="*/ 22464532 h 630"/>
                  <a:gd name="T68" fmla="*/ 110085777 w 1688"/>
                  <a:gd name="T69" fmla="*/ 14896175 h 630"/>
                  <a:gd name="T70" fmla="*/ 103562819 w 1688"/>
                  <a:gd name="T71" fmla="*/ 14415787 h 630"/>
                  <a:gd name="T72" fmla="*/ 101468809 w 1688"/>
                  <a:gd name="T73" fmla="*/ 17659270 h 630"/>
                  <a:gd name="T74" fmla="*/ 99536270 w 1688"/>
                  <a:gd name="T75" fmla="*/ 19821707 h 630"/>
                  <a:gd name="T76" fmla="*/ 94060174 w 1688"/>
                  <a:gd name="T77" fmla="*/ 20061901 h 630"/>
                  <a:gd name="T78" fmla="*/ 84074253 w 1688"/>
                  <a:gd name="T79" fmla="*/ 20061901 h 630"/>
                  <a:gd name="T80" fmla="*/ 79403524 w 1688"/>
                  <a:gd name="T81" fmla="*/ 16818418 h 630"/>
                  <a:gd name="T82" fmla="*/ 74249519 w 1688"/>
                  <a:gd name="T83" fmla="*/ 12974278 h 630"/>
                  <a:gd name="T84" fmla="*/ 68612237 w 1688"/>
                  <a:gd name="T85" fmla="*/ 12013156 h 630"/>
                  <a:gd name="T86" fmla="*/ 64505094 w 1688"/>
                  <a:gd name="T87" fmla="*/ 13694859 h 630"/>
                  <a:gd name="T88" fmla="*/ 59592869 w 1688"/>
                  <a:gd name="T89" fmla="*/ 13935400 h 630"/>
                  <a:gd name="T90" fmla="*/ 55727223 w 1688"/>
                  <a:gd name="T91" fmla="*/ 12133426 h 630"/>
                  <a:gd name="T92" fmla="*/ 53311407 w 1688"/>
                  <a:gd name="T93" fmla="*/ 8169015 h 630"/>
                  <a:gd name="T94" fmla="*/ 35916851 w 1688"/>
                  <a:gd name="T95" fmla="*/ 840852 h 630"/>
                  <a:gd name="T96" fmla="*/ 35916851 w 1688"/>
                  <a:gd name="T97" fmla="*/ 5285650 h 630"/>
                  <a:gd name="T98" fmla="*/ 37929984 w 1688"/>
                  <a:gd name="T99" fmla="*/ 9490255 h 630"/>
                  <a:gd name="T100" fmla="*/ 39460124 w 1688"/>
                  <a:gd name="T101" fmla="*/ 12734084 h 630"/>
                  <a:gd name="T102" fmla="*/ 24722881 w 1688"/>
                  <a:gd name="T103" fmla="*/ 14655981 h 630"/>
                  <a:gd name="T104" fmla="*/ 23676018 w 1688"/>
                  <a:gd name="T105" fmla="*/ 10451376 h 630"/>
                  <a:gd name="T106" fmla="*/ 18119329 w 1688"/>
                  <a:gd name="T107" fmla="*/ 11652692 h 630"/>
                  <a:gd name="T108" fmla="*/ 14898146 w 1688"/>
                  <a:gd name="T109" fmla="*/ 10571647 h 630"/>
                  <a:gd name="T110" fmla="*/ 11113378 w 1688"/>
                  <a:gd name="T111" fmla="*/ 11652692 h 630"/>
                  <a:gd name="T112" fmla="*/ 5476095 w 1688"/>
                  <a:gd name="T113" fmla="*/ 17178882 h 630"/>
                  <a:gd name="T114" fmla="*/ 2496409 w 1688"/>
                  <a:gd name="T115" fmla="*/ 18140004 h 630"/>
                  <a:gd name="T116" fmla="*/ 322090 w 1688"/>
                  <a:gd name="T117" fmla="*/ 20302095 h 6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688" h="630">
                    <a:moveTo>
                      <a:pt x="0" y="180"/>
                    </a:moveTo>
                    <a:lnTo>
                      <a:pt x="7" y="190"/>
                    </a:lnTo>
                    <a:lnTo>
                      <a:pt x="15" y="199"/>
                    </a:lnTo>
                    <a:lnTo>
                      <a:pt x="22" y="208"/>
                    </a:lnTo>
                    <a:lnTo>
                      <a:pt x="32" y="216"/>
                    </a:lnTo>
                    <a:lnTo>
                      <a:pt x="41" y="224"/>
                    </a:lnTo>
                    <a:lnTo>
                      <a:pt x="51" y="232"/>
                    </a:lnTo>
                    <a:lnTo>
                      <a:pt x="62" y="238"/>
                    </a:lnTo>
                    <a:lnTo>
                      <a:pt x="74" y="244"/>
                    </a:lnTo>
                    <a:lnTo>
                      <a:pt x="86" y="249"/>
                    </a:lnTo>
                    <a:lnTo>
                      <a:pt x="99" y="253"/>
                    </a:lnTo>
                    <a:lnTo>
                      <a:pt x="112" y="257"/>
                    </a:lnTo>
                    <a:lnTo>
                      <a:pt x="126" y="260"/>
                    </a:lnTo>
                    <a:lnTo>
                      <a:pt x="140" y="262"/>
                    </a:lnTo>
                    <a:lnTo>
                      <a:pt x="155" y="264"/>
                    </a:lnTo>
                    <a:lnTo>
                      <a:pt x="171" y="265"/>
                    </a:lnTo>
                    <a:lnTo>
                      <a:pt x="187" y="266"/>
                    </a:lnTo>
                    <a:lnTo>
                      <a:pt x="187" y="270"/>
                    </a:lnTo>
                    <a:lnTo>
                      <a:pt x="189" y="276"/>
                    </a:lnTo>
                    <a:lnTo>
                      <a:pt x="191" y="281"/>
                    </a:lnTo>
                    <a:lnTo>
                      <a:pt x="196" y="288"/>
                    </a:lnTo>
                    <a:lnTo>
                      <a:pt x="205" y="300"/>
                    </a:lnTo>
                    <a:lnTo>
                      <a:pt x="215" y="312"/>
                    </a:lnTo>
                    <a:lnTo>
                      <a:pt x="227" y="323"/>
                    </a:lnTo>
                    <a:lnTo>
                      <a:pt x="238" y="331"/>
                    </a:lnTo>
                    <a:lnTo>
                      <a:pt x="242" y="335"/>
                    </a:lnTo>
                    <a:lnTo>
                      <a:pt x="246" y="337"/>
                    </a:lnTo>
                    <a:lnTo>
                      <a:pt x="251" y="340"/>
                    </a:lnTo>
                    <a:lnTo>
                      <a:pt x="253" y="340"/>
                    </a:lnTo>
                    <a:lnTo>
                      <a:pt x="253" y="349"/>
                    </a:lnTo>
                    <a:lnTo>
                      <a:pt x="253" y="358"/>
                    </a:lnTo>
                    <a:lnTo>
                      <a:pt x="253" y="365"/>
                    </a:lnTo>
                    <a:lnTo>
                      <a:pt x="253" y="370"/>
                    </a:lnTo>
                    <a:lnTo>
                      <a:pt x="253" y="379"/>
                    </a:lnTo>
                    <a:lnTo>
                      <a:pt x="254" y="386"/>
                    </a:lnTo>
                    <a:lnTo>
                      <a:pt x="256" y="394"/>
                    </a:lnTo>
                    <a:lnTo>
                      <a:pt x="260" y="402"/>
                    </a:lnTo>
                    <a:lnTo>
                      <a:pt x="262" y="404"/>
                    </a:lnTo>
                    <a:lnTo>
                      <a:pt x="266" y="406"/>
                    </a:lnTo>
                    <a:lnTo>
                      <a:pt x="273" y="408"/>
                    </a:lnTo>
                    <a:lnTo>
                      <a:pt x="280" y="410"/>
                    </a:lnTo>
                    <a:lnTo>
                      <a:pt x="296" y="413"/>
                    </a:lnTo>
                    <a:lnTo>
                      <a:pt x="307" y="414"/>
                    </a:lnTo>
                    <a:lnTo>
                      <a:pt x="323" y="414"/>
                    </a:lnTo>
                    <a:lnTo>
                      <a:pt x="341" y="416"/>
                    </a:lnTo>
                    <a:lnTo>
                      <a:pt x="356" y="419"/>
                    </a:lnTo>
                    <a:lnTo>
                      <a:pt x="373" y="422"/>
                    </a:lnTo>
                    <a:lnTo>
                      <a:pt x="403" y="431"/>
                    </a:lnTo>
                    <a:lnTo>
                      <a:pt x="433" y="441"/>
                    </a:lnTo>
                    <a:lnTo>
                      <a:pt x="463" y="452"/>
                    </a:lnTo>
                    <a:lnTo>
                      <a:pt x="490" y="461"/>
                    </a:lnTo>
                    <a:lnTo>
                      <a:pt x="504" y="464"/>
                    </a:lnTo>
                    <a:lnTo>
                      <a:pt x="518" y="467"/>
                    </a:lnTo>
                    <a:lnTo>
                      <a:pt x="532" y="469"/>
                    </a:lnTo>
                    <a:lnTo>
                      <a:pt x="546" y="469"/>
                    </a:lnTo>
                    <a:lnTo>
                      <a:pt x="548" y="477"/>
                    </a:lnTo>
                    <a:lnTo>
                      <a:pt x="554" y="485"/>
                    </a:lnTo>
                    <a:lnTo>
                      <a:pt x="559" y="493"/>
                    </a:lnTo>
                    <a:lnTo>
                      <a:pt x="566" y="501"/>
                    </a:lnTo>
                    <a:lnTo>
                      <a:pt x="575" y="510"/>
                    </a:lnTo>
                    <a:lnTo>
                      <a:pt x="583" y="517"/>
                    </a:lnTo>
                    <a:lnTo>
                      <a:pt x="592" y="524"/>
                    </a:lnTo>
                    <a:lnTo>
                      <a:pt x="602" y="531"/>
                    </a:lnTo>
                    <a:lnTo>
                      <a:pt x="612" y="537"/>
                    </a:lnTo>
                    <a:lnTo>
                      <a:pt x="622" y="542"/>
                    </a:lnTo>
                    <a:lnTo>
                      <a:pt x="633" y="547"/>
                    </a:lnTo>
                    <a:lnTo>
                      <a:pt x="643" y="550"/>
                    </a:lnTo>
                    <a:lnTo>
                      <a:pt x="653" y="553"/>
                    </a:lnTo>
                    <a:lnTo>
                      <a:pt x="661" y="555"/>
                    </a:lnTo>
                    <a:lnTo>
                      <a:pt x="670" y="555"/>
                    </a:lnTo>
                    <a:lnTo>
                      <a:pt x="679" y="555"/>
                    </a:lnTo>
                    <a:lnTo>
                      <a:pt x="738" y="568"/>
                    </a:lnTo>
                    <a:lnTo>
                      <a:pt x="904" y="568"/>
                    </a:lnTo>
                    <a:lnTo>
                      <a:pt x="910" y="572"/>
                    </a:lnTo>
                    <a:lnTo>
                      <a:pt x="917" y="576"/>
                    </a:lnTo>
                    <a:lnTo>
                      <a:pt x="928" y="580"/>
                    </a:lnTo>
                    <a:lnTo>
                      <a:pt x="940" y="585"/>
                    </a:lnTo>
                    <a:lnTo>
                      <a:pt x="970" y="595"/>
                    </a:lnTo>
                    <a:lnTo>
                      <a:pt x="1003" y="605"/>
                    </a:lnTo>
                    <a:lnTo>
                      <a:pt x="1037" y="614"/>
                    </a:lnTo>
                    <a:lnTo>
                      <a:pt x="1070" y="623"/>
                    </a:lnTo>
                    <a:lnTo>
                      <a:pt x="1084" y="626"/>
                    </a:lnTo>
                    <a:lnTo>
                      <a:pt x="1097" y="628"/>
                    </a:lnTo>
                    <a:lnTo>
                      <a:pt x="1108" y="629"/>
                    </a:lnTo>
                    <a:lnTo>
                      <a:pt x="1117" y="630"/>
                    </a:lnTo>
                    <a:lnTo>
                      <a:pt x="1121" y="629"/>
                    </a:lnTo>
                    <a:lnTo>
                      <a:pt x="1127" y="627"/>
                    </a:lnTo>
                    <a:lnTo>
                      <a:pt x="1134" y="625"/>
                    </a:lnTo>
                    <a:lnTo>
                      <a:pt x="1140" y="622"/>
                    </a:lnTo>
                    <a:lnTo>
                      <a:pt x="1157" y="613"/>
                    </a:lnTo>
                    <a:lnTo>
                      <a:pt x="1174" y="603"/>
                    </a:lnTo>
                    <a:lnTo>
                      <a:pt x="1209" y="583"/>
                    </a:lnTo>
                    <a:lnTo>
                      <a:pt x="1237" y="568"/>
                    </a:lnTo>
                    <a:lnTo>
                      <a:pt x="1337" y="568"/>
                    </a:lnTo>
                    <a:lnTo>
                      <a:pt x="1344" y="564"/>
                    </a:lnTo>
                    <a:lnTo>
                      <a:pt x="1355" y="556"/>
                    </a:lnTo>
                    <a:lnTo>
                      <a:pt x="1366" y="546"/>
                    </a:lnTo>
                    <a:lnTo>
                      <a:pt x="1377" y="534"/>
                    </a:lnTo>
                    <a:lnTo>
                      <a:pt x="1387" y="522"/>
                    </a:lnTo>
                    <a:lnTo>
                      <a:pt x="1395" y="510"/>
                    </a:lnTo>
                    <a:lnTo>
                      <a:pt x="1398" y="503"/>
                    </a:lnTo>
                    <a:lnTo>
                      <a:pt x="1400" y="497"/>
                    </a:lnTo>
                    <a:lnTo>
                      <a:pt x="1403" y="492"/>
                    </a:lnTo>
                    <a:lnTo>
                      <a:pt x="1403" y="487"/>
                    </a:lnTo>
                    <a:lnTo>
                      <a:pt x="1403" y="483"/>
                    </a:lnTo>
                    <a:lnTo>
                      <a:pt x="1401" y="479"/>
                    </a:lnTo>
                    <a:lnTo>
                      <a:pt x="1399" y="475"/>
                    </a:lnTo>
                    <a:lnTo>
                      <a:pt x="1397" y="471"/>
                    </a:lnTo>
                    <a:lnTo>
                      <a:pt x="1392" y="463"/>
                    </a:lnTo>
                    <a:lnTo>
                      <a:pt x="1386" y="455"/>
                    </a:lnTo>
                    <a:lnTo>
                      <a:pt x="1379" y="445"/>
                    </a:lnTo>
                    <a:lnTo>
                      <a:pt x="1374" y="434"/>
                    </a:lnTo>
                    <a:lnTo>
                      <a:pt x="1373" y="429"/>
                    </a:lnTo>
                    <a:lnTo>
                      <a:pt x="1371" y="422"/>
                    </a:lnTo>
                    <a:lnTo>
                      <a:pt x="1370" y="415"/>
                    </a:lnTo>
                    <a:lnTo>
                      <a:pt x="1370" y="408"/>
                    </a:lnTo>
                    <a:lnTo>
                      <a:pt x="1483" y="408"/>
                    </a:lnTo>
                    <a:lnTo>
                      <a:pt x="1486" y="404"/>
                    </a:lnTo>
                    <a:lnTo>
                      <a:pt x="1491" y="399"/>
                    </a:lnTo>
                    <a:lnTo>
                      <a:pt x="1499" y="394"/>
                    </a:lnTo>
                    <a:lnTo>
                      <a:pt x="1508" y="388"/>
                    </a:lnTo>
                    <a:lnTo>
                      <a:pt x="1529" y="376"/>
                    </a:lnTo>
                    <a:lnTo>
                      <a:pt x="1551" y="364"/>
                    </a:lnTo>
                    <a:lnTo>
                      <a:pt x="1574" y="352"/>
                    </a:lnTo>
                    <a:lnTo>
                      <a:pt x="1594" y="343"/>
                    </a:lnTo>
                    <a:lnTo>
                      <a:pt x="1608" y="335"/>
                    </a:lnTo>
                    <a:lnTo>
                      <a:pt x="1616" y="333"/>
                    </a:lnTo>
                    <a:lnTo>
                      <a:pt x="1628" y="332"/>
                    </a:lnTo>
                    <a:lnTo>
                      <a:pt x="1640" y="329"/>
                    </a:lnTo>
                    <a:lnTo>
                      <a:pt x="1651" y="325"/>
                    </a:lnTo>
                    <a:lnTo>
                      <a:pt x="1662" y="319"/>
                    </a:lnTo>
                    <a:lnTo>
                      <a:pt x="1670" y="314"/>
                    </a:lnTo>
                    <a:lnTo>
                      <a:pt x="1679" y="308"/>
                    </a:lnTo>
                    <a:lnTo>
                      <a:pt x="1685" y="302"/>
                    </a:lnTo>
                    <a:lnTo>
                      <a:pt x="1688" y="297"/>
                    </a:lnTo>
                    <a:lnTo>
                      <a:pt x="1680" y="294"/>
                    </a:lnTo>
                    <a:lnTo>
                      <a:pt x="1674" y="291"/>
                    </a:lnTo>
                    <a:lnTo>
                      <a:pt x="1667" y="288"/>
                    </a:lnTo>
                    <a:lnTo>
                      <a:pt x="1661" y="284"/>
                    </a:lnTo>
                    <a:lnTo>
                      <a:pt x="1656" y="279"/>
                    </a:lnTo>
                    <a:lnTo>
                      <a:pt x="1652" y="275"/>
                    </a:lnTo>
                    <a:lnTo>
                      <a:pt x="1650" y="270"/>
                    </a:lnTo>
                    <a:lnTo>
                      <a:pt x="1648" y="266"/>
                    </a:lnTo>
                    <a:lnTo>
                      <a:pt x="1632" y="258"/>
                    </a:lnTo>
                    <a:lnTo>
                      <a:pt x="1619" y="252"/>
                    </a:lnTo>
                    <a:lnTo>
                      <a:pt x="1613" y="250"/>
                    </a:lnTo>
                    <a:lnTo>
                      <a:pt x="1608" y="249"/>
                    </a:lnTo>
                    <a:lnTo>
                      <a:pt x="1602" y="248"/>
                    </a:lnTo>
                    <a:lnTo>
                      <a:pt x="1596" y="247"/>
                    </a:lnTo>
                    <a:lnTo>
                      <a:pt x="1583" y="248"/>
                    </a:lnTo>
                    <a:lnTo>
                      <a:pt x="1574" y="249"/>
                    </a:lnTo>
                    <a:lnTo>
                      <a:pt x="1567" y="251"/>
                    </a:lnTo>
                    <a:lnTo>
                      <a:pt x="1563" y="253"/>
                    </a:lnTo>
                    <a:lnTo>
                      <a:pt x="1558" y="256"/>
                    </a:lnTo>
                    <a:lnTo>
                      <a:pt x="1553" y="258"/>
                    </a:lnTo>
                    <a:lnTo>
                      <a:pt x="1546" y="259"/>
                    </a:lnTo>
                    <a:lnTo>
                      <a:pt x="1535" y="259"/>
                    </a:lnTo>
                    <a:lnTo>
                      <a:pt x="1521" y="259"/>
                    </a:lnTo>
                    <a:lnTo>
                      <a:pt x="1509" y="258"/>
                    </a:lnTo>
                    <a:lnTo>
                      <a:pt x="1497" y="256"/>
                    </a:lnTo>
                    <a:lnTo>
                      <a:pt x="1487" y="253"/>
                    </a:lnTo>
                    <a:lnTo>
                      <a:pt x="1478" y="249"/>
                    </a:lnTo>
                    <a:lnTo>
                      <a:pt x="1471" y="245"/>
                    </a:lnTo>
                    <a:lnTo>
                      <a:pt x="1463" y="240"/>
                    </a:lnTo>
                    <a:lnTo>
                      <a:pt x="1457" y="235"/>
                    </a:lnTo>
                    <a:lnTo>
                      <a:pt x="1452" y="228"/>
                    </a:lnTo>
                    <a:lnTo>
                      <a:pt x="1448" y="220"/>
                    </a:lnTo>
                    <a:lnTo>
                      <a:pt x="1443" y="213"/>
                    </a:lnTo>
                    <a:lnTo>
                      <a:pt x="1440" y="205"/>
                    </a:lnTo>
                    <a:lnTo>
                      <a:pt x="1434" y="187"/>
                    </a:lnTo>
                    <a:lnTo>
                      <a:pt x="1429" y="167"/>
                    </a:lnTo>
                    <a:lnTo>
                      <a:pt x="1422" y="136"/>
                    </a:lnTo>
                    <a:lnTo>
                      <a:pt x="1412" y="134"/>
                    </a:lnTo>
                    <a:lnTo>
                      <a:pt x="1385" y="127"/>
                    </a:lnTo>
                    <a:lnTo>
                      <a:pt x="1367" y="124"/>
                    </a:lnTo>
                    <a:lnTo>
                      <a:pt x="1347" y="121"/>
                    </a:lnTo>
                    <a:lnTo>
                      <a:pt x="1326" y="119"/>
                    </a:lnTo>
                    <a:lnTo>
                      <a:pt x="1303" y="118"/>
                    </a:lnTo>
                    <a:lnTo>
                      <a:pt x="1294" y="119"/>
                    </a:lnTo>
                    <a:lnTo>
                      <a:pt x="1286" y="120"/>
                    </a:lnTo>
                    <a:lnTo>
                      <a:pt x="1281" y="123"/>
                    </a:lnTo>
                    <a:lnTo>
                      <a:pt x="1275" y="126"/>
                    </a:lnTo>
                    <a:lnTo>
                      <a:pt x="1267" y="134"/>
                    </a:lnTo>
                    <a:lnTo>
                      <a:pt x="1262" y="142"/>
                    </a:lnTo>
                    <a:lnTo>
                      <a:pt x="1260" y="147"/>
                    </a:lnTo>
                    <a:lnTo>
                      <a:pt x="1257" y="151"/>
                    </a:lnTo>
                    <a:lnTo>
                      <a:pt x="1252" y="156"/>
                    </a:lnTo>
                    <a:lnTo>
                      <a:pt x="1248" y="159"/>
                    </a:lnTo>
                    <a:lnTo>
                      <a:pt x="1242" y="162"/>
                    </a:lnTo>
                    <a:lnTo>
                      <a:pt x="1236" y="165"/>
                    </a:lnTo>
                    <a:lnTo>
                      <a:pt x="1227" y="166"/>
                    </a:lnTo>
                    <a:lnTo>
                      <a:pt x="1217" y="167"/>
                    </a:lnTo>
                    <a:lnTo>
                      <a:pt x="1199" y="167"/>
                    </a:lnTo>
                    <a:lnTo>
                      <a:pt x="1184" y="167"/>
                    </a:lnTo>
                    <a:lnTo>
                      <a:pt x="1168" y="167"/>
                    </a:lnTo>
                    <a:lnTo>
                      <a:pt x="1150" y="167"/>
                    </a:lnTo>
                    <a:lnTo>
                      <a:pt x="1130" y="167"/>
                    </a:lnTo>
                    <a:lnTo>
                      <a:pt x="1106" y="167"/>
                    </a:lnTo>
                    <a:lnTo>
                      <a:pt x="1078" y="167"/>
                    </a:lnTo>
                    <a:lnTo>
                      <a:pt x="1044" y="167"/>
                    </a:lnTo>
                    <a:lnTo>
                      <a:pt x="1034" y="164"/>
                    </a:lnTo>
                    <a:lnTo>
                      <a:pt x="1025" y="160"/>
                    </a:lnTo>
                    <a:lnTo>
                      <a:pt x="1015" y="156"/>
                    </a:lnTo>
                    <a:lnTo>
                      <a:pt x="1005" y="151"/>
                    </a:lnTo>
                    <a:lnTo>
                      <a:pt x="986" y="140"/>
                    </a:lnTo>
                    <a:lnTo>
                      <a:pt x="967" y="129"/>
                    </a:lnTo>
                    <a:lnTo>
                      <a:pt x="956" y="123"/>
                    </a:lnTo>
                    <a:lnTo>
                      <a:pt x="945" y="118"/>
                    </a:lnTo>
                    <a:lnTo>
                      <a:pt x="934" y="112"/>
                    </a:lnTo>
                    <a:lnTo>
                      <a:pt x="922" y="108"/>
                    </a:lnTo>
                    <a:lnTo>
                      <a:pt x="908" y="104"/>
                    </a:lnTo>
                    <a:lnTo>
                      <a:pt x="895" y="102"/>
                    </a:lnTo>
                    <a:lnTo>
                      <a:pt x="880" y="100"/>
                    </a:lnTo>
                    <a:lnTo>
                      <a:pt x="865" y="99"/>
                    </a:lnTo>
                    <a:lnTo>
                      <a:pt x="852" y="100"/>
                    </a:lnTo>
                    <a:lnTo>
                      <a:pt x="841" y="102"/>
                    </a:lnTo>
                    <a:lnTo>
                      <a:pt x="832" y="105"/>
                    </a:lnTo>
                    <a:lnTo>
                      <a:pt x="822" y="108"/>
                    </a:lnTo>
                    <a:lnTo>
                      <a:pt x="811" y="112"/>
                    </a:lnTo>
                    <a:lnTo>
                      <a:pt x="801" y="114"/>
                    </a:lnTo>
                    <a:lnTo>
                      <a:pt x="790" y="118"/>
                    </a:lnTo>
                    <a:lnTo>
                      <a:pt x="778" y="118"/>
                    </a:lnTo>
                    <a:lnTo>
                      <a:pt x="765" y="118"/>
                    </a:lnTo>
                    <a:lnTo>
                      <a:pt x="753" y="117"/>
                    </a:lnTo>
                    <a:lnTo>
                      <a:pt x="740" y="116"/>
                    </a:lnTo>
                    <a:lnTo>
                      <a:pt x="729" y="114"/>
                    </a:lnTo>
                    <a:lnTo>
                      <a:pt x="720" y="111"/>
                    </a:lnTo>
                    <a:lnTo>
                      <a:pt x="710" y="108"/>
                    </a:lnTo>
                    <a:lnTo>
                      <a:pt x="701" y="105"/>
                    </a:lnTo>
                    <a:lnTo>
                      <a:pt x="692" y="101"/>
                    </a:lnTo>
                    <a:lnTo>
                      <a:pt x="686" y="96"/>
                    </a:lnTo>
                    <a:lnTo>
                      <a:pt x="678" y="90"/>
                    </a:lnTo>
                    <a:lnTo>
                      <a:pt x="672" y="84"/>
                    </a:lnTo>
                    <a:lnTo>
                      <a:pt x="667" y="76"/>
                    </a:lnTo>
                    <a:lnTo>
                      <a:pt x="662" y="68"/>
                    </a:lnTo>
                    <a:lnTo>
                      <a:pt x="658" y="58"/>
                    </a:lnTo>
                    <a:lnTo>
                      <a:pt x="655" y="49"/>
                    </a:lnTo>
                    <a:lnTo>
                      <a:pt x="652" y="38"/>
                    </a:lnTo>
                    <a:lnTo>
                      <a:pt x="459" y="0"/>
                    </a:lnTo>
                    <a:lnTo>
                      <a:pt x="446" y="7"/>
                    </a:lnTo>
                    <a:lnTo>
                      <a:pt x="446" y="16"/>
                    </a:lnTo>
                    <a:lnTo>
                      <a:pt x="446" y="23"/>
                    </a:lnTo>
                    <a:lnTo>
                      <a:pt x="446" y="30"/>
                    </a:lnTo>
                    <a:lnTo>
                      <a:pt x="446" y="38"/>
                    </a:lnTo>
                    <a:lnTo>
                      <a:pt x="446" y="44"/>
                    </a:lnTo>
                    <a:lnTo>
                      <a:pt x="448" y="50"/>
                    </a:lnTo>
                    <a:lnTo>
                      <a:pt x="451" y="55"/>
                    </a:lnTo>
                    <a:lnTo>
                      <a:pt x="454" y="61"/>
                    </a:lnTo>
                    <a:lnTo>
                      <a:pt x="463" y="71"/>
                    </a:lnTo>
                    <a:lnTo>
                      <a:pt x="471" y="79"/>
                    </a:lnTo>
                    <a:lnTo>
                      <a:pt x="476" y="84"/>
                    </a:lnTo>
                    <a:lnTo>
                      <a:pt x="480" y="89"/>
                    </a:lnTo>
                    <a:lnTo>
                      <a:pt x="485" y="94"/>
                    </a:lnTo>
                    <a:lnTo>
                      <a:pt x="488" y="100"/>
                    </a:lnTo>
                    <a:lnTo>
                      <a:pt x="490" y="106"/>
                    </a:lnTo>
                    <a:lnTo>
                      <a:pt x="492" y="113"/>
                    </a:lnTo>
                    <a:lnTo>
                      <a:pt x="493" y="122"/>
                    </a:lnTo>
                    <a:lnTo>
                      <a:pt x="492" y="130"/>
                    </a:lnTo>
                    <a:lnTo>
                      <a:pt x="313" y="130"/>
                    </a:lnTo>
                    <a:lnTo>
                      <a:pt x="307" y="122"/>
                    </a:lnTo>
                    <a:lnTo>
                      <a:pt x="300" y="113"/>
                    </a:lnTo>
                    <a:lnTo>
                      <a:pt x="298" y="108"/>
                    </a:lnTo>
                    <a:lnTo>
                      <a:pt x="296" y="102"/>
                    </a:lnTo>
                    <a:lnTo>
                      <a:pt x="294" y="95"/>
                    </a:lnTo>
                    <a:lnTo>
                      <a:pt x="294" y="87"/>
                    </a:lnTo>
                    <a:lnTo>
                      <a:pt x="279" y="87"/>
                    </a:lnTo>
                    <a:lnTo>
                      <a:pt x="266" y="87"/>
                    </a:lnTo>
                    <a:lnTo>
                      <a:pt x="240" y="99"/>
                    </a:lnTo>
                    <a:lnTo>
                      <a:pt x="233" y="99"/>
                    </a:lnTo>
                    <a:lnTo>
                      <a:pt x="225" y="97"/>
                    </a:lnTo>
                    <a:lnTo>
                      <a:pt x="219" y="95"/>
                    </a:lnTo>
                    <a:lnTo>
                      <a:pt x="211" y="93"/>
                    </a:lnTo>
                    <a:lnTo>
                      <a:pt x="204" y="91"/>
                    </a:lnTo>
                    <a:lnTo>
                      <a:pt x="195" y="89"/>
                    </a:lnTo>
                    <a:lnTo>
                      <a:pt x="185" y="88"/>
                    </a:lnTo>
                    <a:lnTo>
                      <a:pt x="174" y="87"/>
                    </a:lnTo>
                    <a:lnTo>
                      <a:pt x="164" y="88"/>
                    </a:lnTo>
                    <a:lnTo>
                      <a:pt x="155" y="90"/>
                    </a:lnTo>
                    <a:lnTo>
                      <a:pt x="146" y="93"/>
                    </a:lnTo>
                    <a:lnTo>
                      <a:pt x="138" y="97"/>
                    </a:lnTo>
                    <a:lnTo>
                      <a:pt x="122" y="106"/>
                    </a:lnTo>
                    <a:lnTo>
                      <a:pt x="107" y="118"/>
                    </a:lnTo>
                    <a:lnTo>
                      <a:pt x="92" y="129"/>
                    </a:lnTo>
                    <a:lnTo>
                      <a:pt x="76" y="139"/>
                    </a:lnTo>
                    <a:lnTo>
                      <a:pt x="68" y="143"/>
                    </a:lnTo>
                    <a:lnTo>
                      <a:pt x="60" y="146"/>
                    </a:lnTo>
                    <a:lnTo>
                      <a:pt x="50" y="148"/>
                    </a:lnTo>
                    <a:lnTo>
                      <a:pt x="41" y="149"/>
                    </a:lnTo>
                    <a:lnTo>
                      <a:pt x="37" y="149"/>
                    </a:lnTo>
                    <a:lnTo>
                      <a:pt x="31" y="151"/>
                    </a:lnTo>
                    <a:lnTo>
                      <a:pt x="25" y="153"/>
                    </a:lnTo>
                    <a:lnTo>
                      <a:pt x="18" y="157"/>
                    </a:lnTo>
                    <a:lnTo>
                      <a:pt x="11" y="161"/>
                    </a:lnTo>
                    <a:lnTo>
                      <a:pt x="6" y="166"/>
                    </a:lnTo>
                    <a:lnTo>
                      <a:pt x="4" y="169"/>
                    </a:lnTo>
                    <a:lnTo>
                      <a:pt x="3" y="173"/>
                    </a:lnTo>
                    <a:lnTo>
                      <a:pt x="1" y="177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69" name="Freeform 162"/>
              <p:cNvSpPr>
                <a:spLocks/>
              </p:cNvSpPr>
              <p:nvPr/>
            </p:nvSpPr>
            <p:spPr bwMode="auto">
              <a:xfrm>
                <a:off x="1760635" y="3389211"/>
                <a:ext cx="216028" cy="273731"/>
              </a:xfrm>
              <a:custGeom>
                <a:avLst/>
                <a:gdLst>
                  <a:gd name="T0" fmla="*/ 2111830 w 758"/>
                  <a:gd name="T1" fmla="*/ 9484177 h 795"/>
                  <a:gd name="T2" fmla="*/ 3979988 w 758"/>
                  <a:gd name="T3" fmla="*/ 10432766 h 795"/>
                  <a:gd name="T4" fmla="*/ 5848146 w 758"/>
                  <a:gd name="T5" fmla="*/ 12803724 h 795"/>
                  <a:gd name="T6" fmla="*/ 7147734 w 758"/>
                  <a:gd name="T7" fmla="*/ 15886039 h 795"/>
                  <a:gd name="T8" fmla="*/ 7553855 w 758"/>
                  <a:gd name="T9" fmla="*/ 20035388 h 795"/>
                  <a:gd name="T10" fmla="*/ 6822837 w 758"/>
                  <a:gd name="T11" fmla="*/ 22051012 h 795"/>
                  <a:gd name="T12" fmla="*/ 6579164 w 758"/>
                  <a:gd name="T13" fmla="*/ 24303525 h 795"/>
                  <a:gd name="T14" fmla="*/ 7147734 w 758"/>
                  <a:gd name="T15" fmla="*/ 28452874 h 795"/>
                  <a:gd name="T16" fmla="*/ 7716304 w 758"/>
                  <a:gd name="T17" fmla="*/ 32957901 h 795"/>
                  <a:gd name="T18" fmla="*/ 6741613 w 758"/>
                  <a:gd name="T19" fmla="*/ 36514338 h 795"/>
                  <a:gd name="T20" fmla="*/ 6579164 w 758"/>
                  <a:gd name="T21" fmla="*/ 41730721 h 795"/>
                  <a:gd name="T22" fmla="*/ 7553855 w 758"/>
                  <a:gd name="T23" fmla="*/ 46235748 h 795"/>
                  <a:gd name="T24" fmla="*/ 8041201 w 758"/>
                  <a:gd name="T25" fmla="*/ 49199618 h 795"/>
                  <a:gd name="T26" fmla="*/ 6335491 w 758"/>
                  <a:gd name="T27" fmla="*/ 54178768 h 795"/>
                  <a:gd name="T28" fmla="*/ 9178340 w 758"/>
                  <a:gd name="T29" fmla="*/ 62714699 h 795"/>
                  <a:gd name="T30" fmla="*/ 11208946 w 758"/>
                  <a:gd name="T31" fmla="*/ 68405205 h 795"/>
                  <a:gd name="T32" fmla="*/ 11858740 w 758"/>
                  <a:gd name="T33" fmla="*/ 73740033 h 795"/>
                  <a:gd name="T34" fmla="*/ 12346086 w 758"/>
                  <a:gd name="T35" fmla="*/ 78126615 h 795"/>
                  <a:gd name="T36" fmla="*/ 15188934 w 758"/>
                  <a:gd name="T37" fmla="*/ 87492347 h 795"/>
                  <a:gd name="T38" fmla="*/ 17381704 w 758"/>
                  <a:gd name="T39" fmla="*/ 92708730 h 795"/>
                  <a:gd name="T40" fmla="*/ 18681292 w 758"/>
                  <a:gd name="T41" fmla="*/ 94131443 h 795"/>
                  <a:gd name="T42" fmla="*/ 20387001 w 758"/>
                  <a:gd name="T43" fmla="*/ 93656976 h 795"/>
                  <a:gd name="T44" fmla="*/ 23473523 w 758"/>
                  <a:gd name="T45" fmla="*/ 90218983 h 795"/>
                  <a:gd name="T46" fmla="*/ 26316371 w 758"/>
                  <a:gd name="T47" fmla="*/ 88440937 h 795"/>
                  <a:gd name="T48" fmla="*/ 28834323 w 758"/>
                  <a:gd name="T49" fmla="*/ 88677826 h 795"/>
                  <a:gd name="T50" fmla="*/ 31514723 w 758"/>
                  <a:gd name="T51" fmla="*/ 91286018 h 795"/>
                  <a:gd name="T52" fmla="*/ 33951451 w 758"/>
                  <a:gd name="T53" fmla="*/ 92471497 h 795"/>
                  <a:gd name="T54" fmla="*/ 35494711 w 758"/>
                  <a:gd name="T55" fmla="*/ 89863305 h 795"/>
                  <a:gd name="T56" fmla="*/ 38824906 w 758"/>
                  <a:gd name="T57" fmla="*/ 88322148 h 795"/>
                  <a:gd name="T58" fmla="*/ 42642445 w 758"/>
                  <a:gd name="T59" fmla="*/ 73740033 h 795"/>
                  <a:gd name="T60" fmla="*/ 43779585 w 758"/>
                  <a:gd name="T61" fmla="*/ 71131841 h 795"/>
                  <a:gd name="T62" fmla="*/ 46703373 w 758"/>
                  <a:gd name="T63" fmla="*/ 69235006 h 795"/>
                  <a:gd name="T64" fmla="*/ 54013555 w 758"/>
                  <a:gd name="T65" fmla="*/ 67931082 h 795"/>
                  <a:gd name="T66" fmla="*/ 55800488 w 758"/>
                  <a:gd name="T67" fmla="*/ 68642438 h 795"/>
                  <a:gd name="T68" fmla="*/ 57181301 w 758"/>
                  <a:gd name="T69" fmla="*/ 69353795 h 795"/>
                  <a:gd name="T70" fmla="*/ 60430271 w 758"/>
                  <a:gd name="T71" fmla="*/ 67931082 h 795"/>
                  <a:gd name="T72" fmla="*/ 61486186 w 758"/>
                  <a:gd name="T73" fmla="*/ 64137411 h 795"/>
                  <a:gd name="T74" fmla="*/ 61080065 w 758"/>
                  <a:gd name="T75" fmla="*/ 59158262 h 795"/>
                  <a:gd name="T76" fmla="*/ 58968234 w 758"/>
                  <a:gd name="T77" fmla="*/ 54771679 h 795"/>
                  <a:gd name="T78" fmla="*/ 57668646 w 758"/>
                  <a:gd name="T79" fmla="*/ 51570576 h 795"/>
                  <a:gd name="T80" fmla="*/ 54500900 w 758"/>
                  <a:gd name="T81" fmla="*/ 47540016 h 795"/>
                  <a:gd name="T82" fmla="*/ 51414379 w 758"/>
                  <a:gd name="T83" fmla="*/ 47302783 h 795"/>
                  <a:gd name="T84" fmla="*/ 49140100 w 758"/>
                  <a:gd name="T85" fmla="*/ 44813036 h 795"/>
                  <a:gd name="T86" fmla="*/ 47921736 w 758"/>
                  <a:gd name="T87" fmla="*/ 41375043 h 795"/>
                  <a:gd name="T88" fmla="*/ 47515615 w 758"/>
                  <a:gd name="T89" fmla="*/ 36870016 h 795"/>
                  <a:gd name="T90" fmla="*/ 47353167 w 758"/>
                  <a:gd name="T91" fmla="*/ 31890867 h 795"/>
                  <a:gd name="T92" fmla="*/ 45485294 w 758"/>
                  <a:gd name="T93" fmla="*/ 28689763 h 795"/>
                  <a:gd name="T94" fmla="*/ 40855512 w 758"/>
                  <a:gd name="T95" fmla="*/ 24303525 h 795"/>
                  <a:gd name="T96" fmla="*/ 35738384 w 758"/>
                  <a:gd name="T97" fmla="*/ 21102422 h 795"/>
                  <a:gd name="T98" fmla="*/ 31839620 w 758"/>
                  <a:gd name="T99" fmla="*/ 19798498 h 795"/>
                  <a:gd name="T100" fmla="*/ 29159220 w 758"/>
                  <a:gd name="T101" fmla="*/ 19087142 h 795"/>
                  <a:gd name="T102" fmla="*/ 26803717 w 758"/>
                  <a:gd name="T103" fmla="*/ 17190307 h 795"/>
                  <a:gd name="T104" fmla="*/ 24935559 w 758"/>
                  <a:gd name="T105" fmla="*/ 14463671 h 795"/>
                  <a:gd name="T106" fmla="*/ 23717195 w 758"/>
                  <a:gd name="T107" fmla="*/ 10906889 h 795"/>
                  <a:gd name="T108" fmla="*/ 22661280 w 758"/>
                  <a:gd name="T109" fmla="*/ 2252513 h 795"/>
                  <a:gd name="T110" fmla="*/ 21199244 w 758"/>
                  <a:gd name="T111" fmla="*/ 355678 h 795"/>
                  <a:gd name="T112" fmla="*/ 18437619 w 758"/>
                  <a:gd name="T113" fmla="*/ 355678 h 795"/>
                  <a:gd name="T114" fmla="*/ 14051795 w 758"/>
                  <a:gd name="T115" fmla="*/ 3556437 h 795"/>
                  <a:gd name="T116" fmla="*/ 9665686 w 758"/>
                  <a:gd name="T117" fmla="*/ 7824575 h 795"/>
                  <a:gd name="T118" fmla="*/ 0 w 758"/>
                  <a:gd name="T119" fmla="*/ 9484177 h 7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58" h="795">
                    <a:moveTo>
                      <a:pt x="0" y="80"/>
                    </a:moveTo>
                    <a:lnTo>
                      <a:pt x="10" y="80"/>
                    </a:lnTo>
                    <a:lnTo>
                      <a:pt x="20" y="80"/>
                    </a:lnTo>
                    <a:lnTo>
                      <a:pt x="26" y="80"/>
                    </a:lnTo>
                    <a:lnTo>
                      <a:pt x="31" y="81"/>
                    </a:lnTo>
                    <a:lnTo>
                      <a:pt x="37" y="83"/>
                    </a:lnTo>
                    <a:lnTo>
                      <a:pt x="43" y="85"/>
                    </a:lnTo>
                    <a:lnTo>
                      <a:pt x="49" y="88"/>
                    </a:lnTo>
                    <a:lnTo>
                      <a:pt x="55" y="92"/>
                    </a:lnTo>
                    <a:lnTo>
                      <a:pt x="61" y="97"/>
                    </a:lnTo>
                    <a:lnTo>
                      <a:pt x="66" y="102"/>
                    </a:lnTo>
                    <a:lnTo>
                      <a:pt x="72" y="108"/>
                    </a:lnTo>
                    <a:lnTo>
                      <a:pt x="77" y="113"/>
                    </a:lnTo>
                    <a:lnTo>
                      <a:pt x="82" y="120"/>
                    </a:lnTo>
                    <a:lnTo>
                      <a:pt x="86" y="127"/>
                    </a:lnTo>
                    <a:lnTo>
                      <a:pt x="88" y="134"/>
                    </a:lnTo>
                    <a:lnTo>
                      <a:pt x="92" y="142"/>
                    </a:lnTo>
                    <a:lnTo>
                      <a:pt x="93" y="152"/>
                    </a:lnTo>
                    <a:lnTo>
                      <a:pt x="94" y="161"/>
                    </a:lnTo>
                    <a:lnTo>
                      <a:pt x="93" y="169"/>
                    </a:lnTo>
                    <a:lnTo>
                      <a:pt x="92" y="175"/>
                    </a:lnTo>
                    <a:lnTo>
                      <a:pt x="89" y="180"/>
                    </a:lnTo>
                    <a:lnTo>
                      <a:pt x="87" y="183"/>
                    </a:lnTo>
                    <a:lnTo>
                      <a:pt x="84" y="186"/>
                    </a:lnTo>
                    <a:lnTo>
                      <a:pt x="82" y="190"/>
                    </a:lnTo>
                    <a:lnTo>
                      <a:pt x="81" y="193"/>
                    </a:lnTo>
                    <a:lnTo>
                      <a:pt x="81" y="197"/>
                    </a:lnTo>
                    <a:lnTo>
                      <a:pt x="81" y="205"/>
                    </a:lnTo>
                    <a:lnTo>
                      <a:pt x="82" y="214"/>
                    </a:lnTo>
                    <a:lnTo>
                      <a:pt x="83" y="221"/>
                    </a:lnTo>
                    <a:lnTo>
                      <a:pt x="84" y="227"/>
                    </a:lnTo>
                    <a:lnTo>
                      <a:pt x="88" y="240"/>
                    </a:lnTo>
                    <a:lnTo>
                      <a:pt x="94" y="252"/>
                    </a:lnTo>
                    <a:lnTo>
                      <a:pt x="97" y="262"/>
                    </a:lnTo>
                    <a:lnTo>
                      <a:pt x="100" y="271"/>
                    </a:lnTo>
                    <a:lnTo>
                      <a:pt x="95" y="278"/>
                    </a:lnTo>
                    <a:lnTo>
                      <a:pt x="92" y="285"/>
                    </a:lnTo>
                    <a:lnTo>
                      <a:pt x="88" y="293"/>
                    </a:lnTo>
                    <a:lnTo>
                      <a:pt x="85" y="300"/>
                    </a:lnTo>
                    <a:lnTo>
                      <a:pt x="83" y="308"/>
                    </a:lnTo>
                    <a:lnTo>
                      <a:pt x="82" y="318"/>
                    </a:lnTo>
                    <a:lnTo>
                      <a:pt x="81" y="328"/>
                    </a:lnTo>
                    <a:lnTo>
                      <a:pt x="81" y="339"/>
                    </a:lnTo>
                    <a:lnTo>
                      <a:pt x="81" y="352"/>
                    </a:lnTo>
                    <a:lnTo>
                      <a:pt x="83" y="363"/>
                    </a:lnTo>
                    <a:lnTo>
                      <a:pt x="85" y="374"/>
                    </a:lnTo>
                    <a:lnTo>
                      <a:pt x="88" y="382"/>
                    </a:lnTo>
                    <a:lnTo>
                      <a:pt x="93" y="390"/>
                    </a:lnTo>
                    <a:lnTo>
                      <a:pt x="97" y="396"/>
                    </a:lnTo>
                    <a:lnTo>
                      <a:pt x="101" y="402"/>
                    </a:lnTo>
                    <a:lnTo>
                      <a:pt x="107" y="407"/>
                    </a:lnTo>
                    <a:lnTo>
                      <a:pt x="99" y="415"/>
                    </a:lnTo>
                    <a:lnTo>
                      <a:pt x="94" y="424"/>
                    </a:lnTo>
                    <a:lnTo>
                      <a:pt x="89" y="433"/>
                    </a:lnTo>
                    <a:lnTo>
                      <a:pt x="85" y="441"/>
                    </a:lnTo>
                    <a:lnTo>
                      <a:pt x="78" y="457"/>
                    </a:lnTo>
                    <a:lnTo>
                      <a:pt x="73" y="474"/>
                    </a:lnTo>
                    <a:lnTo>
                      <a:pt x="88" y="493"/>
                    </a:lnTo>
                    <a:lnTo>
                      <a:pt x="101" y="511"/>
                    </a:lnTo>
                    <a:lnTo>
                      <a:pt x="113" y="529"/>
                    </a:lnTo>
                    <a:lnTo>
                      <a:pt x="124" y="548"/>
                    </a:lnTo>
                    <a:lnTo>
                      <a:pt x="130" y="558"/>
                    </a:lnTo>
                    <a:lnTo>
                      <a:pt x="134" y="567"/>
                    </a:lnTo>
                    <a:lnTo>
                      <a:pt x="138" y="577"/>
                    </a:lnTo>
                    <a:lnTo>
                      <a:pt x="141" y="588"/>
                    </a:lnTo>
                    <a:lnTo>
                      <a:pt x="143" y="599"/>
                    </a:lnTo>
                    <a:lnTo>
                      <a:pt x="145" y="611"/>
                    </a:lnTo>
                    <a:lnTo>
                      <a:pt x="146" y="622"/>
                    </a:lnTo>
                    <a:lnTo>
                      <a:pt x="146" y="634"/>
                    </a:lnTo>
                    <a:lnTo>
                      <a:pt x="148" y="640"/>
                    </a:lnTo>
                    <a:lnTo>
                      <a:pt x="149" y="648"/>
                    </a:lnTo>
                    <a:lnTo>
                      <a:pt x="152" y="659"/>
                    </a:lnTo>
                    <a:lnTo>
                      <a:pt x="156" y="670"/>
                    </a:lnTo>
                    <a:lnTo>
                      <a:pt x="166" y="696"/>
                    </a:lnTo>
                    <a:lnTo>
                      <a:pt x="179" y="724"/>
                    </a:lnTo>
                    <a:lnTo>
                      <a:pt x="187" y="738"/>
                    </a:lnTo>
                    <a:lnTo>
                      <a:pt x="194" y="750"/>
                    </a:lnTo>
                    <a:lnTo>
                      <a:pt x="201" y="763"/>
                    </a:lnTo>
                    <a:lnTo>
                      <a:pt x="208" y="774"/>
                    </a:lnTo>
                    <a:lnTo>
                      <a:pt x="214" y="782"/>
                    </a:lnTo>
                    <a:lnTo>
                      <a:pt x="221" y="789"/>
                    </a:lnTo>
                    <a:lnTo>
                      <a:pt x="224" y="792"/>
                    </a:lnTo>
                    <a:lnTo>
                      <a:pt x="228" y="793"/>
                    </a:lnTo>
                    <a:lnTo>
                      <a:pt x="230" y="794"/>
                    </a:lnTo>
                    <a:lnTo>
                      <a:pt x="233" y="795"/>
                    </a:lnTo>
                    <a:lnTo>
                      <a:pt x="239" y="794"/>
                    </a:lnTo>
                    <a:lnTo>
                      <a:pt x="244" y="793"/>
                    </a:lnTo>
                    <a:lnTo>
                      <a:pt x="251" y="790"/>
                    </a:lnTo>
                    <a:lnTo>
                      <a:pt x="256" y="787"/>
                    </a:lnTo>
                    <a:lnTo>
                      <a:pt x="266" y="780"/>
                    </a:lnTo>
                    <a:lnTo>
                      <a:pt x="278" y="771"/>
                    </a:lnTo>
                    <a:lnTo>
                      <a:pt x="289" y="761"/>
                    </a:lnTo>
                    <a:lnTo>
                      <a:pt x="302" y="753"/>
                    </a:lnTo>
                    <a:lnTo>
                      <a:pt x="309" y="750"/>
                    </a:lnTo>
                    <a:lnTo>
                      <a:pt x="317" y="747"/>
                    </a:lnTo>
                    <a:lnTo>
                      <a:pt x="324" y="746"/>
                    </a:lnTo>
                    <a:lnTo>
                      <a:pt x="332" y="745"/>
                    </a:lnTo>
                    <a:lnTo>
                      <a:pt x="341" y="746"/>
                    </a:lnTo>
                    <a:lnTo>
                      <a:pt x="348" y="747"/>
                    </a:lnTo>
                    <a:lnTo>
                      <a:pt x="355" y="748"/>
                    </a:lnTo>
                    <a:lnTo>
                      <a:pt x="361" y="750"/>
                    </a:lnTo>
                    <a:lnTo>
                      <a:pt x="371" y="756"/>
                    </a:lnTo>
                    <a:lnTo>
                      <a:pt x="380" y="763"/>
                    </a:lnTo>
                    <a:lnTo>
                      <a:pt x="388" y="770"/>
                    </a:lnTo>
                    <a:lnTo>
                      <a:pt x="395" y="777"/>
                    </a:lnTo>
                    <a:lnTo>
                      <a:pt x="403" y="783"/>
                    </a:lnTo>
                    <a:lnTo>
                      <a:pt x="412" y="789"/>
                    </a:lnTo>
                    <a:lnTo>
                      <a:pt x="418" y="780"/>
                    </a:lnTo>
                    <a:lnTo>
                      <a:pt x="422" y="773"/>
                    </a:lnTo>
                    <a:lnTo>
                      <a:pt x="427" y="767"/>
                    </a:lnTo>
                    <a:lnTo>
                      <a:pt x="432" y="761"/>
                    </a:lnTo>
                    <a:lnTo>
                      <a:pt x="437" y="758"/>
                    </a:lnTo>
                    <a:lnTo>
                      <a:pt x="443" y="754"/>
                    </a:lnTo>
                    <a:lnTo>
                      <a:pt x="448" y="752"/>
                    </a:lnTo>
                    <a:lnTo>
                      <a:pt x="454" y="750"/>
                    </a:lnTo>
                    <a:lnTo>
                      <a:pt x="478" y="745"/>
                    </a:lnTo>
                    <a:lnTo>
                      <a:pt x="505" y="739"/>
                    </a:lnTo>
                    <a:lnTo>
                      <a:pt x="525" y="647"/>
                    </a:lnTo>
                    <a:lnTo>
                      <a:pt x="525" y="637"/>
                    </a:lnTo>
                    <a:lnTo>
                      <a:pt x="525" y="622"/>
                    </a:lnTo>
                    <a:lnTo>
                      <a:pt x="526" y="616"/>
                    </a:lnTo>
                    <a:lnTo>
                      <a:pt x="529" y="610"/>
                    </a:lnTo>
                    <a:lnTo>
                      <a:pt x="533" y="604"/>
                    </a:lnTo>
                    <a:lnTo>
                      <a:pt x="539" y="600"/>
                    </a:lnTo>
                    <a:lnTo>
                      <a:pt x="547" y="594"/>
                    </a:lnTo>
                    <a:lnTo>
                      <a:pt x="555" y="590"/>
                    </a:lnTo>
                    <a:lnTo>
                      <a:pt x="565" y="587"/>
                    </a:lnTo>
                    <a:lnTo>
                      <a:pt x="575" y="584"/>
                    </a:lnTo>
                    <a:lnTo>
                      <a:pt x="597" y="579"/>
                    </a:lnTo>
                    <a:lnTo>
                      <a:pt x="621" y="575"/>
                    </a:lnTo>
                    <a:lnTo>
                      <a:pt x="644" y="574"/>
                    </a:lnTo>
                    <a:lnTo>
                      <a:pt x="665" y="573"/>
                    </a:lnTo>
                    <a:lnTo>
                      <a:pt x="671" y="573"/>
                    </a:lnTo>
                    <a:lnTo>
                      <a:pt x="678" y="575"/>
                    </a:lnTo>
                    <a:lnTo>
                      <a:pt x="682" y="577"/>
                    </a:lnTo>
                    <a:lnTo>
                      <a:pt x="687" y="579"/>
                    </a:lnTo>
                    <a:lnTo>
                      <a:pt x="691" y="581"/>
                    </a:lnTo>
                    <a:lnTo>
                      <a:pt x="695" y="583"/>
                    </a:lnTo>
                    <a:lnTo>
                      <a:pt x="700" y="585"/>
                    </a:lnTo>
                    <a:lnTo>
                      <a:pt x="704" y="585"/>
                    </a:lnTo>
                    <a:lnTo>
                      <a:pt x="738" y="598"/>
                    </a:lnTo>
                    <a:lnTo>
                      <a:pt x="738" y="589"/>
                    </a:lnTo>
                    <a:lnTo>
                      <a:pt x="740" y="581"/>
                    </a:lnTo>
                    <a:lnTo>
                      <a:pt x="744" y="573"/>
                    </a:lnTo>
                    <a:lnTo>
                      <a:pt x="748" y="566"/>
                    </a:lnTo>
                    <a:lnTo>
                      <a:pt x="751" y="559"/>
                    </a:lnTo>
                    <a:lnTo>
                      <a:pt x="755" y="550"/>
                    </a:lnTo>
                    <a:lnTo>
                      <a:pt x="757" y="541"/>
                    </a:lnTo>
                    <a:lnTo>
                      <a:pt x="758" y="530"/>
                    </a:lnTo>
                    <a:lnTo>
                      <a:pt x="757" y="518"/>
                    </a:lnTo>
                    <a:lnTo>
                      <a:pt x="756" y="508"/>
                    </a:lnTo>
                    <a:lnTo>
                      <a:pt x="752" y="499"/>
                    </a:lnTo>
                    <a:lnTo>
                      <a:pt x="749" y="492"/>
                    </a:lnTo>
                    <a:lnTo>
                      <a:pt x="740" y="478"/>
                    </a:lnTo>
                    <a:lnTo>
                      <a:pt x="731" y="467"/>
                    </a:lnTo>
                    <a:lnTo>
                      <a:pt x="726" y="462"/>
                    </a:lnTo>
                    <a:lnTo>
                      <a:pt x="722" y="456"/>
                    </a:lnTo>
                    <a:lnTo>
                      <a:pt x="716" y="450"/>
                    </a:lnTo>
                    <a:lnTo>
                      <a:pt x="713" y="443"/>
                    </a:lnTo>
                    <a:lnTo>
                      <a:pt x="710" y="435"/>
                    </a:lnTo>
                    <a:lnTo>
                      <a:pt x="706" y="424"/>
                    </a:lnTo>
                    <a:lnTo>
                      <a:pt x="705" y="413"/>
                    </a:lnTo>
                    <a:lnTo>
                      <a:pt x="704" y="401"/>
                    </a:lnTo>
                    <a:lnTo>
                      <a:pt x="671" y="401"/>
                    </a:lnTo>
                    <a:lnTo>
                      <a:pt x="660" y="403"/>
                    </a:lnTo>
                    <a:lnTo>
                      <a:pt x="650" y="403"/>
                    </a:lnTo>
                    <a:lnTo>
                      <a:pt x="641" y="402"/>
                    </a:lnTo>
                    <a:lnTo>
                      <a:pt x="633" y="399"/>
                    </a:lnTo>
                    <a:lnTo>
                      <a:pt x="625" y="395"/>
                    </a:lnTo>
                    <a:lnTo>
                      <a:pt x="617" y="390"/>
                    </a:lnTo>
                    <a:lnTo>
                      <a:pt x="611" y="384"/>
                    </a:lnTo>
                    <a:lnTo>
                      <a:pt x="605" y="378"/>
                    </a:lnTo>
                    <a:lnTo>
                      <a:pt x="601" y="370"/>
                    </a:lnTo>
                    <a:lnTo>
                      <a:pt x="597" y="363"/>
                    </a:lnTo>
                    <a:lnTo>
                      <a:pt x="593" y="356"/>
                    </a:lnTo>
                    <a:lnTo>
                      <a:pt x="590" y="349"/>
                    </a:lnTo>
                    <a:lnTo>
                      <a:pt x="586" y="336"/>
                    </a:lnTo>
                    <a:lnTo>
                      <a:pt x="585" y="327"/>
                    </a:lnTo>
                    <a:lnTo>
                      <a:pt x="585" y="321"/>
                    </a:lnTo>
                    <a:lnTo>
                      <a:pt x="585" y="311"/>
                    </a:lnTo>
                    <a:lnTo>
                      <a:pt x="585" y="297"/>
                    </a:lnTo>
                    <a:lnTo>
                      <a:pt x="585" y="278"/>
                    </a:lnTo>
                    <a:lnTo>
                      <a:pt x="585" y="274"/>
                    </a:lnTo>
                    <a:lnTo>
                      <a:pt x="583" y="269"/>
                    </a:lnTo>
                    <a:lnTo>
                      <a:pt x="581" y="265"/>
                    </a:lnTo>
                    <a:lnTo>
                      <a:pt x="578" y="260"/>
                    </a:lnTo>
                    <a:lnTo>
                      <a:pt x="570" y="251"/>
                    </a:lnTo>
                    <a:lnTo>
                      <a:pt x="560" y="242"/>
                    </a:lnTo>
                    <a:lnTo>
                      <a:pt x="548" y="233"/>
                    </a:lnTo>
                    <a:lnTo>
                      <a:pt x="534" y="223"/>
                    </a:lnTo>
                    <a:lnTo>
                      <a:pt x="520" y="215"/>
                    </a:lnTo>
                    <a:lnTo>
                      <a:pt x="503" y="205"/>
                    </a:lnTo>
                    <a:lnTo>
                      <a:pt x="487" y="197"/>
                    </a:lnTo>
                    <a:lnTo>
                      <a:pt x="470" y="190"/>
                    </a:lnTo>
                    <a:lnTo>
                      <a:pt x="455" y="183"/>
                    </a:lnTo>
                    <a:lnTo>
                      <a:pt x="440" y="178"/>
                    </a:lnTo>
                    <a:lnTo>
                      <a:pt x="425" y="173"/>
                    </a:lnTo>
                    <a:lnTo>
                      <a:pt x="412" y="170"/>
                    </a:lnTo>
                    <a:lnTo>
                      <a:pt x="401" y="167"/>
                    </a:lnTo>
                    <a:lnTo>
                      <a:pt x="392" y="167"/>
                    </a:lnTo>
                    <a:lnTo>
                      <a:pt x="384" y="166"/>
                    </a:lnTo>
                    <a:lnTo>
                      <a:pt x="375" y="165"/>
                    </a:lnTo>
                    <a:lnTo>
                      <a:pt x="367" y="164"/>
                    </a:lnTo>
                    <a:lnTo>
                      <a:pt x="359" y="161"/>
                    </a:lnTo>
                    <a:lnTo>
                      <a:pt x="351" y="158"/>
                    </a:lnTo>
                    <a:lnTo>
                      <a:pt x="344" y="155"/>
                    </a:lnTo>
                    <a:lnTo>
                      <a:pt x="336" y="151"/>
                    </a:lnTo>
                    <a:lnTo>
                      <a:pt x="330" y="145"/>
                    </a:lnTo>
                    <a:lnTo>
                      <a:pt x="323" y="140"/>
                    </a:lnTo>
                    <a:lnTo>
                      <a:pt x="318" y="135"/>
                    </a:lnTo>
                    <a:lnTo>
                      <a:pt x="312" y="129"/>
                    </a:lnTo>
                    <a:lnTo>
                      <a:pt x="307" y="122"/>
                    </a:lnTo>
                    <a:lnTo>
                      <a:pt x="302" y="115"/>
                    </a:lnTo>
                    <a:lnTo>
                      <a:pt x="299" y="108"/>
                    </a:lnTo>
                    <a:lnTo>
                      <a:pt x="296" y="101"/>
                    </a:lnTo>
                    <a:lnTo>
                      <a:pt x="292" y="92"/>
                    </a:lnTo>
                    <a:lnTo>
                      <a:pt x="289" y="63"/>
                    </a:lnTo>
                    <a:lnTo>
                      <a:pt x="285" y="32"/>
                    </a:lnTo>
                    <a:lnTo>
                      <a:pt x="283" y="25"/>
                    </a:lnTo>
                    <a:lnTo>
                      <a:pt x="279" y="19"/>
                    </a:lnTo>
                    <a:lnTo>
                      <a:pt x="276" y="14"/>
                    </a:lnTo>
                    <a:lnTo>
                      <a:pt x="272" y="9"/>
                    </a:lnTo>
                    <a:lnTo>
                      <a:pt x="267" y="6"/>
                    </a:lnTo>
                    <a:lnTo>
                      <a:pt x="261" y="3"/>
                    </a:lnTo>
                    <a:lnTo>
                      <a:pt x="254" y="1"/>
                    </a:lnTo>
                    <a:lnTo>
                      <a:pt x="246" y="0"/>
                    </a:lnTo>
                    <a:lnTo>
                      <a:pt x="236" y="1"/>
                    </a:lnTo>
                    <a:lnTo>
                      <a:pt x="227" y="3"/>
                    </a:lnTo>
                    <a:lnTo>
                      <a:pt x="218" y="5"/>
                    </a:lnTo>
                    <a:lnTo>
                      <a:pt x="208" y="9"/>
                    </a:lnTo>
                    <a:lnTo>
                      <a:pt x="190" y="18"/>
                    </a:lnTo>
                    <a:lnTo>
                      <a:pt x="173" y="30"/>
                    </a:lnTo>
                    <a:lnTo>
                      <a:pt x="155" y="43"/>
                    </a:lnTo>
                    <a:lnTo>
                      <a:pt x="138" y="55"/>
                    </a:lnTo>
                    <a:lnTo>
                      <a:pt x="129" y="60"/>
                    </a:lnTo>
                    <a:lnTo>
                      <a:pt x="119" y="66"/>
                    </a:lnTo>
                    <a:lnTo>
                      <a:pt x="110" y="70"/>
                    </a:lnTo>
                    <a:lnTo>
                      <a:pt x="100" y="74"/>
                    </a:lnTo>
                    <a:lnTo>
                      <a:pt x="20" y="80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70" name="Freeform 163"/>
              <p:cNvSpPr>
                <a:spLocks/>
              </p:cNvSpPr>
              <p:nvPr/>
            </p:nvSpPr>
            <p:spPr bwMode="auto">
              <a:xfrm>
                <a:off x="1901523" y="3014137"/>
                <a:ext cx="78272" cy="142090"/>
              </a:xfrm>
              <a:custGeom>
                <a:avLst/>
                <a:gdLst>
                  <a:gd name="T0" fmla="*/ 18495702 w 273"/>
                  <a:gd name="T1" fmla="*/ 16491364 h 414"/>
                  <a:gd name="T2" fmla="*/ 17509131 w 273"/>
                  <a:gd name="T3" fmla="*/ 15666624 h 414"/>
                  <a:gd name="T4" fmla="*/ 16522846 w 273"/>
                  <a:gd name="T5" fmla="*/ 14253274 h 414"/>
                  <a:gd name="T6" fmla="*/ 15618561 w 273"/>
                  <a:gd name="T7" fmla="*/ 12368351 h 414"/>
                  <a:gd name="T8" fmla="*/ 15043133 w 273"/>
                  <a:gd name="T9" fmla="*/ 11308167 h 414"/>
                  <a:gd name="T10" fmla="*/ 14467705 w 273"/>
                  <a:gd name="T11" fmla="*/ 10955002 h 414"/>
                  <a:gd name="T12" fmla="*/ 13727991 w 273"/>
                  <a:gd name="T13" fmla="*/ 11072724 h 414"/>
                  <a:gd name="T14" fmla="*/ 13234562 w 273"/>
                  <a:gd name="T15" fmla="*/ 11897120 h 414"/>
                  <a:gd name="T16" fmla="*/ 12577135 w 273"/>
                  <a:gd name="T17" fmla="*/ 10130262 h 414"/>
                  <a:gd name="T18" fmla="*/ 11672850 w 273"/>
                  <a:gd name="T19" fmla="*/ 6360758 h 414"/>
                  <a:gd name="T20" fmla="*/ 10850850 w 273"/>
                  <a:gd name="T21" fmla="*/ 4240734 h 414"/>
                  <a:gd name="T22" fmla="*/ 10110850 w 273"/>
                  <a:gd name="T23" fmla="*/ 2944764 h 414"/>
                  <a:gd name="T24" fmla="*/ 9124566 w 273"/>
                  <a:gd name="T25" fmla="*/ 1649136 h 414"/>
                  <a:gd name="T26" fmla="*/ 7891423 w 273"/>
                  <a:gd name="T27" fmla="*/ 588953 h 414"/>
                  <a:gd name="T28" fmla="*/ 6576282 w 273"/>
                  <a:gd name="T29" fmla="*/ 824397 h 414"/>
                  <a:gd name="T30" fmla="*/ 5671996 w 273"/>
                  <a:gd name="T31" fmla="*/ 2238089 h 414"/>
                  <a:gd name="T32" fmla="*/ 5178854 w 273"/>
                  <a:gd name="T33" fmla="*/ 2944764 h 414"/>
                  <a:gd name="T34" fmla="*/ 4685712 w 273"/>
                  <a:gd name="T35" fmla="*/ 3769504 h 414"/>
                  <a:gd name="T36" fmla="*/ 4603426 w 273"/>
                  <a:gd name="T37" fmla="*/ 4947409 h 414"/>
                  <a:gd name="T38" fmla="*/ 4767711 w 273"/>
                  <a:gd name="T39" fmla="*/ 6950054 h 414"/>
                  <a:gd name="T40" fmla="*/ 4274569 w 273"/>
                  <a:gd name="T41" fmla="*/ 9188143 h 414"/>
                  <a:gd name="T42" fmla="*/ 2712569 w 273"/>
                  <a:gd name="T43" fmla="*/ 10601493 h 414"/>
                  <a:gd name="T44" fmla="*/ 1397428 w 273"/>
                  <a:gd name="T45" fmla="*/ 12250629 h 414"/>
                  <a:gd name="T46" fmla="*/ 328857 w 273"/>
                  <a:gd name="T47" fmla="*/ 13899765 h 414"/>
                  <a:gd name="T48" fmla="*/ 3287997 w 273"/>
                  <a:gd name="T49" fmla="*/ 23323353 h 414"/>
                  <a:gd name="T50" fmla="*/ 6000853 w 273"/>
                  <a:gd name="T51" fmla="*/ 24148093 h 414"/>
                  <a:gd name="T52" fmla="*/ 6905139 w 273"/>
                  <a:gd name="T53" fmla="*/ 24737045 h 414"/>
                  <a:gd name="T54" fmla="*/ 7644852 w 273"/>
                  <a:gd name="T55" fmla="*/ 25679164 h 414"/>
                  <a:gd name="T56" fmla="*/ 8137994 w 273"/>
                  <a:gd name="T57" fmla="*/ 26621625 h 414"/>
                  <a:gd name="T58" fmla="*/ 8466851 w 273"/>
                  <a:gd name="T59" fmla="*/ 27917253 h 414"/>
                  <a:gd name="T60" fmla="*/ 8713423 w 273"/>
                  <a:gd name="T61" fmla="*/ 31215526 h 414"/>
                  <a:gd name="T62" fmla="*/ 8466851 w 273"/>
                  <a:gd name="T63" fmla="*/ 32864662 h 414"/>
                  <a:gd name="T64" fmla="*/ 7891423 w 273"/>
                  <a:gd name="T65" fmla="*/ 34513798 h 414"/>
                  <a:gd name="T66" fmla="*/ 7315995 w 273"/>
                  <a:gd name="T67" fmla="*/ 36162935 h 414"/>
                  <a:gd name="T68" fmla="*/ 7069424 w 273"/>
                  <a:gd name="T69" fmla="*/ 37812071 h 414"/>
                  <a:gd name="T70" fmla="*/ 7480567 w 273"/>
                  <a:gd name="T71" fmla="*/ 40403669 h 414"/>
                  <a:gd name="T72" fmla="*/ 8795708 w 273"/>
                  <a:gd name="T73" fmla="*/ 44055107 h 414"/>
                  <a:gd name="T74" fmla="*/ 9617708 w 273"/>
                  <a:gd name="T75" fmla="*/ 45822309 h 414"/>
                  <a:gd name="T76" fmla="*/ 10604279 w 273"/>
                  <a:gd name="T77" fmla="*/ 47235658 h 414"/>
                  <a:gd name="T78" fmla="*/ 11590564 w 273"/>
                  <a:gd name="T79" fmla="*/ 48413564 h 414"/>
                  <a:gd name="T80" fmla="*/ 12577135 w 273"/>
                  <a:gd name="T81" fmla="*/ 48767073 h 414"/>
                  <a:gd name="T82" fmla="*/ 17673703 w 273"/>
                  <a:gd name="T83" fmla="*/ 46882493 h 414"/>
                  <a:gd name="T84" fmla="*/ 20961700 w 273"/>
                  <a:gd name="T85" fmla="*/ 45351078 h 414"/>
                  <a:gd name="T86" fmla="*/ 21948272 w 273"/>
                  <a:gd name="T87" fmla="*/ 44408616 h 414"/>
                  <a:gd name="T88" fmla="*/ 22441414 w 273"/>
                  <a:gd name="T89" fmla="*/ 43584220 h 414"/>
                  <a:gd name="T90" fmla="*/ 22112557 w 273"/>
                  <a:gd name="T91" fmla="*/ 41463853 h 414"/>
                  <a:gd name="T92" fmla="*/ 21619415 w 273"/>
                  <a:gd name="T93" fmla="*/ 39461207 h 414"/>
                  <a:gd name="T94" fmla="*/ 19893130 w 273"/>
                  <a:gd name="T95" fmla="*/ 36398722 h 414"/>
                  <a:gd name="T96" fmla="*/ 18249131 w 273"/>
                  <a:gd name="T97" fmla="*/ 33218171 h 414"/>
                  <a:gd name="T98" fmla="*/ 17673703 w 273"/>
                  <a:gd name="T99" fmla="*/ 31333591 h 414"/>
                  <a:gd name="T100" fmla="*/ 17427132 w 273"/>
                  <a:gd name="T101" fmla="*/ 29095502 h 414"/>
                  <a:gd name="T102" fmla="*/ 17673703 w 273"/>
                  <a:gd name="T103" fmla="*/ 25325998 h 414"/>
                  <a:gd name="T104" fmla="*/ 18249131 w 273"/>
                  <a:gd name="T105" fmla="*/ 22380891 h 414"/>
                  <a:gd name="T106" fmla="*/ 18906559 w 273"/>
                  <a:gd name="T107" fmla="*/ 19671571 h 414"/>
                  <a:gd name="T108" fmla="*/ 19071130 w 273"/>
                  <a:gd name="T109" fmla="*/ 16726807 h 41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3" h="414">
                    <a:moveTo>
                      <a:pt x="232" y="142"/>
                    </a:moveTo>
                    <a:lnTo>
                      <a:pt x="225" y="140"/>
                    </a:lnTo>
                    <a:lnTo>
                      <a:pt x="219" y="137"/>
                    </a:lnTo>
                    <a:lnTo>
                      <a:pt x="213" y="133"/>
                    </a:lnTo>
                    <a:lnTo>
                      <a:pt x="209" y="130"/>
                    </a:lnTo>
                    <a:lnTo>
                      <a:pt x="201" y="121"/>
                    </a:lnTo>
                    <a:lnTo>
                      <a:pt x="195" y="113"/>
                    </a:lnTo>
                    <a:lnTo>
                      <a:pt x="190" y="105"/>
                    </a:lnTo>
                    <a:lnTo>
                      <a:pt x="185" y="99"/>
                    </a:lnTo>
                    <a:lnTo>
                      <a:pt x="183" y="96"/>
                    </a:lnTo>
                    <a:lnTo>
                      <a:pt x="179" y="95"/>
                    </a:lnTo>
                    <a:lnTo>
                      <a:pt x="176" y="93"/>
                    </a:lnTo>
                    <a:lnTo>
                      <a:pt x="173" y="93"/>
                    </a:lnTo>
                    <a:lnTo>
                      <a:pt x="167" y="94"/>
                    </a:lnTo>
                    <a:lnTo>
                      <a:pt x="164" y="97"/>
                    </a:lnTo>
                    <a:lnTo>
                      <a:pt x="161" y="101"/>
                    </a:lnTo>
                    <a:lnTo>
                      <a:pt x="159" y="105"/>
                    </a:lnTo>
                    <a:lnTo>
                      <a:pt x="153" y="86"/>
                    </a:lnTo>
                    <a:lnTo>
                      <a:pt x="147" y="68"/>
                    </a:lnTo>
                    <a:lnTo>
                      <a:pt x="142" y="54"/>
                    </a:lnTo>
                    <a:lnTo>
                      <a:pt x="135" y="41"/>
                    </a:lnTo>
                    <a:lnTo>
                      <a:pt x="132" y="36"/>
                    </a:lnTo>
                    <a:lnTo>
                      <a:pt x="128" y="30"/>
                    </a:lnTo>
                    <a:lnTo>
                      <a:pt x="123" y="25"/>
                    </a:lnTo>
                    <a:lnTo>
                      <a:pt x="118" y="20"/>
                    </a:lnTo>
                    <a:lnTo>
                      <a:pt x="111" y="14"/>
                    </a:lnTo>
                    <a:lnTo>
                      <a:pt x="103" y="9"/>
                    </a:lnTo>
                    <a:lnTo>
                      <a:pt x="96" y="5"/>
                    </a:lnTo>
                    <a:lnTo>
                      <a:pt x="86" y="0"/>
                    </a:lnTo>
                    <a:lnTo>
                      <a:pt x="80" y="7"/>
                    </a:lnTo>
                    <a:lnTo>
                      <a:pt x="73" y="15"/>
                    </a:lnTo>
                    <a:lnTo>
                      <a:pt x="69" y="19"/>
                    </a:lnTo>
                    <a:lnTo>
                      <a:pt x="66" y="23"/>
                    </a:lnTo>
                    <a:lnTo>
                      <a:pt x="63" y="25"/>
                    </a:lnTo>
                    <a:lnTo>
                      <a:pt x="60" y="25"/>
                    </a:lnTo>
                    <a:lnTo>
                      <a:pt x="57" y="32"/>
                    </a:lnTo>
                    <a:lnTo>
                      <a:pt x="57" y="37"/>
                    </a:lnTo>
                    <a:lnTo>
                      <a:pt x="56" y="42"/>
                    </a:lnTo>
                    <a:lnTo>
                      <a:pt x="57" y="47"/>
                    </a:lnTo>
                    <a:lnTo>
                      <a:pt x="58" y="59"/>
                    </a:lnTo>
                    <a:lnTo>
                      <a:pt x="60" y="75"/>
                    </a:lnTo>
                    <a:lnTo>
                      <a:pt x="52" y="78"/>
                    </a:lnTo>
                    <a:lnTo>
                      <a:pt x="43" y="83"/>
                    </a:lnTo>
                    <a:lnTo>
                      <a:pt x="33" y="90"/>
                    </a:lnTo>
                    <a:lnTo>
                      <a:pt x="24" y="97"/>
                    </a:lnTo>
                    <a:lnTo>
                      <a:pt x="17" y="104"/>
                    </a:lnTo>
                    <a:lnTo>
                      <a:pt x="9" y="111"/>
                    </a:lnTo>
                    <a:lnTo>
                      <a:pt x="4" y="118"/>
                    </a:lnTo>
                    <a:lnTo>
                      <a:pt x="0" y="123"/>
                    </a:lnTo>
                    <a:lnTo>
                      <a:pt x="40" y="198"/>
                    </a:lnTo>
                    <a:lnTo>
                      <a:pt x="57" y="201"/>
                    </a:lnTo>
                    <a:lnTo>
                      <a:pt x="73" y="205"/>
                    </a:lnTo>
                    <a:lnTo>
                      <a:pt x="78" y="207"/>
                    </a:lnTo>
                    <a:lnTo>
                      <a:pt x="84" y="210"/>
                    </a:lnTo>
                    <a:lnTo>
                      <a:pt x="89" y="214"/>
                    </a:lnTo>
                    <a:lnTo>
                      <a:pt x="93" y="218"/>
                    </a:lnTo>
                    <a:lnTo>
                      <a:pt x="96" y="222"/>
                    </a:lnTo>
                    <a:lnTo>
                      <a:pt x="99" y="226"/>
                    </a:lnTo>
                    <a:lnTo>
                      <a:pt x="101" y="231"/>
                    </a:lnTo>
                    <a:lnTo>
                      <a:pt x="103" y="237"/>
                    </a:lnTo>
                    <a:lnTo>
                      <a:pt x="106" y="251"/>
                    </a:lnTo>
                    <a:lnTo>
                      <a:pt x="106" y="265"/>
                    </a:lnTo>
                    <a:lnTo>
                      <a:pt x="106" y="272"/>
                    </a:lnTo>
                    <a:lnTo>
                      <a:pt x="103" y="279"/>
                    </a:lnTo>
                    <a:lnTo>
                      <a:pt x="100" y="286"/>
                    </a:lnTo>
                    <a:lnTo>
                      <a:pt x="96" y="293"/>
                    </a:lnTo>
                    <a:lnTo>
                      <a:pt x="93" y="301"/>
                    </a:lnTo>
                    <a:lnTo>
                      <a:pt x="89" y="307"/>
                    </a:lnTo>
                    <a:lnTo>
                      <a:pt x="87" y="314"/>
                    </a:lnTo>
                    <a:lnTo>
                      <a:pt x="86" y="321"/>
                    </a:lnTo>
                    <a:lnTo>
                      <a:pt x="88" y="330"/>
                    </a:lnTo>
                    <a:lnTo>
                      <a:pt x="91" y="343"/>
                    </a:lnTo>
                    <a:lnTo>
                      <a:pt x="98" y="359"/>
                    </a:lnTo>
                    <a:lnTo>
                      <a:pt x="107" y="374"/>
                    </a:lnTo>
                    <a:lnTo>
                      <a:pt x="112" y="382"/>
                    </a:lnTo>
                    <a:lnTo>
                      <a:pt x="117" y="389"/>
                    </a:lnTo>
                    <a:lnTo>
                      <a:pt x="122" y="395"/>
                    </a:lnTo>
                    <a:lnTo>
                      <a:pt x="129" y="401"/>
                    </a:lnTo>
                    <a:lnTo>
                      <a:pt x="134" y="406"/>
                    </a:lnTo>
                    <a:lnTo>
                      <a:pt x="141" y="411"/>
                    </a:lnTo>
                    <a:lnTo>
                      <a:pt x="146" y="413"/>
                    </a:lnTo>
                    <a:lnTo>
                      <a:pt x="153" y="414"/>
                    </a:lnTo>
                    <a:lnTo>
                      <a:pt x="174" y="410"/>
                    </a:lnTo>
                    <a:lnTo>
                      <a:pt x="215" y="398"/>
                    </a:lnTo>
                    <a:lnTo>
                      <a:pt x="236" y="392"/>
                    </a:lnTo>
                    <a:lnTo>
                      <a:pt x="255" y="385"/>
                    </a:lnTo>
                    <a:lnTo>
                      <a:pt x="262" y="381"/>
                    </a:lnTo>
                    <a:lnTo>
                      <a:pt x="267" y="377"/>
                    </a:lnTo>
                    <a:lnTo>
                      <a:pt x="271" y="374"/>
                    </a:lnTo>
                    <a:lnTo>
                      <a:pt x="273" y="370"/>
                    </a:lnTo>
                    <a:lnTo>
                      <a:pt x="271" y="361"/>
                    </a:lnTo>
                    <a:lnTo>
                      <a:pt x="269" y="352"/>
                    </a:lnTo>
                    <a:lnTo>
                      <a:pt x="267" y="343"/>
                    </a:lnTo>
                    <a:lnTo>
                      <a:pt x="263" y="335"/>
                    </a:lnTo>
                    <a:lnTo>
                      <a:pt x="253" y="321"/>
                    </a:lnTo>
                    <a:lnTo>
                      <a:pt x="242" y="309"/>
                    </a:lnTo>
                    <a:lnTo>
                      <a:pt x="231" y="295"/>
                    </a:lnTo>
                    <a:lnTo>
                      <a:pt x="222" y="282"/>
                    </a:lnTo>
                    <a:lnTo>
                      <a:pt x="218" y="274"/>
                    </a:lnTo>
                    <a:lnTo>
                      <a:pt x="215" y="266"/>
                    </a:lnTo>
                    <a:lnTo>
                      <a:pt x="213" y="257"/>
                    </a:lnTo>
                    <a:lnTo>
                      <a:pt x="212" y="247"/>
                    </a:lnTo>
                    <a:lnTo>
                      <a:pt x="213" y="229"/>
                    </a:lnTo>
                    <a:lnTo>
                      <a:pt x="215" y="215"/>
                    </a:lnTo>
                    <a:lnTo>
                      <a:pt x="219" y="202"/>
                    </a:lnTo>
                    <a:lnTo>
                      <a:pt x="222" y="190"/>
                    </a:lnTo>
                    <a:lnTo>
                      <a:pt x="226" y="178"/>
                    </a:lnTo>
                    <a:lnTo>
                      <a:pt x="230" y="167"/>
                    </a:lnTo>
                    <a:lnTo>
                      <a:pt x="232" y="155"/>
                    </a:lnTo>
                    <a:lnTo>
                      <a:pt x="232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671" name="Group 164"/>
              <p:cNvGrpSpPr>
                <a:grpSpLocks/>
              </p:cNvGrpSpPr>
              <p:nvPr/>
            </p:nvGrpSpPr>
            <p:grpSpPr bwMode="auto">
              <a:xfrm>
                <a:off x="1713692" y="2905437"/>
                <a:ext cx="212901" cy="264323"/>
                <a:chOff x="1486" y="2412"/>
                <a:chExt cx="244" cy="256"/>
              </a:xfrm>
            </p:grpSpPr>
            <p:sp>
              <p:nvSpPr>
                <p:cNvPr id="1044" name="Freeform 165"/>
                <p:cNvSpPr>
                  <a:spLocks/>
                </p:cNvSpPr>
                <p:nvPr/>
              </p:nvSpPr>
              <p:spPr bwMode="auto">
                <a:xfrm>
                  <a:off x="1639" y="2457"/>
                  <a:ext cx="18" cy="7"/>
                </a:xfrm>
                <a:custGeom>
                  <a:avLst/>
                  <a:gdLst>
                    <a:gd name="T0" fmla="*/ 0 w 54"/>
                    <a:gd name="T1" fmla="*/ 0 h 22"/>
                    <a:gd name="T2" fmla="*/ 0 w 54"/>
                    <a:gd name="T3" fmla="*/ 2 h 22"/>
                    <a:gd name="T4" fmla="*/ 1 w 54"/>
                    <a:gd name="T5" fmla="*/ 2 h 22"/>
                    <a:gd name="T6" fmla="*/ 1 w 54"/>
                    <a:gd name="T7" fmla="*/ 2 h 22"/>
                    <a:gd name="T8" fmla="*/ 2 w 54"/>
                    <a:gd name="T9" fmla="*/ 2 h 22"/>
                    <a:gd name="T10" fmla="*/ 2 w 54"/>
                    <a:gd name="T11" fmla="*/ 2 h 22"/>
                    <a:gd name="T12" fmla="*/ 3 w 54"/>
                    <a:gd name="T13" fmla="*/ 2 h 22"/>
                    <a:gd name="T14" fmla="*/ 3 w 54"/>
                    <a:gd name="T15" fmla="*/ 2 h 22"/>
                    <a:gd name="T16" fmla="*/ 3 w 54"/>
                    <a:gd name="T17" fmla="*/ 2 h 22"/>
                    <a:gd name="T18" fmla="*/ 4 w 54"/>
                    <a:gd name="T19" fmla="*/ 2 h 22"/>
                    <a:gd name="T20" fmla="*/ 4 w 54"/>
                    <a:gd name="T21" fmla="*/ 2 h 22"/>
                    <a:gd name="T22" fmla="*/ 5 w 54"/>
                    <a:gd name="T23" fmla="*/ 1 h 22"/>
                    <a:gd name="T24" fmla="*/ 5 w 54"/>
                    <a:gd name="T25" fmla="*/ 1 h 22"/>
                    <a:gd name="T26" fmla="*/ 6 w 54"/>
                    <a:gd name="T27" fmla="*/ 1 h 22"/>
                    <a:gd name="T28" fmla="*/ 4 w 54"/>
                    <a:gd name="T29" fmla="*/ 1 h 22"/>
                    <a:gd name="T30" fmla="*/ 2 w 54"/>
                    <a:gd name="T31" fmla="*/ 0 h 22"/>
                    <a:gd name="T32" fmla="*/ 1 w 54"/>
                    <a:gd name="T33" fmla="*/ 0 h 22"/>
                    <a:gd name="T34" fmla="*/ 0 w 54"/>
                    <a:gd name="T35" fmla="*/ 0 h 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4" h="22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20"/>
                      </a:lnTo>
                      <a:lnTo>
                        <a:pt x="10" y="21"/>
                      </a:lnTo>
                      <a:lnTo>
                        <a:pt x="14" y="22"/>
                      </a:lnTo>
                      <a:lnTo>
                        <a:pt x="20" y="22"/>
                      </a:lnTo>
                      <a:lnTo>
                        <a:pt x="23" y="22"/>
                      </a:lnTo>
                      <a:lnTo>
                        <a:pt x="27" y="21"/>
                      </a:lnTo>
                      <a:lnTo>
                        <a:pt x="31" y="20"/>
                      </a:lnTo>
                      <a:lnTo>
                        <a:pt x="33" y="18"/>
                      </a:lnTo>
                      <a:lnTo>
                        <a:pt x="35" y="16"/>
                      </a:lnTo>
                      <a:lnTo>
                        <a:pt x="41" y="12"/>
                      </a:lnTo>
                      <a:lnTo>
                        <a:pt x="47" y="8"/>
                      </a:lnTo>
                      <a:lnTo>
                        <a:pt x="54" y="6"/>
                      </a:lnTo>
                      <a:lnTo>
                        <a:pt x="36" y="5"/>
                      </a:lnTo>
                      <a:lnTo>
                        <a:pt x="20" y="3"/>
                      </a:lnTo>
                      <a:lnTo>
                        <a:pt x="6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45" name="Freeform 166"/>
                <p:cNvSpPr>
                  <a:spLocks/>
                </p:cNvSpPr>
                <p:nvPr/>
              </p:nvSpPr>
              <p:spPr bwMode="auto">
                <a:xfrm>
                  <a:off x="1526" y="2412"/>
                  <a:ext cx="2" cy="8"/>
                </a:xfrm>
                <a:custGeom>
                  <a:avLst/>
                  <a:gdLst>
                    <a:gd name="T0" fmla="*/ 1 w 6"/>
                    <a:gd name="T1" fmla="*/ 3 h 24"/>
                    <a:gd name="T2" fmla="*/ 1 w 6"/>
                    <a:gd name="T3" fmla="*/ 0 h 24"/>
                    <a:gd name="T4" fmla="*/ 0 w 6"/>
                    <a:gd name="T5" fmla="*/ 0 h 24"/>
                    <a:gd name="T6" fmla="*/ 0 w 6"/>
                    <a:gd name="T7" fmla="*/ 0 h 24"/>
                    <a:gd name="T8" fmla="*/ 0 w 6"/>
                    <a:gd name="T9" fmla="*/ 1 h 24"/>
                    <a:gd name="T10" fmla="*/ 0 w 6"/>
                    <a:gd name="T11" fmla="*/ 1 h 24"/>
                    <a:gd name="T12" fmla="*/ 0 w 6"/>
                    <a:gd name="T13" fmla="*/ 2 h 24"/>
                    <a:gd name="T14" fmla="*/ 0 w 6"/>
                    <a:gd name="T15" fmla="*/ 2 h 24"/>
                    <a:gd name="T16" fmla="*/ 0 w 6"/>
                    <a:gd name="T17" fmla="*/ 3 h 24"/>
                    <a:gd name="T18" fmla="*/ 1 w 6"/>
                    <a:gd name="T19" fmla="*/ 3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" h="24">
                      <a:moveTo>
                        <a:pt x="6" y="24"/>
                      </a:move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1" y="20"/>
                      </a:lnTo>
                      <a:lnTo>
                        <a:pt x="4" y="23"/>
                      </a:lnTo>
                      <a:lnTo>
                        <a:pt x="6" y="24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46" name="Freeform 167"/>
                <p:cNvSpPr>
                  <a:spLocks/>
                </p:cNvSpPr>
                <p:nvPr/>
              </p:nvSpPr>
              <p:spPr bwMode="auto">
                <a:xfrm>
                  <a:off x="1557" y="2438"/>
                  <a:ext cx="8" cy="4"/>
                </a:xfrm>
                <a:custGeom>
                  <a:avLst/>
                  <a:gdLst>
                    <a:gd name="T0" fmla="*/ 0 w 27"/>
                    <a:gd name="T1" fmla="*/ 1 h 12"/>
                    <a:gd name="T2" fmla="*/ 2 w 27"/>
                    <a:gd name="T3" fmla="*/ 1 h 12"/>
                    <a:gd name="T4" fmla="*/ 1 w 27"/>
                    <a:gd name="T5" fmla="*/ 0 h 12"/>
                    <a:gd name="T6" fmla="*/ 0 w 27"/>
                    <a:gd name="T7" fmla="*/ 1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12">
                      <a:moveTo>
                        <a:pt x="0" y="12"/>
                      </a:moveTo>
                      <a:lnTo>
                        <a:pt x="27" y="12"/>
                      </a:lnTo>
                      <a:lnTo>
                        <a:pt x="14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47" name="Freeform 168"/>
                <p:cNvSpPr>
                  <a:spLocks/>
                </p:cNvSpPr>
                <p:nvPr/>
              </p:nvSpPr>
              <p:spPr bwMode="auto">
                <a:xfrm>
                  <a:off x="1486" y="2444"/>
                  <a:ext cx="244" cy="224"/>
                </a:xfrm>
                <a:custGeom>
                  <a:avLst/>
                  <a:gdLst>
                    <a:gd name="T0" fmla="*/ 1 w 743"/>
                    <a:gd name="T1" fmla="*/ 23 h 672"/>
                    <a:gd name="T2" fmla="*/ 5 w 743"/>
                    <a:gd name="T3" fmla="*/ 30 h 672"/>
                    <a:gd name="T4" fmla="*/ 13 w 743"/>
                    <a:gd name="T5" fmla="*/ 33 h 672"/>
                    <a:gd name="T6" fmla="*/ 18 w 743"/>
                    <a:gd name="T7" fmla="*/ 35 h 672"/>
                    <a:gd name="T8" fmla="*/ 21 w 743"/>
                    <a:gd name="T9" fmla="*/ 38 h 672"/>
                    <a:gd name="T10" fmla="*/ 32 w 743"/>
                    <a:gd name="T11" fmla="*/ 42 h 672"/>
                    <a:gd name="T12" fmla="*/ 31 w 743"/>
                    <a:gd name="T13" fmla="*/ 47 h 672"/>
                    <a:gd name="T14" fmla="*/ 33 w 743"/>
                    <a:gd name="T15" fmla="*/ 57 h 672"/>
                    <a:gd name="T16" fmla="*/ 33 w 743"/>
                    <a:gd name="T17" fmla="*/ 59 h 672"/>
                    <a:gd name="T18" fmla="*/ 33 w 743"/>
                    <a:gd name="T19" fmla="*/ 63 h 672"/>
                    <a:gd name="T20" fmla="*/ 35 w 743"/>
                    <a:gd name="T21" fmla="*/ 69 h 672"/>
                    <a:gd name="T22" fmla="*/ 40 w 743"/>
                    <a:gd name="T23" fmla="*/ 73 h 672"/>
                    <a:gd name="T24" fmla="*/ 45 w 743"/>
                    <a:gd name="T25" fmla="*/ 75 h 672"/>
                    <a:gd name="T26" fmla="*/ 50 w 743"/>
                    <a:gd name="T27" fmla="*/ 73 h 672"/>
                    <a:gd name="T28" fmla="*/ 55 w 743"/>
                    <a:gd name="T29" fmla="*/ 69 h 672"/>
                    <a:gd name="T30" fmla="*/ 56 w 743"/>
                    <a:gd name="T31" fmla="*/ 65 h 672"/>
                    <a:gd name="T32" fmla="*/ 52 w 743"/>
                    <a:gd name="T33" fmla="*/ 52 h 672"/>
                    <a:gd name="T34" fmla="*/ 62 w 743"/>
                    <a:gd name="T35" fmla="*/ 56 h 672"/>
                    <a:gd name="T36" fmla="*/ 65 w 743"/>
                    <a:gd name="T37" fmla="*/ 53 h 672"/>
                    <a:gd name="T38" fmla="*/ 70 w 743"/>
                    <a:gd name="T39" fmla="*/ 49 h 672"/>
                    <a:gd name="T40" fmla="*/ 72 w 743"/>
                    <a:gd name="T41" fmla="*/ 49 h 672"/>
                    <a:gd name="T42" fmla="*/ 74 w 743"/>
                    <a:gd name="T43" fmla="*/ 48 h 672"/>
                    <a:gd name="T44" fmla="*/ 72 w 743"/>
                    <a:gd name="T45" fmla="*/ 36 h 672"/>
                    <a:gd name="T46" fmla="*/ 77 w 743"/>
                    <a:gd name="T47" fmla="*/ 33 h 672"/>
                    <a:gd name="T48" fmla="*/ 77 w 743"/>
                    <a:gd name="T49" fmla="*/ 28 h 672"/>
                    <a:gd name="T50" fmla="*/ 78 w 743"/>
                    <a:gd name="T51" fmla="*/ 26 h 672"/>
                    <a:gd name="T52" fmla="*/ 78 w 743"/>
                    <a:gd name="T53" fmla="*/ 24 h 672"/>
                    <a:gd name="T54" fmla="*/ 76 w 743"/>
                    <a:gd name="T55" fmla="*/ 22 h 672"/>
                    <a:gd name="T56" fmla="*/ 74 w 743"/>
                    <a:gd name="T57" fmla="*/ 19 h 672"/>
                    <a:gd name="T58" fmla="*/ 72 w 743"/>
                    <a:gd name="T59" fmla="*/ 16 h 672"/>
                    <a:gd name="T60" fmla="*/ 69 w 743"/>
                    <a:gd name="T61" fmla="*/ 17 h 672"/>
                    <a:gd name="T62" fmla="*/ 68 w 743"/>
                    <a:gd name="T63" fmla="*/ 15 h 672"/>
                    <a:gd name="T64" fmla="*/ 65 w 743"/>
                    <a:gd name="T65" fmla="*/ 13 h 672"/>
                    <a:gd name="T66" fmla="*/ 63 w 743"/>
                    <a:gd name="T67" fmla="*/ 11 h 672"/>
                    <a:gd name="T68" fmla="*/ 58 w 743"/>
                    <a:gd name="T69" fmla="*/ 8 h 672"/>
                    <a:gd name="T70" fmla="*/ 53 w 743"/>
                    <a:gd name="T71" fmla="*/ 10 h 672"/>
                    <a:gd name="T72" fmla="*/ 51 w 743"/>
                    <a:gd name="T73" fmla="*/ 11 h 672"/>
                    <a:gd name="T74" fmla="*/ 47 w 743"/>
                    <a:gd name="T75" fmla="*/ 13 h 672"/>
                    <a:gd name="T76" fmla="*/ 45 w 743"/>
                    <a:gd name="T77" fmla="*/ 12 h 672"/>
                    <a:gd name="T78" fmla="*/ 42 w 743"/>
                    <a:gd name="T79" fmla="*/ 11 h 672"/>
                    <a:gd name="T80" fmla="*/ 39 w 743"/>
                    <a:gd name="T81" fmla="*/ 9 h 672"/>
                    <a:gd name="T82" fmla="*/ 34 w 743"/>
                    <a:gd name="T83" fmla="*/ 9 h 672"/>
                    <a:gd name="T84" fmla="*/ 32 w 743"/>
                    <a:gd name="T85" fmla="*/ 10 h 672"/>
                    <a:gd name="T86" fmla="*/ 27 w 743"/>
                    <a:gd name="T87" fmla="*/ 10 h 672"/>
                    <a:gd name="T88" fmla="*/ 25 w 743"/>
                    <a:gd name="T89" fmla="*/ 6 h 672"/>
                    <a:gd name="T90" fmla="*/ 19 w 743"/>
                    <a:gd name="T91" fmla="*/ 2 h 672"/>
                    <a:gd name="T92" fmla="*/ 16 w 743"/>
                    <a:gd name="T93" fmla="*/ 1 h 672"/>
                    <a:gd name="T94" fmla="*/ 15 w 743"/>
                    <a:gd name="T95" fmla="*/ 5 h 672"/>
                    <a:gd name="T96" fmla="*/ 13 w 743"/>
                    <a:gd name="T97" fmla="*/ 8 h 672"/>
                    <a:gd name="T98" fmla="*/ 13 w 743"/>
                    <a:gd name="T99" fmla="*/ 15 h 672"/>
                    <a:gd name="T100" fmla="*/ 11 w 743"/>
                    <a:gd name="T101" fmla="*/ 22 h 672"/>
                    <a:gd name="T102" fmla="*/ 10 w 743"/>
                    <a:gd name="T103" fmla="*/ 21 h 672"/>
                    <a:gd name="T104" fmla="*/ 8 w 743"/>
                    <a:gd name="T105" fmla="*/ 20 h 672"/>
                    <a:gd name="T106" fmla="*/ 6 w 743"/>
                    <a:gd name="T107" fmla="*/ 19 h 672"/>
                    <a:gd name="T108" fmla="*/ 6 w 743"/>
                    <a:gd name="T109" fmla="*/ 13 h 672"/>
                    <a:gd name="T110" fmla="*/ 8 w 743"/>
                    <a:gd name="T111" fmla="*/ 7 h 672"/>
                    <a:gd name="T112" fmla="*/ 11 w 743"/>
                    <a:gd name="T113" fmla="*/ 2 h 672"/>
                    <a:gd name="T114" fmla="*/ 6 w 743"/>
                    <a:gd name="T115" fmla="*/ 3 h 672"/>
                    <a:gd name="T116" fmla="*/ 2 w 743"/>
                    <a:gd name="T117" fmla="*/ 8 h 672"/>
                    <a:gd name="T118" fmla="*/ 0 w 743"/>
                    <a:gd name="T119" fmla="*/ 13 h 67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743" h="672">
                      <a:moveTo>
                        <a:pt x="0" y="143"/>
                      </a:moveTo>
                      <a:lnTo>
                        <a:pt x="0" y="160"/>
                      </a:lnTo>
                      <a:lnTo>
                        <a:pt x="2" y="177"/>
                      </a:lnTo>
                      <a:lnTo>
                        <a:pt x="5" y="194"/>
                      </a:lnTo>
                      <a:lnTo>
                        <a:pt x="9" y="208"/>
                      </a:lnTo>
                      <a:lnTo>
                        <a:pt x="15" y="222"/>
                      </a:lnTo>
                      <a:lnTo>
                        <a:pt x="22" y="235"/>
                      </a:lnTo>
                      <a:lnTo>
                        <a:pt x="29" y="246"/>
                      </a:lnTo>
                      <a:lnTo>
                        <a:pt x="39" y="257"/>
                      </a:lnTo>
                      <a:lnTo>
                        <a:pt x="50" y="266"/>
                      </a:lnTo>
                      <a:lnTo>
                        <a:pt x="61" y="274"/>
                      </a:lnTo>
                      <a:lnTo>
                        <a:pt x="74" y="280"/>
                      </a:lnTo>
                      <a:lnTo>
                        <a:pt x="89" y="286"/>
                      </a:lnTo>
                      <a:lnTo>
                        <a:pt x="104" y="291"/>
                      </a:lnTo>
                      <a:lnTo>
                        <a:pt x="121" y="294"/>
                      </a:lnTo>
                      <a:lnTo>
                        <a:pt x="139" y="296"/>
                      </a:lnTo>
                      <a:lnTo>
                        <a:pt x="159" y="297"/>
                      </a:lnTo>
                      <a:lnTo>
                        <a:pt x="160" y="302"/>
                      </a:lnTo>
                      <a:lnTo>
                        <a:pt x="162" y="309"/>
                      </a:lnTo>
                      <a:lnTo>
                        <a:pt x="166" y="316"/>
                      </a:lnTo>
                      <a:lnTo>
                        <a:pt x="171" y="323"/>
                      </a:lnTo>
                      <a:lnTo>
                        <a:pt x="177" y="331"/>
                      </a:lnTo>
                      <a:lnTo>
                        <a:pt x="184" y="337"/>
                      </a:lnTo>
                      <a:lnTo>
                        <a:pt x="191" y="342"/>
                      </a:lnTo>
                      <a:lnTo>
                        <a:pt x="198" y="346"/>
                      </a:lnTo>
                      <a:lnTo>
                        <a:pt x="311" y="346"/>
                      </a:lnTo>
                      <a:lnTo>
                        <a:pt x="308" y="357"/>
                      </a:lnTo>
                      <a:lnTo>
                        <a:pt x="305" y="365"/>
                      </a:lnTo>
                      <a:lnTo>
                        <a:pt x="300" y="372"/>
                      </a:lnTo>
                      <a:lnTo>
                        <a:pt x="296" y="379"/>
                      </a:lnTo>
                      <a:lnTo>
                        <a:pt x="292" y="385"/>
                      </a:lnTo>
                      <a:lnTo>
                        <a:pt x="288" y="391"/>
                      </a:lnTo>
                      <a:lnTo>
                        <a:pt x="286" y="399"/>
                      </a:lnTo>
                      <a:lnTo>
                        <a:pt x="285" y="408"/>
                      </a:lnTo>
                      <a:lnTo>
                        <a:pt x="286" y="420"/>
                      </a:lnTo>
                      <a:lnTo>
                        <a:pt x="289" y="435"/>
                      </a:lnTo>
                      <a:lnTo>
                        <a:pt x="293" y="451"/>
                      </a:lnTo>
                      <a:lnTo>
                        <a:pt x="298" y="467"/>
                      </a:lnTo>
                      <a:lnTo>
                        <a:pt x="307" y="495"/>
                      </a:lnTo>
                      <a:lnTo>
                        <a:pt x="311" y="513"/>
                      </a:lnTo>
                      <a:lnTo>
                        <a:pt x="310" y="517"/>
                      </a:lnTo>
                      <a:lnTo>
                        <a:pt x="309" y="522"/>
                      </a:lnTo>
                      <a:lnTo>
                        <a:pt x="307" y="526"/>
                      </a:lnTo>
                      <a:lnTo>
                        <a:pt x="305" y="531"/>
                      </a:lnTo>
                      <a:lnTo>
                        <a:pt x="303" y="535"/>
                      </a:lnTo>
                      <a:lnTo>
                        <a:pt x="300" y="540"/>
                      </a:lnTo>
                      <a:lnTo>
                        <a:pt x="298" y="544"/>
                      </a:lnTo>
                      <a:lnTo>
                        <a:pt x="298" y="549"/>
                      </a:lnTo>
                      <a:lnTo>
                        <a:pt x="299" y="557"/>
                      </a:lnTo>
                      <a:lnTo>
                        <a:pt x="302" y="566"/>
                      </a:lnTo>
                      <a:lnTo>
                        <a:pt x="305" y="577"/>
                      </a:lnTo>
                      <a:lnTo>
                        <a:pt x="309" y="587"/>
                      </a:lnTo>
                      <a:lnTo>
                        <a:pt x="315" y="597"/>
                      </a:lnTo>
                      <a:lnTo>
                        <a:pt x="321" y="607"/>
                      </a:lnTo>
                      <a:lnTo>
                        <a:pt x="328" y="617"/>
                      </a:lnTo>
                      <a:lnTo>
                        <a:pt x="337" y="627"/>
                      </a:lnTo>
                      <a:lnTo>
                        <a:pt x="344" y="637"/>
                      </a:lnTo>
                      <a:lnTo>
                        <a:pt x="353" y="645"/>
                      </a:lnTo>
                      <a:lnTo>
                        <a:pt x="362" y="653"/>
                      </a:lnTo>
                      <a:lnTo>
                        <a:pt x="371" y="659"/>
                      </a:lnTo>
                      <a:lnTo>
                        <a:pt x="379" y="664"/>
                      </a:lnTo>
                      <a:lnTo>
                        <a:pt x="388" y="669"/>
                      </a:lnTo>
                      <a:lnTo>
                        <a:pt x="397" y="671"/>
                      </a:lnTo>
                      <a:lnTo>
                        <a:pt x="405" y="672"/>
                      </a:lnTo>
                      <a:lnTo>
                        <a:pt x="415" y="671"/>
                      </a:lnTo>
                      <a:lnTo>
                        <a:pt x="424" y="670"/>
                      </a:lnTo>
                      <a:lnTo>
                        <a:pt x="435" y="667"/>
                      </a:lnTo>
                      <a:lnTo>
                        <a:pt x="445" y="663"/>
                      </a:lnTo>
                      <a:lnTo>
                        <a:pt x="455" y="658"/>
                      </a:lnTo>
                      <a:lnTo>
                        <a:pt x="465" y="653"/>
                      </a:lnTo>
                      <a:lnTo>
                        <a:pt x="475" y="647"/>
                      </a:lnTo>
                      <a:lnTo>
                        <a:pt x="484" y="641"/>
                      </a:lnTo>
                      <a:lnTo>
                        <a:pt x="493" y="634"/>
                      </a:lnTo>
                      <a:lnTo>
                        <a:pt x="500" y="627"/>
                      </a:lnTo>
                      <a:lnTo>
                        <a:pt x="507" y="619"/>
                      </a:lnTo>
                      <a:lnTo>
                        <a:pt x="512" y="612"/>
                      </a:lnTo>
                      <a:lnTo>
                        <a:pt x="518" y="605"/>
                      </a:lnTo>
                      <a:lnTo>
                        <a:pt x="521" y="599"/>
                      </a:lnTo>
                      <a:lnTo>
                        <a:pt x="523" y="592"/>
                      </a:lnTo>
                      <a:lnTo>
                        <a:pt x="524" y="586"/>
                      </a:lnTo>
                      <a:lnTo>
                        <a:pt x="518" y="574"/>
                      </a:lnTo>
                      <a:lnTo>
                        <a:pt x="504" y="551"/>
                      </a:lnTo>
                      <a:lnTo>
                        <a:pt x="487" y="528"/>
                      </a:lnTo>
                      <a:lnTo>
                        <a:pt x="477" y="513"/>
                      </a:lnTo>
                      <a:lnTo>
                        <a:pt x="477" y="469"/>
                      </a:lnTo>
                      <a:lnTo>
                        <a:pt x="504" y="469"/>
                      </a:lnTo>
                      <a:lnTo>
                        <a:pt x="518" y="476"/>
                      </a:lnTo>
                      <a:lnTo>
                        <a:pt x="541" y="484"/>
                      </a:lnTo>
                      <a:lnTo>
                        <a:pt x="564" y="493"/>
                      </a:lnTo>
                      <a:lnTo>
                        <a:pt x="577" y="500"/>
                      </a:lnTo>
                      <a:lnTo>
                        <a:pt x="578" y="496"/>
                      </a:lnTo>
                      <a:lnTo>
                        <a:pt x="580" y="493"/>
                      </a:lnTo>
                      <a:lnTo>
                        <a:pt x="584" y="489"/>
                      </a:lnTo>
                      <a:lnTo>
                        <a:pt x="589" y="485"/>
                      </a:lnTo>
                      <a:lnTo>
                        <a:pt x="600" y="477"/>
                      </a:lnTo>
                      <a:lnTo>
                        <a:pt x="614" y="469"/>
                      </a:lnTo>
                      <a:lnTo>
                        <a:pt x="629" y="461"/>
                      </a:lnTo>
                      <a:lnTo>
                        <a:pt x="642" y="453"/>
                      </a:lnTo>
                      <a:lnTo>
                        <a:pt x="647" y="449"/>
                      </a:lnTo>
                      <a:lnTo>
                        <a:pt x="652" y="445"/>
                      </a:lnTo>
                      <a:lnTo>
                        <a:pt x="655" y="442"/>
                      </a:lnTo>
                      <a:lnTo>
                        <a:pt x="657" y="438"/>
                      </a:lnTo>
                      <a:lnTo>
                        <a:pt x="662" y="440"/>
                      </a:lnTo>
                      <a:lnTo>
                        <a:pt x="666" y="441"/>
                      </a:lnTo>
                      <a:lnTo>
                        <a:pt x="669" y="441"/>
                      </a:lnTo>
                      <a:lnTo>
                        <a:pt x="674" y="441"/>
                      </a:lnTo>
                      <a:lnTo>
                        <a:pt x="677" y="440"/>
                      </a:lnTo>
                      <a:lnTo>
                        <a:pt x="679" y="439"/>
                      </a:lnTo>
                      <a:lnTo>
                        <a:pt x="681" y="437"/>
                      </a:lnTo>
                      <a:lnTo>
                        <a:pt x="685" y="435"/>
                      </a:lnTo>
                      <a:lnTo>
                        <a:pt x="691" y="424"/>
                      </a:lnTo>
                      <a:lnTo>
                        <a:pt x="697" y="414"/>
                      </a:lnTo>
                      <a:lnTo>
                        <a:pt x="657" y="339"/>
                      </a:lnTo>
                      <a:lnTo>
                        <a:pt x="661" y="334"/>
                      </a:lnTo>
                      <a:lnTo>
                        <a:pt x="666" y="327"/>
                      </a:lnTo>
                      <a:lnTo>
                        <a:pt x="674" y="320"/>
                      </a:lnTo>
                      <a:lnTo>
                        <a:pt x="681" y="313"/>
                      </a:lnTo>
                      <a:lnTo>
                        <a:pt x="690" y="306"/>
                      </a:lnTo>
                      <a:lnTo>
                        <a:pt x="700" y="299"/>
                      </a:lnTo>
                      <a:lnTo>
                        <a:pt x="709" y="294"/>
                      </a:lnTo>
                      <a:lnTo>
                        <a:pt x="717" y="291"/>
                      </a:lnTo>
                      <a:lnTo>
                        <a:pt x="715" y="275"/>
                      </a:lnTo>
                      <a:lnTo>
                        <a:pt x="714" y="263"/>
                      </a:lnTo>
                      <a:lnTo>
                        <a:pt x="713" y="258"/>
                      </a:lnTo>
                      <a:lnTo>
                        <a:pt x="714" y="253"/>
                      </a:lnTo>
                      <a:lnTo>
                        <a:pt x="714" y="248"/>
                      </a:lnTo>
                      <a:lnTo>
                        <a:pt x="717" y="241"/>
                      </a:lnTo>
                      <a:lnTo>
                        <a:pt x="720" y="241"/>
                      </a:lnTo>
                      <a:lnTo>
                        <a:pt x="723" y="239"/>
                      </a:lnTo>
                      <a:lnTo>
                        <a:pt x="726" y="235"/>
                      </a:lnTo>
                      <a:lnTo>
                        <a:pt x="730" y="231"/>
                      </a:lnTo>
                      <a:lnTo>
                        <a:pt x="737" y="223"/>
                      </a:lnTo>
                      <a:lnTo>
                        <a:pt x="743" y="216"/>
                      </a:lnTo>
                      <a:lnTo>
                        <a:pt x="735" y="215"/>
                      </a:lnTo>
                      <a:lnTo>
                        <a:pt x="728" y="213"/>
                      </a:lnTo>
                      <a:lnTo>
                        <a:pt x="721" y="210"/>
                      </a:lnTo>
                      <a:lnTo>
                        <a:pt x="714" y="207"/>
                      </a:lnTo>
                      <a:lnTo>
                        <a:pt x="709" y="204"/>
                      </a:lnTo>
                      <a:lnTo>
                        <a:pt x="703" y="200"/>
                      </a:lnTo>
                      <a:lnTo>
                        <a:pt x="700" y="196"/>
                      </a:lnTo>
                      <a:lnTo>
                        <a:pt x="696" y="191"/>
                      </a:lnTo>
                      <a:lnTo>
                        <a:pt x="692" y="186"/>
                      </a:lnTo>
                      <a:lnTo>
                        <a:pt x="690" y="181"/>
                      </a:lnTo>
                      <a:lnTo>
                        <a:pt x="688" y="174"/>
                      </a:lnTo>
                      <a:lnTo>
                        <a:pt x="686" y="168"/>
                      </a:lnTo>
                      <a:lnTo>
                        <a:pt x="684" y="156"/>
                      </a:lnTo>
                      <a:lnTo>
                        <a:pt x="684" y="143"/>
                      </a:lnTo>
                      <a:lnTo>
                        <a:pt x="679" y="143"/>
                      </a:lnTo>
                      <a:lnTo>
                        <a:pt x="675" y="144"/>
                      </a:lnTo>
                      <a:lnTo>
                        <a:pt x="670" y="145"/>
                      </a:lnTo>
                      <a:lnTo>
                        <a:pt x="667" y="146"/>
                      </a:lnTo>
                      <a:lnTo>
                        <a:pt x="662" y="150"/>
                      </a:lnTo>
                      <a:lnTo>
                        <a:pt x="657" y="155"/>
                      </a:lnTo>
                      <a:lnTo>
                        <a:pt x="646" y="154"/>
                      </a:lnTo>
                      <a:lnTo>
                        <a:pt x="639" y="152"/>
                      </a:lnTo>
                      <a:lnTo>
                        <a:pt x="636" y="150"/>
                      </a:lnTo>
                      <a:lnTo>
                        <a:pt x="634" y="148"/>
                      </a:lnTo>
                      <a:lnTo>
                        <a:pt x="632" y="146"/>
                      </a:lnTo>
                      <a:lnTo>
                        <a:pt x="631" y="144"/>
                      </a:lnTo>
                      <a:lnTo>
                        <a:pt x="630" y="134"/>
                      </a:lnTo>
                      <a:lnTo>
                        <a:pt x="630" y="124"/>
                      </a:lnTo>
                      <a:lnTo>
                        <a:pt x="624" y="124"/>
                      </a:lnTo>
                      <a:lnTo>
                        <a:pt x="618" y="121"/>
                      </a:lnTo>
                      <a:lnTo>
                        <a:pt x="610" y="119"/>
                      </a:lnTo>
                      <a:lnTo>
                        <a:pt x="602" y="115"/>
                      </a:lnTo>
                      <a:lnTo>
                        <a:pt x="595" y="111"/>
                      </a:lnTo>
                      <a:lnTo>
                        <a:pt x="589" y="106"/>
                      </a:lnTo>
                      <a:lnTo>
                        <a:pt x="587" y="103"/>
                      </a:lnTo>
                      <a:lnTo>
                        <a:pt x="585" y="100"/>
                      </a:lnTo>
                      <a:lnTo>
                        <a:pt x="584" y="97"/>
                      </a:lnTo>
                      <a:lnTo>
                        <a:pt x="584" y="93"/>
                      </a:lnTo>
                      <a:lnTo>
                        <a:pt x="587" y="83"/>
                      </a:lnTo>
                      <a:lnTo>
                        <a:pt x="590" y="69"/>
                      </a:lnTo>
                      <a:lnTo>
                        <a:pt x="544" y="69"/>
                      </a:lnTo>
                      <a:lnTo>
                        <a:pt x="536" y="75"/>
                      </a:lnTo>
                      <a:lnTo>
                        <a:pt x="530" y="80"/>
                      </a:lnTo>
                      <a:lnTo>
                        <a:pt x="523" y="83"/>
                      </a:lnTo>
                      <a:lnTo>
                        <a:pt x="518" y="85"/>
                      </a:lnTo>
                      <a:lnTo>
                        <a:pt x="505" y="87"/>
                      </a:lnTo>
                      <a:lnTo>
                        <a:pt x="490" y="87"/>
                      </a:lnTo>
                      <a:lnTo>
                        <a:pt x="485" y="88"/>
                      </a:lnTo>
                      <a:lnTo>
                        <a:pt x="478" y="92"/>
                      </a:lnTo>
                      <a:lnTo>
                        <a:pt x="475" y="94"/>
                      </a:lnTo>
                      <a:lnTo>
                        <a:pt x="473" y="97"/>
                      </a:lnTo>
                      <a:lnTo>
                        <a:pt x="472" y="101"/>
                      </a:lnTo>
                      <a:lnTo>
                        <a:pt x="471" y="105"/>
                      </a:lnTo>
                      <a:lnTo>
                        <a:pt x="457" y="111"/>
                      </a:lnTo>
                      <a:lnTo>
                        <a:pt x="444" y="117"/>
                      </a:lnTo>
                      <a:lnTo>
                        <a:pt x="439" y="117"/>
                      </a:lnTo>
                      <a:lnTo>
                        <a:pt x="434" y="116"/>
                      </a:lnTo>
                      <a:lnTo>
                        <a:pt x="430" y="115"/>
                      </a:lnTo>
                      <a:lnTo>
                        <a:pt x="426" y="113"/>
                      </a:lnTo>
                      <a:lnTo>
                        <a:pt x="422" y="110"/>
                      </a:lnTo>
                      <a:lnTo>
                        <a:pt x="420" y="107"/>
                      </a:lnTo>
                      <a:lnTo>
                        <a:pt x="418" y="104"/>
                      </a:lnTo>
                      <a:lnTo>
                        <a:pt x="418" y="99"/>
                      </a:lnTo>
                      <a:lnTo>
                        <a:pt x="410" y="103"/>
                      </a:lnTo>
                      <a:lnTo>
                        <a:pt x="404" y="104"/>
                      </a:lnTo>
                      <a:lnTo>
                        <a:pt x="398" y="104"/>
                      </a:lnTo>
                      <a:lnTo>
                        <a:pt x="393" y="102"/>
                      </a:lnTo>
                      <a:lnTo>
                        <a:pt x="388" y="98"/>
                      </a:lnTo>
                      <a:lnTo>
                        <a:pt x="384" y="93"/>
                      </a:lnTo>
                      <a:lnTo>
                        <a:pt x="381" y="88"/>
                      </a:lnTo>
                      <a:lnTo>
                        <a:pt x="378" y="81"/>
                      </a:lnTo>
                      <a:lnTo>
                        <a:pt x="359" y="83"/>
                      </a:lnTo>
                      <a:lnTo>
                        <a:pt x="340" y="86"/>
                      </a:lnTo>
                      <a:lnTo>
                        <a:pt x="331" y="86"/>
                      </a:lnTo>
                      <a:lnTo>
                        <a:pt x="323" y="86"/>
                      </a:lnTo>
                      <a:lnTo>
                        <a:pt x="320" y="86"/>
                      </a:lnTo>
                      <a:lnTo>
                        <a:pt x="317" y="85"/>
                      </a:lnTo>
                      <a:lnTo>
                        <a:pt x="314" y="83"/>
                      </a:lnTo>
                      <a:lnTo>
                        <a:pt x="311" y="81"/>
                      </a:lnTo>
                      <a:lnTo>
                        <a:pt x="305" y="86"/>
                      </a:lnTo>
                      <a:lnTo>
                        <a:pt x="298" y="89"/>
                      </a:lnTo>
                      <a:lnTo>
                        <a:pt x="291" y="92"/>
                      </a:lnTo>
                      <a:lnTo>
                        <a:pt x="285" y="93"/>
                      </a:lnTo>
                      <a:lnTo>
                        <a:pt x="275" y="93"/>
                      </a:lnTo>
                      <a:lnTo>
                        <a:pt x="265" y="93"/>
                      </a:lnTo>
                      <a:lnTo>
                        <a:pt x="258" y="93"/>
                      </a:lnTo>
                      <a:lnTo>
                        <a:pt x="252" y="93"/>
                      </a:lnTo>
                      <a:lnTo>
                        <a:pt x="251" y="83"/>
                      </a:lnTo>
                      <a:lnTo>
                        <a:pt x="249" y="73"/>
                      </a:lnTo>
                      <a:lnTo>
                        <a:pt x="244" y="65"/>
                      </a:lnTo>
                      <a:lnTo>
                        <a:pt x="240" y="58"/>
                      </a:lnTo>
                      <a:lnTo>
                        <a:pt x="233" y="52"/>
                      </a:lnTo>
                      <a:lnTo>
                        <a:pt x="227" y="47"/>
                      </a:lnTo>
                      <a:lnTo>
                        <a:pt x="219" y="42"/>
                      </a:lnTo>
                      <a:lnTo>
                        <a:pt x="211" y="38"/>
                      </a:lnTo>
                      <a:lnTo>
                        <a:pt x="195" y="30"/>
                      </a:lnTo>
                      <a:lnTo>
                        <a:pt x="179" y="22"/>
                      </a:lnTo>
                      <a:lnTo>
                        <a:pt x="171" y="18"/>
                      </a:lnTo>
                      <a:lnTo>
                        <a:pt x="164" y="13"/>
                      </a:lnTo>
                      <a:lnTo>
                        <a:pt x="158" y="7"/>
                      </a:lnTo>
                      <a:lnTo>
                        <a:pt x="152" y="0"/>
                      </a:lnTo>
                      <a:lnTo>
                        <a:pt x="148" y="10"/>
                      </a:lnTo>
                      <a:lnTo>
                        <a:pt x="146" y="20"/>
                      </a:lnTo>
                      <a:lnTo>
                        <a:pt x="146" y="31"/>
                      </a:lnTo>
                      <a:lnTo>
                        <a:pt x="146" y="44"/>
                      </a:lnTo>
                      <a:lnTo>
                        <a:pt x="140" y="44"/>
                      </a:lnTo>
                      <a:lnTo>
                        <a:pt x="136" y="46"/>
                      </a:lnTo>
                      <a:lnTo>
                        <a:pt x="131" y="49"/>
                      </a:lnTo>
                      <a:lnTo>
                        <a:pt x="127" y="52"/>
                      </a:lnTo>
                      <a:lnTo>
                        <a:pt x="124" y="57"/>
                      </a:lnTo>
                      <a:lnTo>
                        <a:pt x="121" y="62"/>
                      </a:lnTo>
                      <a:lnTo>
                        <a:pt x="119" y="69"/>
                      </a:lnTo>
                      <a:lnTo>
                        <a:pt x="119" y="75"/>
                      </a:lnTo>
                      <a:lnTo>
                        <a:pt x="119" y="96"/>
                      </a:lnTo>
                      <a:lnTo>
                        <a:pt x="119" y="108"/>
                      </a:lnTo>
                      <a:lnTo>
                        <a:pt x="119" y="118"/>
                      </a:lnTo>
                      <a:lnTo>
                        <a:pt x="119" y="137"/>
                      </a:lnTo>
                      <a:lnTo>
                        <a:pt x="116" y="150"/>
                      </a:lnTo>
                      <a:lnTo>
                        <a:pt x="109" y="169"/>
                      </a:lnTo>
                      <a:lnTo>
                        <a:pt x="107" y="180"/>
                      </a:lnTo>
                      <a:lnTo>
                        <a:pt x="105" y="188"/>
                      </a:lnTo>
                      <a:lnTo>
                        <a:pt x="104" y="194"/>
                      </a:lnTo>
                      <a:lnTo>
                        <a:pt x="105" y="198"/>
                      </a:lnTo>
                      <a:lnTo>
                        <a:pt x="99" y="197"/>
                      </a:lnTo>
                      <a:lnTo>
                        <a:pt x="93" y="194"/>
                      </a:lnTo>
                      <a:lnTo>
                        <a:pt x="90" y="193"/>
                      </a:lnTo>
                      <a:lnTo>
                        <a:pt x="87" y="190"/>
                      </a:lnTo>
                      <a:lnTo>
                        <a:pt x="86" y="188"/>
                      </a:lnTo>
                      <a:lnTo>
                        <a:pt x="85" y="186"/>
                      </a:lnTo>
                      <a:lnTo>
                        <a:pt x="80" y="186"/>
                      </a:lnTo>
                      <a:lnTo>
                        <a:pt x="74" y="185"/>
                      </a:lnTo>
                      <a:lnTo>
                        <a:pt x="70" y="184"/>
                      </a:lnTo>
                      <a:lnTo>
                        <a:pt x="67" y="182"/>
                      </a:lnTo>
                      <a:lnTo>
                        <a:pt x="63" y="179"/>
                      </a:lnTo>
                      <a:lnTo>
                        <a:pt x="60" y="176"/>
                      </a:lnTo>
                      <a:lnTo>
                        <a:pt x="58" y="173"/>
                      </a:lnTo>
                      <a:lnTo>
                        <a:pt x="57" y="169"/>
                      </a:lnTo>
                      <a:lnTo>
                        <a:pt x="54" y="161"/>
                      </a:lnTo>
                      <a:lnTo>
                        <a:pt x="52" y="152"/>
                      </a:lnTo>
                      <a:lnTo>
                        <a:pt x="52" y="142"/>
                      </a:lnTo>
                      <a:lnTo>
                        <a:pt x="52" y="131"/>
                      </a:lnTo>
                      <a:lnTo>
                        <a:pt x="52" y="119"/>
                      </a:lnTo>
                      <a:lnTo>
                        <a:pt x="54" y="109"/>
                      </a:lnTo>
                      <a:lnTo>
                        <a:pt x="56" y="100"/>
                      </a:lnTo>
                      <a:lnTo>
                        <a:pt x="59" y="91"/>
                      </a:lnTo>
                      <a:lnTo>
                        <a:pt x="65" y="76"/>
                      </a:lnTo>
                      <a:lnTo>
                        <a:pt x="73" y="61"/>
                      </a:lnTo>
                      <a:lnTo>
                        <a:pt x="81" y="49"/>
                      </a:lnTo>
                      <a:lnTo>
                        <a:pt x="89" y="36"/>
                      </a:lnTo>
                      <a:lnTo>
                        <a:pt x="92" y="29"/>
                      </a:lnTo>
                      <a:lnTo>
                        <a:pt x="95" y="22"/>
                      </a:lnTo>
                      <a:lnTo>
                        <a:pt x="97" y="15"/>
                      </a:lnTo>
                      <a:lnTo>
                        <a:pt x="98" y="7"/>
                      </a:lnTo>
                      <a:lnTo>
                        <a:pt x="85" y="12"/>
                      </a:lnTo>
                      <a:lnTo>
                        <a:pt x="73" y="18"/>
                      </a:lnTo>
                      <a:lnTo>
                        <a:pt x="62" y="24"/>
                      </a:lnTo>
                      <a:lnTo>
                        <a:pt x="52" y="30"/>
                      </a:lnTo>
                      <a:lnTo>
                        <a:pt x="43" y="37"/>
                      </a:lnTo>
                      <a:lnTo>
                        <a:pt x="35" y="44"/>
                      </a:lnTo>
                      <a:lnTo>
                        <a:pt x="28" y="52"/>
                      </a:lnTo>
                      <a:lnTo>
                        <a:pt x="22" y="60"/>
                      </a:lnTo>
                      <a:lnTo>
                        <a:pt x="16" y="70"/>
                      </a:lnTo>
                      <a:lnTo>
                        <a:pt x="12" y="79"/>
                      </a:lnTo>
                      <a:lnTo>
                        <a:pt x="7" y="89"/>
                      </a:lnTo>
                      <a:lnTo>
                        <a:pt x="4" y="99"/>
                      </a:lnTo>
                      <a:lnTo>
                        <a:pt x="2" y="109"/>
                      </a:lnTo>
                      <a:lnTo>
                        <a:pt x="1" y="120"/>
                      </a:lnTo>
                      <a:lnTo>
                        <a:pt x="0" y="131"/>
                      </a:lnTo>
                      <a:lnTo>
                        <a:pt x="0" y="14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72" name="Freeform 169"/>
              <p:cNvSpPr>
                <a:spLocks/>
              </p:cNvSpPr>
              <p:nvPr/>
            </p:nvSpPr>
            <p:spPr bwMode="auto">
              <a:xfrm>
                <a:off x="5014633" y="3918913"/>
                <a:ext cx="20872" cy="7313"/>
              </a:xfrm>
              <a:custGeom>
                <a:avLst/>
                <a:gdLst>
                  <a:gd name="T0" fmla="*/ 0 w 79"/>
                  <a:gd name="T1" fmla="*/ 2325216 h 23"/>
                  <a:gd name="T2" fmla="*/ 1535545 w 79"/>
                  <a:gd name="T3" fmla="*/ 1314114 h 23"/>
                  <a:gd name="T4" fmla="*/ 3141104 w 79"/>
                  <a:gd name="T5" fmla="*/ 404441 h 23"/>
                  <a:gd name="T6" fmla="*/ 3908876 w 79"/>
                  <a:gd name="T7" fmla="*/ 101110 h 23"/>
                  <a:gd name="T8" fmla="*/ 4537150 w 79"/>
                  <a:gd name="T9" fmla="*/ 0 h 23"/>
                  <a:gd name="T10" fmla="*/ 4816412 w 79"/>
                  <a:gd name="T11" fmla="*/ 0 h 23"/>
                  <a:gd name="T12" fmla="*/ 5165424 w 79"/>
                  <a:gd name="T13" fmla="*/ 101110 h 23"/>
                  <a:gd name="T14" fmla="*/ 5374936 w 79"/>
                  <a:gd name="T15" fmla="*/ 202220 h 23"/>
                  <a:gd name="T16" fmla="*/ 5514435 w 79"/>
                  <a:gd name="T17" fmla="*/ 404441 h 23"/>
                  <a:gd name="T18" fmla="*/ 5374936 w 79"/>
                  <a:gd name="T19" fmla="*/ 808881 h 23"/>
                  <a:gd name="T20" fmla="*/ 5235173 w 79"/>
                  <a:gd name="T21" fmla="*/ 1314114 h 23"/>
                  <a:gd name="T22" fmla="*/ 5025925 w 79"/>
                  <a:gd name="T23" fmla="*/ 1617445 h 23"/>
                  <a:gd name="T24" fmla="*/ 4746663 w 79"/>
                  <a:gd name="T25" fmla="*/ 1920775 h 23"/>
                  <a:gd name="T26" fmla="*/ 4467401 w 79"/>
                  <a:gd name="T27" fmla="*/ 2122996 h 23"/>
                  <a:gd name="T28" fmla="*/ 4118389 w 79"/>
                  <a:gd name="T29" fmla="*/ 2224106 h 23"/>
                  <a:gd name="T30" fmla="*/ 3699628 w 79"/>
                  <a:gd name="T31" fmla="*/ 2325216 h 23"/>
                  <a:gd name="T32" fmla="*/ 3210853 w 79"/>
                  <a:gd name="T33" fmla="*/ 2325216 h 23"/>
                  <a:gd name="T34" fmla="*/ 2582580 w 79"/>
                  <a:gd name="T35" fmla="*/ 2325216 h 23"/>
                  <a:gd name="T36" fmla="*/ 2233568 w 79"/>
                  <a:gd name="T37" fmla="*/ 2122996 h 23"/>
                  <a:gd name="T38" fmla="*/ 1814807 w 79"/>
                  <a:gd name="T39" fmla="*/ 2021886 h 23"/>
                  <a:gd name="T40" fmla="*/ 1605559 w 79"/>
                  <a:gd name="T41" fmla="*/ 1920775 h 23"/>
                  <a:gd name="T42" fmla="*/ 1326297 w 79"/>
                  <a:gd name="T43" fmla="*/ 1819665 h 23"/>
                  <a:gd name="T44" fmla="*/ 977285 w 79"/>
                  <a:gd name="T45" fmla="*/ 1819665 h 23"/>
                  <a:gd name="T46" fmla="*/ 628274 w 79"/>
                  <a:gd name="T47" fmla="*/ 2021886 h 23"/>
                  <a:gd name="T48" fmla="*/ 0 w 79"/>
                  <a:gd name="T49" fmla="*/ 2325216 h 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23">
                    <a:moveTo>
                      <a:pt x="0" y="23"/>
                    </a:moveTo>
                    <a:lnTo>
                      <a:pt x="22" y="13"/>
                    </a:lnTo>
                    <a:lnTo>
                      <a:pt x="45" y="4"/>
                    </a:lnTo>
                    <a:lnTo>
                      <a:pt x="56" y="1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4" y="1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77" y="8"/>
                    </a:lnTo>
                    <a:lnTo>
                      <a:pt x="75" y="13"/>
                    </a:lnTo>
                    <a:lnTo>
                      <a:pt x="72" y="16"/>
                    </a:lnTo>
                    <a:lnTo>
                      <a:pt x="68" y="19"/>
                    </a:lnTo>
                    <a:lnTo>
                      <a:pt x="64" y="21"/>
                    </a:lnTo>
                    <a:lnTo>
                      <a:pt x="59" y="22"/>
                    </a:lnTo>
                    <a:lnTo>
                      <a:pt x="53" y="23"/>
                    </a:lnTo>
                    <a:lnTo>
                      <a:pt x="46" y="23"/>
                    </a:lnTo>
                    <a:lnTo>
                      <a:pt x="37" y="23"/>
                    </a:lnTo>
                    <a:lnTo>
                      <a:pt x="32" y="21"/>
                    </a:lnTo>
                    <a:lnTo>
                      <a:pt x="26" y="20"/>
                    </a:lnTo>
                    <a:lnTo>
                      <a:pt x="23" y="19"/>
                    </a:lnTo>
                    <a:lnTo>
                      <a:pt x="19" y="18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73" name="Freeform 170"/>
              <p:cNvSpPr>
                <a:spLocks/>
              </p:cNvSpPr>
              <p:nvPr/>
            </p:nvSpPr>
            <p:spPr bwMode="auto">
              <a:xfrm>
                <a:off x="5090817" y="4006674"/>
                <a:ext cx="1044" cy="3134"/>
              </a:xfrm>
              <a:custGeom>
                <a:avLst/>
                <a:gdLst>
                  <a:gd name="T0" fmla="*/ 0 w 1044"/>
                  <a:gd name="T1" fmla="*/ 0 h 6"/>
                  <a:gd name="T2" fmla="*/ 0 w 1044"/>
                  <a:gd name="T3" fmla="*/ 1636993 h 6"/>
                  <a:gd name="T4" fmla="*/ 0 w 1044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44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74" name="Line 171"/>
              <p:cNvSpPr>
                <a:spLocks noChangeShapeType="1"/>
              </p:cNvSpPr>
              <p:nvPr/>
            </p:nvSpPr>
            <p:spPr bwMode="auto">
              <a:xfrm flipV="1">
                <a:off x="5150304" y="4005629"/>
                <a:ext cx="1043" cy="835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75" name="Freeform 172"/>
              <p:cNvSpPr>
                <a:spLocks/>
              </p:cNvSpPr>
              <p:nvPr/>
            </p:nvSpPr>
            <p:spPr bwMode="auto">
              <a:xfrm>
                <a:off x="5150304" y="4005629"/>
                <a:ext cx="2087" cy="10448"/>
              </a:xfrm>
              <a:custGeom>
                <a:avLst/>
                <a:gdLst>
                  <a:gd name="T0" fmla="*/ 0 w 5"/>
                  <a:gd name="T1" fmla="*/ 0 h 30"/>
                  <a:gd name="T2" fmla="*/ 348529 w 5"/>
                  <a:gd name="T3" fmla="*/ 121197 h 30"/>
                  <a:gd name="T4" fmla="*/ 697058 w 5"/>
                  <a:gd name="T5" fmla="*/ 485135 h 30"/>
                  <a:gd name="T6" fmla="*/ 871114 w 5"/>
                  <a:gd name="T7" fmla="*/ 970271 h 30"/>
                  <a:gd name="T8" fmla="*/ 871114 w 5"/>
                  <a:gd name="T9" fmla="*/ 1576603 h 30"/>
                  <a:gd name="T10" fmla="*/ 871114 w 5"/>
                  <a:gd name="T11" fmla="*/ 2183284 h 30"/>
                  <a:gd name="T12" fmla="*/ 697058 w 5"/>
                  <a:gd name="T13" fmla="*/ 2789616 h 30"/>
                  <a:gd name="T14" fmla="*/ 348529 w 5"/>
                  <a:gd name="T15" fmla="*/ 3274751 h 30"/>
                  <a:gd name="T16" fmla="*/ 0 w 5"/>
                  <a:gd name="T17" fmla="*/ 363869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30">
                    <a:moveTo>
                      <a:pt x="0" y="0"/>
                    </a:moveTo>
                    <a:lnTo>
                      <a:pt x="2" y="1"/>
                    </a:lnTo>
                    <a:lnTo>
                      <a:pt x="4" y="4"/>
                    </a:lnTo>
                    <a:lnTo>
                      <a:pt x="5" y="8"/>
                    </a:lnTo>
                    <a:lnTo>
                      <a:pt x="5" y="13"/>
                    </a:lnTo>
                    <a:lnTo>
                      <a:pt x="5" y="18"/>
                    </a:lnTo>
                    <a:lnTo>
                      <a:pt x="4" y="23"/>
                    </a:lnTo>
                    <a:lnTo>
                      <a:pt x="2" y="27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76" name="Freeform 173"/>
              <p:cNvSpPr>
                <a:spLocks/>
              </p:cNvSpPr>
              <p:nvPr/>
            </p:nvSpPr>
            <p:spPr bwMode="auto">
              <a:xfrm>
                <a:off x="5346504" y="3656674"/>
                <a:ext cx="14611" cy="18806"/>
              </a:xfrm>
              <a:custGeom>
                <a:avLst/>
                <a:gdLst>
                  <a:gd name="T0" fmla="*/ 0 w 53"/>
                  <a:gd name="T1" fmla="*/ 1402928 h 55"/>
                  <a:gd name="T2" fmla="*/ 76087 w 53"/>
                  <a:gd name="T3" fmla="*/ 1987623 h 55"/>
                  <a:gd name="T4" fmla="*/ 379886 w 53"/>
                  <a:gd name="T5" fmla="*/ 2571977 h 55"/>
                  <a:gd name="T6" fmla="*/ 683960 w 53"/>
                  <a:gd name="T7" fmla="*/ 3156673 h 55"/>
                  <a:gd name="T8" fmla="*/ 1139934 w 53"/>
                  <a:gd name="T9" fmla="*/ 3858307 h 55"/>
                  <a:gd name="T10" fmla="*/ 1976069 w 53"/>
                  <a:gd name="T11" fmla="*/ 5144296 h 55"/>
                  <a:gd name="T12" fmla="*/ 2507854 w 53"/>
                  <a:gd name="T13" fmla="*/ 6430284 h 55"/>
                  <a:gd name="T14" fmla="*/ 4027949 w 53"/>
                  <a:gd name="T15" fmla="*/ 6430284 h 55"/>
                  <a:gd name="T16" fmla="*/ 3039915 w 53"/>
                  <a:gd name="T17" fmla="*/ 4793478 h 55"/>
                  <a:gd name="T18" fmla="*/ 2127968 w 53"/>
                  <a:gd name="T19" fmla="*/ 3390551 h 55"/>
                  <a:gd name="T20" fmla="*/ 1748082 w 53"/>
                  <a:gd name="T21" fmla="*/ 2688916 h 55"/>
                  <a:gd name="T22" fmla="*/ 1444008 w 53"/>
                  <a:gd name="T23" fmla="*/ 1870684 h 55"/>
                  <a:gd name="T24" fmla="*/ 1216021 w 53"/>
                  <a:gd name="T25" fmla="*/ 935171 h 55"/>
                  <a:gd name="T26" fmla="*/ 1064122 w 53"/>
                  <a:gd name="T27" fmla="*/ 0 h 55"/>
                  <a:gd name="T28" fmla="*/ 532061 w 53"/>
                  <a:gd name="T29" fmla="*/ 701635 h 55"/>
                  <a:gd name="T30" fmla="*/ 0 w 53"/>
                  <a:gd name="T31" fmla="*/ 1402928 h 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55">
                    <a:moveTo>
                      <a:pt x="0" y="12"/>
                    </a:moveTo>
                    <a:lnTo>
                      <a:pt x="1" y="17"/>
                    </a:lnTo>
                    <a:lnTo>
                      <a:pt x="5" y="22"/>
                    </a:lnTo>
                    <a:lnTo>
                      <a:pt x="9" y="27"/>
                    </a:lnTo>
                    <a:lnTo>
                      <a:pt x="15" y="33"/>
                    </a:lnTo>
                    <a:lnTo>
                      <a:pt x="26" y="44"/>
                    </a:lnTo>
                    <a:lnTo>
                      <a:pt x="33" y="55"/>
                    </a:lnTo>
                    <a:lnTo>
                      <a:pt x="53" y="55"/>
                    </a:lnTo>
                    <a:lnTo>
                      <a:pt x="40" y="41"/>
                    </a:lnTo>
                    <a:lnTo>
                      <a:pt x="28" y="29"/>
                    </a:lnTo>
                    <a:lnTo>
                      <a:pt x="23" y="23"/>
                    </a:lnTo>
                    <a:lnTo>
                      <a:pt x="19" y="16"/>
                    </a:lnTo>
                    <a:lnTo>
                      <a:pt x="16" y="8"/>
                    </a:lnTo>
                    <a:lnTo>
                      <a:pt x="14" y="0"/>
                    </a:lnTo>
                    <a:lnTo>
                      <a:pt x="7" y="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77" name="Freeform 174"/>
              <p:cNvSpPr>
                <a:spLocks/>
              </p:cNvSpPr>
              <p:nvPr/>
            </p:nvSpPr>
            <p:spPr bwMode="auto">
              <a:xfrm>
                <a:off x="5350678" y="3608614"/>
                <a:ext cx="17741" cy="26120"/>
              </a:xfrm>
              <a:custGeom>
                <a:avLst/>
                <a:gdLst>
                  <a:gd name="T0" fmla="*/ 0 w 65"/>
                  <a:gd name="T1" fmla="*/ 3881432 h 75"/>
                  <a:gd name="T2" fmla="*/ 670337 w 65"/>
                  <a:gd name="T3" fmla="*/ 5215293 h 75"/>
                  <a:gd name="T4" fmla="*/ 1489971 w 65"/>
                  <a:gd name="T5" fmla="*/ 6671048 h 75"/>
                  <a:gd name="T6" fmla="*/ 1936771 w 65"/>
                  <a:gd name="T7" fmla="*/ 7398577 h 75"/>
                  <a:gd name="T8" fmla="*/ 2383845 w 65"/>
                  <a:gd name="T9" fmla="*/ 8126454 h 75"/>
                  <a:gd name="T10" fmla="*/ 2905430 w 65"/>
                  <a:gd name="T11" fmla="*/ 8611590 h 75"/>
                  <a:gd name="T12" fmla="*/ 3426742 w 65"/>
                  <a:gd name="T13" fmla="*/ 9096725 h 75"/>
                  <a:gd name="T14" fmla="*/ 3799303 w 65"/>
                  <a:gd name="T15" fmla="*/ 7398577 h 75"/>
                  <a:gd name="T16" fmla="*/ 4320616 w 65"/>
                  <a:gd name="T17" fmla="*/ 5821974 h 75"/>
                  <a:gd name="T18" fmla="*/ 4544152 w 65"/>
                  <a:gd name="T19" fmla="*/ 5094097 h 75"/>
                  <a:gd name="T20" fmla="*/ 4693177 w 65"/>
                  <a:gd name="T21" fmla="*/ 4366567 h 75"/>
                  <a:gd name="T22" fmla="*/ 4842201 w 65"/>
                  <a:gd name="T23" fmla="*/ 3759887 h 75"/>
                  <a:gd name="T24" fmla="*/ 4842201 w 65"/>
                  <a:gd name="T25" fmla="*/ 3153555 h 75"/>
                  <a:gd name="T26" fmla="*/ 4842201 w 65"/>
                  <a:gd name="T27" fmla="*/ 2547222 h 75"/>
                  <a:gd name="T28" fmla="*/ 4693177 w 65"/>
                  <a:gd name="T29" fmla="*/ 2183284 h 75"/>
                  <a:gd name="T30" fmla="*/ 4544152 w 65"/>
                  <a:gd name="T31" fmla="*/ 1576603 h 75"/>
                  <a:gd name="T32" fmla="*/ 4320616 w 65"/>
                  <a:gd name="T33" fmla="*/ 1213013 h 75"/>
                  <a:gd name="T34" fmla="*/ 3799303 w 65"/>
                  <a:gd name="T35" fmla="*/ 606332 h 75"/>
                  <a:gd name="T36" fmla="*/ 3426742 w 65"/>
                  <a:gd name="T37" fmla="*/ 0 h 75"/>
                  <a:gd name="T38" fmla="*/ 2532869 w 65"/>
                  <a:gd name="T39" fmla="*/ 0 h 75"/>
                  <a:gd name="T40" fmla="*/ 1936771 w 65"/>
                  <a:gd name="T41" fmla="*/ 0 h 75"/>
                  <a:gd name="T42" fmla="*/ 1862259 w 65"/>
                  <a:gd name="T43" fmla="*/ 242742 h 75"/>
                  <a:gd name="T44" fmla="*/ 1788020 w 65"/>
                  <a:gd name="T45" fmla="*/ 849074 h 75"/>
                  <a:gd name="T46" fmla="*/ 1713508 w 65"/>
                  <a:gd name="T47" fmla="*/ 1091468 h 75"/>
                  <a:gd name="T48" fmla="*/ 1713508 w 65"/>
                  <a:gd name="T49" fmla="*/ 1334210 h 75"/>
                  <a:gd name="T50" fmla="*/ 1788020 w 65"/>
                  <a:gd name="T51" fmla="*/ 1455406 h 75"/>
                  <a:gd name="T52" fmla="*/ 1936771 w 65"/>
                  <a:gd name="T53" fmla="*/ 1576603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5" h="75">
                    <a:moveTo>
                      <a:pt x="0" y="32"/>
                    </a:moveTo>
                    <a:lnTo>
                      <a:pt x="9" y="43"/>
                    </a:lnTo>
                    <a:lnTo>
                      <a:pt x="20" y="55"/>
                    </a:lnTo>
                    <a:lnTo>
                      <a:pt x="26" y="61"/>
                    </a:lnTo>
                    <a:lnTo>
                      <a:pt x="32" y="67"/>
                    </a:lnTo>
                    <a:lnTo>
                      <a:pt x="39" y="71"/>
                    </a:lnTo>
                    <a:lnTo>
                      <a:pt x="46" y="75"/>
                    </a:lnTo>
                    <a:lnTo>
                      <a:pt x="51" y="61"/>
                    </a:lnTo>
                    <a:lnTo>
                      <a:pt x="58" y="48"/>
                    </a:lnTo>
                    <a:lnTo>
                      <a:pt x="61" y="42"/>
                    </a:lnTo>
                    <a:lnTo>
                      <a:pt x="63" y="36"/>
                    </a:lnTo>
                    <a:lnTo>
                      <a:pt x="65" y="31"/>
                    </a:lnTo>
                    <a:lnTo>
                      <a:pt x="65" y="26"/>
                    </a:lnTo>
                    <a:lnTo>
                      <a:pt x="65" y="21"/>
                    </a:lnTo>
                    <a:lnTo>
                      <a:pt x="63" y="18"/>
                    </a:lnTo>
                    <a:lnTo>
                      <a:pt x="61" y="13"/>
                    </a:lnTo>
                    <a:lnTo>
                      <a:pt x="58" y="10"/>
                    </a:lnTo>
                    <a:lnTo>
                      <a:pt x="51" y="5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5" y="2"/>
                    </a:lnTo>
                    <a:lnTo>
                      <a:pt x="24" y="7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4" y="12"/>
                    </a:lnTo>
                    <a:lnTo>
                      <a:pt x="2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78" name="Freeform 175"/>
              <p:cNvSpPr>
                <a:spLocks/>
              </p:cNvSpPr>
              <p:nvPr/>
            </p:nvSpPr>
            <p:spPr bwMode="auto">
              <a:xfrm>
                <a:off x="5335023" y="3592943"/>
                <a:ext cx="11480" cy="19850"/>
              </a:xfrm>
              <a:custGeom>
                <a:avLst/>
                <a:gdLst>
                  <a:gd name="T0" fmla="*/ 0 w 40"/>
                  <a:gd name="T1" fmla="*/ 6355202 h 62"/>
                  <a:gd name="T2" fmla="*/ 247107 w 40"/>
                  <a:gd name="T3" fmla="*/ 5330045 h 62"/>
                  <a:gd name="T4" fmla="*/ 576583 w 40"/>
                  <a:gd name="T5" fmla="*/ 4407660 h 62"/>
                  <a:gd name="T6" fmla="*/ 988428 w 40"/>
                  <a:gd name="T7" fmla="*/ 3382504 h 62"/>
                  <a:gd name="T8" fmla="*/ 1400273 w 40"/>
                  <a:gd name="T9" fmla="*/ 2562571 h 62"/>
                  <a:gd name="T10" fmla="*/ 1894487 w 40"/>
                  <a:gd name="T11" fmla="*/ 1742638 h 62"/>
                  <a:gd name="T12" fmla="*/ 2388701 w 40"/>
                  <a:gd name="T13" fmla="*/ 922385 h 62"/>
                  <a:gd name="T14" fmla="*/ 2882915 w 40"/>
                  <a:gd name="T15" fmla="*/ 307355 h 62"/>
                  <a:gd name="T16" fmla="*/ 3294760 w 40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62">
                    <a:moveTo>
                      <a:pt x="0" y="62"/>
                    </a:moveTo>
                    <a:lnTo>
                      <a:pt x="3" y="52"/>
                    </a:lnTo>
                    <a:lnTo>
                      <a:pt x="7" y="43"/>
                    </a:lnTo>
                    <a:lnTo>
                      <a:pt x="12" y="33"/>
                    </a:lnTo>
                    <a:lnTo>
                      <a:pt x="17" y="25"/>
                    </a:lnTo>
                    <a:lnTo>
                      <a:pt x="23" y="17"/>
                    </a:lnTo>
                    <a:lnTo>
                      <a:pt x="29" y="9"/>
                    </a:lnTo>
                    <a:lnTo>
                      <a:pt x="35" y="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79" name="Freeform 176"/>
              <p:cNvSpPr>
                <a:spLocks/>
              </p:cNvSpPr>
              <p:nvPr/>
            </p:nvSpPr>
            <p:spPr bwMode="auto">
              <a:xfrm>
                <a:off x="5281799" y="3512495"/>
                <a:ext cx="44875" cy="90896"/>
              </a:xfrm>
              <a:custGeom>
                <a:avLst/>
                <a:gdLst>
                  <a:gd name="T0" fmla="*/ 12665193 w 159"/>
                  <a:gd name="T1" fmla="*/ 31899934 h 259"/>
                  <a:gd name="T2" fmla="*/ 12665193 w 159"/>
                  <a:gd name="T3" fmla="*/ 30914467 h 259"/>
                  <a:gd name="T4" fmla="*/ 12665193 w 159"/>
                  <a:gd name="T5" fmla="*/ 30052534 h 259"/>
                  <a:gd name="T6" fmla="*/ 12665193 w 159"/>
                  <a:gd name="T7" fmla="*/ 29067067 h 259"/>
                  <a:gd name="T8" fmla="*/ 12665193 w 159"/>
                  <a:gd name="T9" fmla="*/ 28081951 h 259"/>
                  <a:gd name="T10" fmla="*/ 12665193 w 159"/>
                  <a:gd name="T11" fmla="*/ 27589217 h 259"/>
                  <a:gd name="T12" fmla="*/ 12585603 w 159"/>
                  <a:gd name="T13" fmla="*/ 26973300 h 259"/>
                  <a:gd name="T14" fmla="*/ 12426142 w 159"/>
                  <a:gd name="T15" fmla="*/ 26480567 h 259"/>
                  <a:gd name="T16" fmla="*/ 12187373 w 159"/>
                  <a:gd name="T17" fmla="*/ 25864650 h 259"/>
                  <a:gd name="T18" fmla="*/ 11550091 w 159"/>
                  <a:gd name="T19" fmla="*/ 24879534 h 259"/>
                  <a:gd name="T20" fmla="*/ 10753348 w 159"/>
                  <a:gd name="T21" fmla="*/ 24017250 h 259"/>
                  <a:gd name="T22" fmla="*/ 9877298 w 159"/>
                  <a:gd name="T23" fmla="*/ 23278501 h 259"/>
                  <a:gd name="T24" fmla="*/ 8921376 w 159"/>
                  <a:gd name="T25" fmla="*/ 22662584 h 259"/>
                  <a:gd name="T26" fmla="*/ 7885864 w 159"/>
                  <a:gd name="T27" fmla="*/ 22169850 h 259"/>
                  <a:gd name="T28" fmla="*/ 6929942 w 159"/>
                  <a:gd name="T29" fmla="*/ 22046667 h 259"/>
                  <a:gd name="T30" fmla="*/ 6770763 w 159"/>
                  <a:gd name="T31" fmla="*/ 21923483 h 259"/>
                  <a:gd name="T32" fmla="*/ 6531711 w 159"/>
                  <a:gd name="T33" fmla="*/ 21800300 h 259"/>
                  <a:gd name="T34" fmla="*/ 6452122 w 159"/>
                  <a:gd name="T35" fmla="*/ 21553933 h 259"/>
                  <a:gd name="T36" fmla="*/ 6372532 w 159"/>
                  <a:gd name="T37" fmla="*/ 21307567 h 259"/>
                  <a:gd name="T38" fmla="*/ 6372532 w 159"/>
                  <a:gd name="T39" fmla="*/ 20568817 h 259"/>
                  <a:gd name="T40" fmla="*/ 6452122 w 159"/>
                  <a:gd name="T41" fmla="*/ 19829717 h 259"/>
                  <a:gd name="T42" fmla="*/ 6770763 w 159"/>
                  <a:gd name="T43" fmla="*/ 18228684 h 259"/>
                  <a:gd name="T44" fmla="*/ 6929942 w 159"/>
                  <a:gd name="T45" fmla="*/ 17489584 h 259"/>
                  <a:gd name="T46" fmla="*/ 5814840 w 159"/>
                  <a:gd name="T47" fmla="*/ 17366400 h 259"/>
                  <a:gd name="T48" fmla="*/ 4699739 w 159"/>
                  <a:gd name="T49" fmla="*/ 17120033 h 259"/>
                  <a:gd name="T50" fmla="*/ 3823406 w 159"/>
                  <a:gd name="T51" fmla="*/ 16627300 h 259"/>
                  <a:gd name="T52" fmla="*/ 3186125 w 159"/>
                  <a:gd name="T53" fmla="*/ 15888551 h 259"/>
                  <a:gd name="T54" fmla="*/ 2469254 w 159"/>
                  <a:gd name="T55" fmla="*/ 14903084 h 259"/>
                  <a:gd name="T56" fmla="*/ 1911844 w 159"/>
                  <a:gd name="T57" fmla="*/ 13917616 h 259"/>
                  <a:gd name="T58" fmla="*/ 1433742 w 159"/>
                  <a:gd name="T59" fmla="*/ 12809317 h 259"/>
                  <a:gd name="T60" fmla="*/ 1035512 w 159"/>
                  <a:gd name="T61" fmla="*/ 11577483 h 259"/>
                  <a:gd name="T62" fmla="*/ 716871 w 159"/>
                  <a:gd name="T63" fmla="*/ 10346000 h 259"/>
                  <a:gd name="T64" fmla="*/ 557692 w 159"/>
                  <a:gd name="T65" fmla="*/ 8990983 h 259"/>
                  <a:gd name="T66" fmla="*/ 398230 w 159"/>
                  <a:gd name="T67" fmla="*/ 7389950 h 259"/>
                  <a:gd name="T68" fmla="*/ 159179 w 159"/>
                  <a:gd name="T69" fmla="*/ 5912100 h 259"/>
                  <a:gd name="T70" fmla="*/ 0 w 159"/>
                  <a:gd name="T71" fmla="*/ 3079234 h 259"/>
                  <a:gd name="T72" fmla="*/ 0 w 159"/>
                  <a:gd name="T73" fmla="*/ 0 h 2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9" h="259">
                    <a:moveTo>
                      <a:pt x="159" y="259"/>
                    </a:moveTo>
                    <a:lnTo>
                      <a:pt x="159" y="251"/>
                    </a:lnTo>
                    <a:lnTo>
                      <a:pt x="159" y="244"/>
                    </a:lnTo>
                    <a:lnTo>
                      <a:pt x="159" y="236"/>
                    </a:lnTo>
                    <a:lnTo>
                      <a:pt x="159" y="228"/>
                    </a:lnTo>
                    <a:lnTo>
                      <a:pt x="159" y="224"/>
                    </a:lnTo>
                    <a:lnTo>
                      <a:pt x="158" y="219"/>
                    </a:lnTo>
                    <a:lnTo>
                      <a:pt x="156" y="215"/>
                    </a:lnTo>
                    <a:lnTo>
                      <a:pt x="153" y="210"/>
                    </a:lnTo>
                    <a:lnTo>
                      <a:pt x="145" y="202"/>
                    </a:lnTo>
                    <a:lnTo>
                      <a:pt x="135" y="195"/>
                    </a:lnTo>
                    <a:lnTo>
                      <a:pt x="124" y="189"/>
                    </a:lnTo>
                    <a:lnTo>
                      <a:pt x="112" y="184"/>
                    </a:lnTo>
                    <a:lnTo>
                      <a:pt x="99" y="180"/>
                    </a:lnTo>
                    <a:lnTo>
                      <a:pt x="87" y="179"/>
                    </a:lnTo>
                    <a:lnTo>
                      <a:pt x="85" y="178"/>
                    </a:lnTo>
                    <a:lnTo>
                      <a:pt x="82" y="177"/>
                    </a:lnTo>
                    <a:lnTo>
                      <a:pt x="81" y="175"/>
                    </a:lnTo>
                    <a:lnTo>
                      <a:pt x="80" y="173"/>
                    </a:lnTo>
                    <a:lnTo>
                      <a:pt x="80" y="167"/>
                    </a:lnTo>
                    <a:lnTo>
                      <a:pt x="81" y="161"/>
                    </a:lnTo>
                    <a:lnTo>
                      <a:pt x="85" y="148"/>
                    </a:lnTo>
                    <a:lnTo>
                      <a:pt x="87" y="142"/>
                    </a:lnTo>
                    <a:lnTo>
                      <a:pt x="73" y="141"/>
                    </a:lnTo>
                    <a:lnTo>
                      <a:pt x="59" y="139"/>
                    </a:lnTo>
                    <a:lnTo>
                      <a:pt x="48" y="135"/>
                    </a:lnTo>
                    <a:lnTo>
                      <a:pt x="40" y="129"/>
                    </a:lnTo>
                    <a:lnTo>
                      <a:pt x="31" y="121"/>
                    </a:lnTo>
                    <a:lnTo>
                      <a:pt x="24" y="113"/>
                    </a:lnTo>
                    <a:lnTo>
                      <a:pt x="18" y="104"/>
                    </a:lnTo>
                    <a:lnTo>
                      <a:pt x="13" y="94"/>
                    </a:lnTo>
                    <a:lnTo>
                      <a:pt x="9" y="84"/>
                    </a:lnTo>
                    <a:lnTo>
                      <a:pt x="7" y="73"/>
                    </a:lnTo>
                    <a:lnTo>
                      <a:pt x="5" y="60"/>
                    </a:lnTo>
                    <a:lnTo>
                      <a:pt x="2" y="48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80" name="Line 177"/>
              <p:cNvSpPr>
                <a:spLocks noChangeShapeType="1"/>
              </p:cNvSpPr>
              <p:nvPr/>
            </p:nvSpPr>
            <p:spPr bwMode="auto">
              <a:xfrm flipH="1" flipV="1">
                <a:off x="5277625" y="3490555"/>
                <a:ext cx="4174" cy="2194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81" name="Freeform 178"/>
              <p:cNvSpPr>
                <a:spLocks/>
              </p:cNvSpPr>
              <p:nvPr/>
            </p:nvSpPr>
            <p:spPr bwMode="auto">
              <a:xfrm>
                <a:off x="5277625" y="3480107"/>
                <a:ext cx="4174" cy="10448"/>
              </a:xfrm>
              <a:custGeom>
                <a:avLst/>
                <a:gdLst>
                  <a:gd name="T0" fmla="*/ 0 w 13"/>
                  <a:gd name="T1" fmla="*/ 4366428 h 25"/>
                  <a:gd name="T2" fmla="*/ 103066 w 13"/>
                  <a:gd name="T3" fmla="*/ 3318285 h 25"/>
                  <a:gd name="T4" fmla="*/ 412263 w 13"/>
                  <a:gd name="T5" fmla="*/ 2270559 h 25"/>
                  <a:gd name="T6" fmla="*/ 824847 w 13"/>
                  <a:gd name="T7" fmla="*/ 1048143 h 25"/>
                  <a:gd name="T8" fmla="*/ 1340175 w 1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25">
                    <a:moveTo>
                      <a:pt x="0" y="25"/>
                    </a:moveTo>
                    <a:lnTo>
                      <a:pt x="1" y="19"/>
                    </a:lnTo>
                    <a:lnTo>
                      <a:pt x="4" y="13"/>
                    </a:lnTo>
                    <a:lnTo>
                      <a:pt x="8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82" name="Line 179"/>
              <p:cNvSpPr>
                <a:spLocks noChangeShapeType="1"/>
              </p:cNvSpPr>
              <p:nvPr/>
            </p:nvSpPr>
            <p:spPr bwMode="auto">
              <a:xfrm flipV="1">
                <a:off x="5281799" y="3471749"/>
                <a:ext cx="0" cy="835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83" name="Freeform 180"/>
              <p:cNvSpPr>
                <a:spLocks/>
              </p:cNvSpPr>
              <p:nvPr/>
            </p:nvSpPr>
            <p:spPr bwMode="auto">
              <a:xfrm>
                <a:off x="5251534" y="3427868"/>
                <a:ext cx="30265" cy="43881"/>
              </a:xfrm>
              <a:custGeom>
                <a:avLst/>
                <a:gdLst>
                  <a:gd name="T0" fmla="*/ 9159702 w 100"/>
                  <a:gd name="T1" fmla="*/ 15654814 h 123"/>
                  <a:gd name="T2" fmla="*/ 8243883 w 100"/>
                  <a:gd name="T3" fmla="*/ 15527452 h 123"/>
                  <a:gd name="T4" fmla="*/ 6961253 w 100"/>
                  <a:gd name="T5" fmla="*/ 15145723 h 123"/>
                  <a:gd name="T6" fmla="*/ 5495821 w 100"/>
                  <a:gd name="T7" fmla="*/ 14509270 h 123"/>
                  <a:gd name="T8" fmla="*/ 3938687 w 100"/>
                  <a:gd name="T9" fmla="*/ 13618451 h 123"/>
                  <a:gd name="T10" fmla="*/ 3114268 w 100"/>
                  <a:gd name="T11" fmla="*/ 13109360 h 123"/>
                  <a:gd name="T12" fmla="*/ 2473256 w 100"/>
                  <a:gd name="T13" fmla="*/ 12600269 h 123"/>
                  <a:gd name="T14" fmla="*/ 1831940 w 100"/>
                  <a:gd name="T15" fmla="*/ 11963816 h 123"/>
                  <a:gd name="T16" fmla="*/ 1190625 w 100"/>
                  <a:gd name="T17" fmla="*/ 11327363 h 123"/>
                  <a:gd name="T18" fmla="*/ 732716 w 100"/>
                  <a:gd name="T19" fmla="*/ 10691267 h 123"/>
                  <a:gd name="T20" fmla="*/ 366509 w 100"/>
                  <a:gd name="T21" fmla="*/ 10054814 h 123"/>
                  <a:gd name="T22" fmla="*/ 91703 w 100"/>
                  <a:gd name="T23" fmla="*/ 9290999 h 123"/>
                  <a:gd name="T24" fmla="*/ 0 w 100"/>
                  <a:gd name="T25" fmla="*/ 8654546 h 123"/>
                  <a:gd name="T26" fmla="*/ 183103 w 100"/>
                  <a:gd name="T27" fmla="*/ 7000268 h 123"/>
                  <a:gd name="T28" fmla="*/ 641315 w 100"/>
                  <a:gd name="T29" fmla="*/ 4581819 h 123"/>
                  <a:gd name="T30" fmla="*/ 1007522 w 100"/>
                  <a:gd name="T31" fmla="*/ 2163726 h 123"/>
                  <a:gd name="T32" fmla="*/ 1190625 w 100"/>
                  <a:gd name="T33" fmla="*/ 0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" h="123">
                    <a:moveTo>
                      <a:pt x="100" y="123"/>
                    </a:moveTo>
                    <a:lnTo>
                      <a:pt x="90" y="122"/>
                    </a:lnTo>
                    <a:lnTo>
                      <a:pt x="76" y="119"/>
                    </a:lnTo>
                    <a:lnTo>
                      <a:pt x="60" y="114"/>
                    </a:lnTo>
                    <a:lnTo>
                      <a:pt x="43" y="107"/>
                    </a:lnTo>
                    <a:lnTo>
                      <a:pt x="34" y="103"/>
                    </a:lnTo>
                    <a:lnTo>
                      <a:pt x="27" y="99"/>
                    </a:lnTo>
                    <a:lnTo>
                      <a:pt x="20" y="94"/>
                    </a:lnTo>
                    <a:lnTo>
                      <a:pt x="13" y="89"/>
                    </a:lnTo>
                    <a:lnTo>
                      <a:pt x="8" y="84"/>
                    </a:lnTo>
                    <a:lnTo>
                      <a:pt x="4" y="79"/>
                    </a:lnTo>
                    <a:lnTo>
                      <a:pt x="1" y="73"/>
                    </a:lnTo>
                    <a:lnTo>
                      <a:pt x="0" y="68"/>
                    </a:lnTo>
                    <a:lnTo>
                      <a:pt x="2" y="55"/>
                    </a:lnTo>
                    <a:lnTo>
                      <a:pt x="7" y="36"/>
                    </a:lnTo>
                    <a:lnTo>
                      <a:pt x="11" y="1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84" name="Freeform 181"/>
              <p:cNvSpPr>
                <a:spLocks/>
              </p:cNvSpPr>
              <p:nvPr/>
            </p:nvSpPr>
            <p:spPr bwMode="auto">
              <a:xfrm>
                <a:off x="5260927" y="3390256"/>
                <a:ext cx="1043" cy="33433"/>
              </a:xfrm>
              <a:custGeom>
                <a:avLst/>
                <a:gdLst>
                  <a:gd name="T0" fmla="*/ 217570 w 5"/>
                  <a:gd name="T1" fmla="*/ 0 h 99"/>
                  <a:gd name="T2" fmla="*/ 173972 w 5"/>
                  <a:gd name="T3" fmla="*/ 3877553 h 99"/>
                  <a:gd name="T4" fmla="*/ 43597 w 5"/>
                  <a:gd name="T5" fmla="*/ 6728813 h 99"/>
                  <a:gd name="T6" fmla="*/ 0 w 5"/>
                  <a:gd name="T7" fmla="*/ 7869250 h 99"/>
                  <a:gd name="T8" fmla="*/ 0 w 5"/>
                  <a:gd name="T9" fmla="*/ 8895542 h 99"/>
                  <a:gd name="T10" fmla="*/ 86986 w 5"/>
                  <a:gd name="T11" fmla="*/ 9922171 h 99"/>
                  <a:gd name="T12" fmla="*/ 217570 w 5"/>
                  <a:gd name="T13" fmla="*/ 11290560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99">
                    <a:moveTo>
                      <a:pt x="5" y="0"/>
                    </a:moveTo>
                    <a:lnTo>
                      <a:pt x="4" y="34"/>
                    </a:lnTo>
                    <a:lnTo>
                      <a:pt x="1" y="59"/>
                    </a:lnTo>
                    <a:lnTo>
                      <a:pt x="0" y="69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5" y="9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85" name="Freeform 182"/>
              <p:cNvSpPr>
                <a:spLocks/>
              </p:cNvSpPr>
              <p:nvPr/>
            </p:nvSpPr>
            <p:spPr bwMode="auto">
              <a:xfrm>
                <a:off x="5265101" y="3386077"/>
                <a:ext cx="5218" cy="24030"/>
              </a:xfrm>
              <a:custGeom>
                <a:avLst/>
                <a:gdLst>
                  <a:gd name="T0" fmla="*/ 1944823 w 14"/>
                  <a:gd name="T1" fmla="*/ 0 h 68"/>
                  <a:gd name="T2" fmla="*/ 1111434 w 14"/>
                  <a:gd name="T3" fmla="*/ 1998024 h 68"/>
                  <a:gd name="T4" fmla="*/ 555717 w 14"/>
                  <a:gd name="T5" fmla="*/ 4121145 h 68"/>
                  <a:gd name="T6" fmla="*/ 277672 w 14"/>
                  <a:gd name="T7" fmla="*/ 6493754 h 68"/>
                  <a:gd name="T8" fmla="*/ 0 w 14"/>
                  <a:gd name="T9" fmla="*/ 849177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8">
                    <a:moveTo>
                      <a:pt x="14" y="0"/>
                    </a:moveTo>
                    <a:lnTo>
                      <a:pt x="8" y="16"/>
                    </a:lnTo>
                    <a:lnTo>
                      <a:pt x="4" y="33"/>
                    </a:lnTo>
                    <a:lnTo>
                      <a:pt x="2" y="52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86" name="Freeform 183"/>
              <p:cNvSpPr>
                <a:spLocks/>
              </p:cNvSpPr>
              <p:nvPr/>
            </p:nvSpPr>
            <p:spPr bwMode="auto">
              <a:xfrm>
                <a:off x="5275538" y="3373540"/>
                <a:ext cx="1043" cy="14627"/>
              </a:xfrm>
              <a:custGeom>
                <a:avLst/>
                <a:gdLst>
                  <a:gd name="T0" fmla="*/ 0 w 1043"/>
                  <a:gd name="T1" fmla="*/ 0 h 43"/>
                  <a:gd name="T2" fmla="*/ 0 w 1043"/>
                  <a:gd name="T3" fmla="*/ 1504200 h 43"/>
                  <a:gd name="T4" fmla="*/ 0 w 1043"/>
                  <a:gd name="T5" fmla="*/ 3008400 h 43"/>
                  <a:gd name="T6" fmla="*/ 0 w 1043"/>
                  <a:gd name="T7" fmla="*/ 4281289 h 43"/>
                  <a:gd name="T8" fmla="*/ 0 w 1043"/>
                  <a:gd name="T9" fmla="*/ 497556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43" h="43">
                    <a:moveTo>
                      <a:pt x="0" y="0"/>
                    </a:moveTo>
                    <a:lnTo>
                      <a:pt x="0" y="13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87" name="Line 184"/>
              <p:cNvSpPr>
                <a:spLocks noChangeShapeType="1"/>
              </p:cNvSpPr>
              <p:nvPr/>
            </p:nvSpPr>
            <p:spPr bwMode="auto">
              <a:xfrm flipV="1">
                <a:off x="5275538" y="3386077"/>
                <a:ext cx="1043" cy="209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88" name="Freeform 185"/>
              <p:cNvSpPr>
                <a:spLocks/>
              </p:cNvSpPr>
              <p:nvPr/>
            </p:nvSpPr>
            <p:spPr bwMode="auto">
              <a:xfrm>
                <a:off x="5265101" y="3375629"/>
                <a:ext cx="1043" cy="10448"/>
              </a:xfrm>
              <a:custGeom>
                <a:avLst/>
                <a:gdLst>
                  <a:gd name="T0" fmla="*/ 0 w 1043"/>
                  <a:gd name="T1" fmla="*/ 3521313 h 31"/>
                  <a:gd name="T2" fmla="*/ 0 w 1043"/>
                  <a:gd name="T3" fmla="*/ 2499094 h 31"/>
                  <a:gd name="T4" fmla="*/ 0 w 1043"/>
                  <a:gd name="T5" fmla="*/ 1703698 h 31"/>
                  <a:gd name="T6" fmla="*/ 0 w 1043"/>
                  <a:gd name="T7" fmla="*/ 908639 h 31"/>
                  <a:gd name="T8" fmla="*/ 0 w 1043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43" h="31">
                    <a:moveTo>
                      <a:pt x="0" y="31"/>
                    </a:moveTo>
                    <a:lnTo>
                      <a:pt x="0" y="22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89" name="Freeform 186"/>
              <p:cNvSpPr>
                <a:spLocks/>
              </p:cNvSpPr>
              <p:nvPr/>
            </p:nvSpPr>
            <p:spPr bwMode="auto">
              <a:xfrm>
                <a:off x="5081425" y="4026525"/>
                <a:ext cx="63660" cy="57463"/>
              </a:xfrm>
              <a:custGeom>
                <a:avLst/>
                <a:gdLst>
                  <a:gd name="T0" fmla="*/ 1521050 w 225"/>
                  <a:gd name="T1" fmla="*/ 18706787 h 167"/>
                  <a:gd name="T2" fmla="*/ 560491 w 225"/>
                  <a:gd name="T3" fmla="*/ 16812573 h 167"/>
                  <a:gd name="T4" fmla="*/ 0 w 225"/>
                  <a:gd name="T5" fmla="*/ 15391826 h 167"/>
                  <a:gd name="T6" fmla="*/ 80070 w 225"/>
                  <a:gd name="T7" fmla="*/ 12787066 h 167"/>
                  <a:gd name="T8" fmla="*/ 880489 w 225"/>
                  <a:gd name="T9" fmla="*/ 8051014 h 167"/>
                  <a:gd name="T10" fmla="*/ 1921117 w 225"/>
                  <a:gd name="T11" fmla="*/ 4617685 h 167"/>
                  <a:gd name="T12" fmla="*/ 2721819 w 225"/>
                  <a:gd name="T13" fmla="*/ 2486393 h 167"/>
                  <a:gd name="T14" fmla="*/ 3522237 w 225"/>
                  <a:gd name="T15" fmla="*/ 1065646 h 167"/>
                  <a:gd name="T16" fmla="*/ 4322655 w 225"/>
                  <a:gd name="T17" fmla="*/ 118367 h 167"/>
                  <a:gd name="T18" fmla="*/ 5203427 w 225"/>
                  <a:gd name="T19" fmla="*/ 118367 h 167"/>
                  <a:gd name="T20" fmla="*/ 6083915 w 225"/>
                  <a:gd name="T21" fmla="*/ 355101 h 167"/>
                  <a:gd name="T22" fmla="*/ 7044474 w 225"/>
                  <a:gd name="T23" fmla="*/ 947279 h 167"/>
                  <a:gd name="T24" fmla="*/ 8005033 w 225"/>
                  <a:gd name="T25" fmla="*/ 2012925 h 167"/>
                  <a:gd name="T26" fmla="*/ 8965874 w 225"/>
                  <a:gd name="T27" fmla="*/ 2841494 h 167"/>
                  <a:gd name="T28" fmla="*/ 10246431 w 225"/>
                  <a:gd name="T29" fmla="*/ 2841494 h 167"/>
                  <a:gd name="T30" fmla="*/ 11607340 w 225"/>
                  <a:gd name="T31" fmla="*/ 2249659 h 167"/>
                  <a:gd name="T32" fmla="*/ 13208460 w 225"/>
                  <a:gd name="T33" fmla="*/ 828912 h 167"/>
                  <a:gd name="T34" fmla="*/ 18011536 w 225"/>
                  <a:gd name="T35" fmla="*/ 0 h 167"/>
                  <a:gd name="T36" fmla="*/ 17211118 w 225"/>
                  <a:gd name="T37" fmla="*/ 2604760 h 167"/>
                  <a:gd name="T38" fmla="*/ 16090419 w 225"/>
                  <a:gd name="T39" fmla="*/ 4854419 h 167"/>
                  <a:gd name="T40" fmla="*/ 13448670 w 225"/>
                  <a:gd name="T41" fmla="*/ 8524481 h 167"/>
                  <a:gd name="T42" fmla="*/ 11047132 w 225"/>
                  <a:gd name="T43" fmla="*/ 11839787 h 167"/>
                  <a:gd name="T44" fmla="*/ 10326501 w 225"/>
                  <a:gd name="T45" fmla="*/ 13497267 h 167"/>
                  <a:gd name="T46" fmla="*/ 10086573 w 225"/>
                  <a:gd name="T47" fmla="*/ 15391826 h 167"/>
                  <a:gd name="T48" fmla="*/ 9846363 w 225"/>
                  <a:gd name="T49" fmla="*/ 14918014 h 167"/>
                  <a:gd name="T50" fmla="*/ 9606153 w 225"/>
                  <a:gd name="T51" fmla="*/ 13852712 h 167"/>
                  <a:gd name="T52" fmla="*/ 8485454 w 225"/>
                  <a:gd name="T53" fmla="*/ 14326180 h 167"/>
                  <a:gd name="T54" fmla="*/ 7765105 w 225"/>
                  <a:gd name="T55" fmla="*/ 15154748 h 167"/>
                  <a:gd name="T56" fmla="*/ 6404196 w 225"/>
                  <a:gd name="T57" fmla="*/ 17167673 h 167"/>
                  <a:gd name="T58" fmla="*/ 5683565 w 225"/>
                  <a:gd name="T59" fmla="*/ 18114953 h 167"/>
                  <a:gd name="T60" fmla="*/ 4803076 w 225"/>
                  <a:gd name="T61" fmla="*/ 18943521 h 167"/>
                  <a:gd name="T62" fmla="*/ 3682377 w 225"/>
                  <a:gd name="T63" fmla="*/ 19535700 h 167"/>
                  <a:gd name="T64" fmla="*/ 2081258 w 225"/>
                  <a:gd name="T65" fmla="*/ 19772433 h 1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167">
                    <a:moveTo>
                      <a:pt x="26" y="167"/>
                    </a:moveTo>
                    <a:lnTo>
                      <a:pt x="19" y="158"/>
                    </a:lnTo>
                    <a:lnTo>
                      <a:pt x="10" y="148"/>
                    </a:lnTo>
                    <a:lnTo>
                      <a:pt x="7" y="142"/>
                    </a:lnTo>
                    <a:lnTo>
                      <a:pt x="3" y="136"/>
                    </a:lnTo>
                    <a:lnTo>
                      <a:pt x="0" y="130"/>
                    </a:lnTo>
                    <a:lnTo>
                      <a:pt x="0" y="123"/>
                    </a:lnTo>
                    <a:lnTo>
                      <a:pt x="1" y="108"/>
                    </a:lnTo>
                    <a:lnTo>
                      <a:pt x="5" y="89"/>
                    </a:lnTo>
                    <a:lnTo>
                      <a:pt x="11" y="68"/>
                    </a:lnTo>
                    <a:lnTo>
                      <a:pt x="20" y="48"/>
                    </a:lnTo>
                    <a:lnTo>
                      <a:pt x="24" y="39"/>
                    </a:lnTo>
                    <a:lnTo>
                      <a:pt x="28" y="29"/>
                    </a:lnTo>
                    <a:lnTo>
                      <a:pt x="34" y="21"/>
                    </a:lnTo>
                    <a:lnTo>
                      <a:pt x="38" y="14"/>
                    </a:lnTo>
                    <a:lnTo>
                      <a:pt x="44" y="9"/>
                    </a:lnTo>
                    <a:lnTo>
                      <a:pt x="49" y="4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1"/>
                    </a:lnTo>
                    <a:lnTo>
                      <a:pt x="70" y="1"/>
                    </a:lnTo>
                    <a:lnTo>
                      <a:pt x="76" y="3"/>
                    </a:lnTo>
                    <a:lnTo>
                      <a:pt x="80" y="4"/>
                    </a:lnTo>
                    <a:lnTo>
                      <a:pt x="88" y="8"/>
                    </a:lnTo>
                    <a:lnTo>
                      <a:pt x="94" y="13"/>
                    </a:lnTo>
                    <a:lnTo>
                      <a:pt x="100" y="17"/>
                    </a:lnTo>
                    <a:lnTo>
                      <a:pt x="106" y="21"/>
                    </a:lnTo>
                    <a:lnTo>
                      <a:pt x="112" y="24"/>
                    </a:lnTo>
                    <a:lnTo>
                      <a:pt x="120" y="25"/>
                    </a:lnTo>
                    <a:lnTo>
                      <a:pt x="128" y="24"/>
                    </a:lnTo>
                    <a:lnTo>
                      <a:pt x="137" y="22"/>
                    </a:lnTo>
                    <a:lnTo>
                      <a:pt x="145" y="19"/>
                    </a:lnTo>
                    <a:lnTo>
                      <a:pt x="151" y="15"/>
                    </a:lnTo>
                    <a:lnTo>
                      <a:pt x="165" y="7"/>
                    </a:lnTo>
                    <a:lnTo>
                      <a:pt x="179" y="0"/>
                    </a:lnTo>
                    <a:lnTo>
                      <a:pt x="225" y="0"/>
                    </a:lnTo>
                    <a:lnTo>
                      <a:pt x="221" y="11"/>
                    </a:lnTo>
                    <a:lnTo>
                      <a:pt x="215" y="22"/>
                    </a:lnTo>
                    <a:lnTo>
                      <a:pt x="209" y="31"/>
                    </a:lnTo>
                    <a:lnTo>
                      <a:pt x="201" y="41"/>
                    </a:lnTo>
                    <a:lnTo>
                      <a:pt x="185" y="57"/>
                    </a:lnTo>
                    <a:lnTo>
                      <a:pt x="168" y="72"/>
                    </a:lnTo>
                    <a:lnTo>
                      <a:pt x="151" y="86"/>
                    </a:lnTo>
                    <a:lnTo>
                      <a:pt x="138" y="100"/>
                    </a:lnTo>
                    <a:lnTo>
                      <a:pt x="133" y="107"/>
                    </a:lnTo>
                    <a:lnTo>
                      <a:pt x="129" y="114"/>
                    </a:lnTo>
                    <a:lnTo>
                      <a:pt x="126" y="122"/>
                    </a:lnTo>
                    <a:lnTo>
                      <a:pt x="126" y="130"/>
                    </a:lnTo>
                    <a:lnTo>
                      <a:pt x="125" y="129"/>
                    </a:lnTo>
                    <a:lnTo>
                      <a:pt x="123" y="126"/>
                    </a:lnTo>
                    <a:lnTo>
                      <a:pt x="120" y="122"/>
                    </a:lnTo>
                    <a:lnTo>
                      <a:pt x="120" y="117"/>
                    </a:lnTo>
                    <a:lnTo>
                      <a:pt x="112" y="119"/>
                    </a:lnTo>
                    <a:lnTo>
                      <a:pt x="106" y="121"/>
                    </a:lnTo>
                    <a:lnTo>
                      <a:pt x="101" y="124"/>
                    </a:lnTo>
                    <a:lnTo>
                      <a:pt x="97" y="128"/>
                    </a:lnTo>
                    <a:lnTo>
                      <a:pt x="88" y="135"/>
                    </a:lnTo>
                    <a:lnTo>
                      <a:pt x="80" y="145"/>
                    </a:lnTo>
                    <a:lnTo>
                      <a:pt x="76" y="149"/>
                    </a:lnTo>
                    <a:lnTo>
                      <a:pt x="71" y="153"/>
                    </a:lnTo>
                    <a:lnTo>
                      <a:pt x="66" y="157"/>
                    </a:lnTo>
                    <a:lnTo>
                      <a:pt x="60" y="160"/>
                    </a:lnTo>
                    <a:lnTo>
                      <a:pt x="54" y="163"/>
                    </a:lnTo>
                    <a:lnTo>
                      <a:pt x="46" y="165"/>
                    </a:lnTo>
                    <a:lnTo>
                      <a:pt x="36" y="166"/>
                    </a:lnTo>
                    <a:lnTo>
                      <a:pt x="26" y="16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90" name="Freeform 187"/>
              <p:cNvSpPr>
                <a:spLocks/>
              </p:cNvSpPr>
              <p:nvPr/>
            </p:nvSpPr>
            <p:spPr bwMode="auto">
              <a:xfrm>
                <a:off x="5172219" y="3512495"/>
                <a:ext cx="2087" cy="11493"/>
              </a:xfrm>
              <a:custGeom>
                <a:avLst/>
                <a:gdLst>
                  <a:gd name="T0" fmla="*/ 0 w 7"/>
                  <a:gd name="T1" fmla="*/ 4260937 h 31"/>
                  <a:gd name="T2" fmla="*/ 444531 w 7"/>
                  <a:gd name="T3" fmla="*/ 3023771 h 31"/>
                  <a:gd name="T4" fmla="*/ 533378 w 7"/>
                  <a:gd name="T5" fmla="*/ 1786976 h 31"/>
                  <a:gd name="T6" fmla="*/ 622224 w 7"/>
                  <a:gd name="T7" fmla="*/ 824530 h 31"/>
                  <a:gd name="T8" fmla="*/ 622224 w 7"/>
                  <a:gd name="T9" fmla="*/ 0 h 31"/>
                  <a:gd name="T10" fmla="*/ 533378 w 7"/>
                  <a:gd name="T11" fmla="*/ 824530 h 31"/>
                  <a:gd name="T12" fmla="*/ 355684 w 7"/>
                  <a:gd name="T13" fmla="*/ 1786976 h 31"/>
                  <a:gd name="T14" fmla="*/ 88847 w 7"/>
                  <a:gd name="T15" fmla="*/ 3023771 h 31"/>
                  <a:gd name="T16" fmla="*/ 0 w 7"/>
                  <a:gd name="T17" fmla="*/ 4260937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31">
                    <a:moveTo>
                      <a:pt x="0" y="31"/>
                    </a:moveTo>
                    <a:lnTo>
                      <a:pt x="5" y="22"/>
                    </a:lnTo>
                    <a:lnTo>
                      <a:pt x="6" y="13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6" y="6"/>
                    </a:lnTo>
                    <a:lnTo>
                      <a:pt x="4" y="13"/>
                    </a:lnTo>
                    <a:lnTo>
                      <a:pt x="1" y="22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91" name="Freeform 188"/>
              <p:cNvSpPr>
                <a:spLocks/>
              </p:cNvSpPr>
              <p:nvPr/>
            </p:nvSpPr>
            <p:spPr bwMode="auto">
              <a:xfrm>
                <a:off x="5128387" y="3461301"/>
                <a:ext cx="10436" cy="10448"/>
              </a:xfrm>
              <a:custGeom>
                <a:avLst/>
                <a:gdLst>
                  <a:gd name="T0" fmla="*/ 3300306 w 33"/>
                  <a:gd name="T1" fmla="*/ 3521313 h 31"/>
                  <a:gd name="T2" fmla="*/ 3300306 w 33"/>
                  <a:gd name="T3" fmla="*/ 0 h 31"/>
                  <a:gd name="T4" fmla="*/ 2700394 w 33"/>
                  <a:gd name="T5" fmla="*/ 0 h 31"/>
                  <a:gd name="T6" fmla="*/ 2200099 w 33"/>
                  <a:gd name="T7" fmla="*/ 227160 h 31"/>
                  <a:gd name="T8" fmla="*/ 1600187 w 33"/>
                  <a:gd name="T9" fmla="*/ 567899 h 31"/>
                  <a:gd name="T10" fmla="*/ 1100207 w 33"/>
                  <a:gd name="T11" fmla="*/ 908639 h 31"/>
                  <a:gd name="T12" fmla="*/ 599912 w 33"/>
                  <a:gd name="T13" fmla="*/ 1362958 h 31"/>
                  <a:gd name="T14" fmla="*/ 300114 w 33"/>
                  <a:gd name="T15" fmla="*/ 1817615 h 31"/>
                  <a:gd name="T16" fmla="*/ 99933 w 33"/>
                  <a:gd name="T17" fmla="*/ 2385514 h 31"/>
                  <a:gd name="T18" fmla="*/ 0 w 33"/>
                  <a:gd name="T19" fmla="*/ 2839834 h 31"/>
                  <a:gd name="T20" fmla="*/ 99933 w 33"/>
                  <a:gd name="T21" fmla="*/ 3066994 h 31"/>
                  <a:gd name="T22" fmla="*/ 300114 w 33"/>
                  <a:gd name="T23" fmla="*/ 3294153 h 31"/>
                  <a:gd name="T24" fmla="*/ 599912 w 33"/>
                  <a:gd name="T25" fmla="*/ 3407733 h 31"/>
                  <a:gd name="T26" fmla="*/ 1100207 w 33"/>
                  <a:gd name="T27" fmla="*/ 3407733 h 31"/>
                  <a:gd name="T28" fmla="*/ 2200099 w 33"/>
                  <a:gd name="T29" fmla="*/ 3521313 h 31"/>
                  <a:gd name="T30" fmla="*/ 3300306 w 33"/>
                  <a:gd name="T31" fmla="*/ 3521313 h 3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3" h="31">
                    <a:moveTo>
                      <a:pt x="33" y="31"/>
                    </a:moveTo>
                    <a:lnTo>
                      <a:pt x="33" y="0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6" y="30"/>
                    </a:lnTo>
                    <a:lnTo>
                      <a:pt x="11" y="30"/>
                    </a:lnTo>
                    <a:lnTo>
                      <a:pt x="22" y="31"/>
                    </a:lnTo>
                    <a:lnTo>
                      <a:pt x="33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92" name="Freeform 189"/>
              <p:cNvSpPr>
                <a:spLocks/>
              </p:cNvSpPr>
              <p:nvPr/>
            </p:nvSpPr>
            <p:spPr bwMode="auto">
              <a:xfrm>
                <a:off x="5138823" y="3403838"/>
                <a:ext cx="2087" cy="6269"/>
              </a:xfrm>
              <a:custGeom>
                <a:avLst/>
                <a:gdLst>
                  <a:gd name="T0" fmla="*/ 0 w 13"/>
                  <a:gd name="T1" fmla="*/ 2068440 h 19"/>
                  <a:gd name="T2" fmla="*/ 51533 w 13"/>
                  <a:gd name="T3" fmla="*/ 1959557 h 19"/>
                  <a:gd name="T4" fmla="*/ 128912 w 13"/>
                  <a:gd name="T5" fmla="*/ 1850675 h 19"/>
                  <a:gd name="T6" fmla="*/ 180445 w 13"/>
                  <a:gd name="T7" fmla="*/ 1632910 h 19"/>
                  <a:gd name="T8" fmla="*/ 206131 w 13"/>
                  <a:gd name="T9" fmla="*/ 1306262 h 19"/>
                  <a:gd name="T10" fmla="*/ 309197 w 13"/>
                  <a:gd name="T11" fmla="*/ 653296 h 19"/>
                  <a:gd name="T12" fmla="*/ 335044 w 13"/>
                  <a:gd name="T13" fmla="*/ 0 h 19"/>
                  <a:gd name="T14" fmla="*/ 0 w 13"/>
                  <a:gd name="T15" fmla="*/ 206844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9">
                    <a:moveTo>
                      <a:pt x="0" y="19"/>
                    </a:moveTo>
                    <a:lnTo>
                      <a:pt x="2" y="18"/>
                    </a:lnTo>
                    <a:lnTo>
                      <a:pt x="5" y="17"/>
                    </a:lnTo>
                    <a:lnTo>
                      <a:pt x="7" y="15"/>
                    </a:lnTo>
                    <a:lnTo>
                      <a:pt x="8" y="12"/>
                    </a:lnTo>
                    <a:lnTo>
                      <a:pt x="12" y="6"/>
                    </a:lnTo>
                    <a:lnTo>
                      <a:pt x="13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93" name="Freeform 190"/>
              <p:cNvSpPr>
                <a:spLocks/>
              </p:cNvSpPr>
              <p:nvPr/>
            </p:nvSpPr>
            <p:spPr bwMode="auto">
              <a:xfrm>
                <a:off x="5033418" y="3405928"/>
                <a:ext cx="24003" cy="14627"/>
              </a:xfrm>
              <a:custGeom>
                <a:avLst/>
                <a:gdLst>
                  <a:gd name="T0" fmla="*/ 4110307 w 87"/>
                  <a:gd name="T1" fmla="*/ 5094027 h 42"/>
                  <a:gd name="T2" fmla="*/ 4491044 w 87"/>
                  <a:gd name="T3" fmla="*/ 5094027 h 42"/>
                  <a:gd name="T4" fmla="*/ 4871505 w 87"/>
                  <a:gd name="T5" fmla="*/ 4972832 h 42"/>
                  <a:gd name="T6" fmla="*/ 5176095 w 87"/>
                  <a:gd name="T7" fmla="*/ 4851288 h 42"/>
                  <a:gd name="T8" fmla="*/ 5404538 w 87"/>
                  <a:gd name="T9" fmla="*/ 4608898 h 42"/>
                  <a:gd name="T10" fmla="*/ 5708851 w 87"/>
                  <a:gd name="T11" fmla="*/ 4123769 h 42"/>
                  <a:gd name="T12" fmla="*/ 5937294 w 87"/>
                  <a:gd name="T13" fmla="*/ 3395902 h 42"/>
                  <a:gd name="T14" fmla="*/ 6013441 w 87"/>
                  <a:gd name="T15" fmla="*/ 2668383 h 42"/>
                  <a:gd name="T16" fmla="*/ 6089589 w 87"/>
                  <a:gd name="T17" fmla="*/ 1940515 h 42"/>
                  <a:gd name="T18" fmla="*/ 6241884 w 87"/>
                  <a:gd name="T19" fmla="*/ 1334191 h 42"/>
                  <a:gd name="T20" fmla="*/ 6622345 w 87"/>
                  <a:gd name="T21" fmla="*/ 727867 h 42"/>
                  <a:gd name="T22" fmla="*/ 5861146 w 87"/>
                  <a:gd name="T23" fmla="*/ 242739 h 42"/>
                  <a:gd name="T24" fmla="*/ 5099948 w 87"/>
                  <a:gd name="T25" fmla="*/ 0 h 42"/>
                  <a:gd name="T26" fmla="*/ 4338749 w 87"/>
                  <a:gd name="T27" fmla="*/ 0 h 42"/>
                  <a:gd name="T28" fmla="*/ 3577551 w 87"/>
                  <a:gd name="T29" fmla="*/ 0 h 42"/>
                  <a:gd name="T30" fmla="*/ 3044794 w 87"/>
                  <a:gd name="T31" fmla="*/ 0 h 42"/>
                  <a:gd name="T32" fmla="*/ 2435891 w 87"/>
                  <a:gd name="T33" fmla="*/ 242739 h 42"/>
                  <a:gd name="T34" fmla="*/ 1902859 w 87"/>
                  <a:gd name="T35" fmla="*/ 485129 h 42"/>
                  <a:gd name="T36" fmla="*/ 1446250 w 87"/>
                  <a:gd name="T37" fmla="*/ 727867 h 42"/>
                  <a:gd name="T38" fmla="*/ 608904 w 87"/>
                  <a:gd name="T39" fmla="*/ 1455387 h 42"/>
                  <a:gd name="T40" fmla="*/ 0 w 87"/>
                  <a:gd name="T41" fmla="*/ 2183254 h 42"/>
                  <a:gd name="T42" fmla="*/ 837346 w 87"/>
                  <a:gd name="T43" fmla="*/ 2910773 h 42"/>
                  <a:gd name="T44" fmla="*/ 2055153 w 87"/>
                  <a:gd name="T45" fmla="*/ 3881031 h 42"/>
                  <a:gd name="T46" fmla="*/ 3273237 w 87"/>
                  <a:gd name="T47" fmla="*/ 4730093 h 42"/>
                  <a:gd name="T48" fmla="*/ 4110307 w 87"/>
                  <a:gd name="T49" fmla="*/ 5094027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42">
                    <a:moveTo>
                      <a:pt x="54" y="42"/>
                    </a:moveTo>
                    <a:lnTo>
                      <a:pt x="59" y="42"/>
                    </a:lnTo>
                    <a:lnTo>
                      <a:pt x="64" y="41"/>
                    </a:lnTo>
                    <a:lnTo>
                      <a:pt x="68" y="40"/>
                    </a:lnTo>
                    <a:lnTo>
                      <a:pt x="71" y="38"/>
                    </a:lnTo>
                    <a:lnTo>
                      <a:pt x="75" y="34"/>
                    </a:lnTo>
                    <a:lnTo>
                      <a:pt x="78" y="28"/>
                    </a:lnTo>
                    <a:lnTo>
                      <a:pt x="79" y="22"/>
                    </a:lnTo>
                    <a:lnTo>
                      <a:pt x="80" y="16"/>
                    </a:lnTo>
                    <a:lnTo>
                      <a:pt x="82" y="11"/>
                    </a:lnTo>
                    <a:lnTo>
                      <a:pt x="87" y="6"/>
                    </a:lnTo>
                    <a:lnTo>
                      <a:pt x="77" y="2"/>
                    </a:lnTo>
                    <a:lnTo>
                      <a:pt x="67" y="0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5" y="4"/>
                    </a:lnTo>
                    <a:lnTo>
                      <a:pt x="19" y="6"/>
                    </a:lnTo>
                    <a:lnTo>
                      <a:pt x="8" y="12"/>
                    </a:lnTo>
                    <a:lnTo>
                      <a:pt x="0" y="18"/>
                    </a:lnTo>
                    <a:lnTo>
                      <a:pt x="11" y="24"/>
                    </a:lnTo>
                    <a:lnTo>
                      <a:pt x="27" y="32"/>
                    </a:lnTo>
                    <a:lnTo>
                      <a:pt x="43" y="39"/>
                    </a:lnTo>
                    <a:lnTo>
                      <a:pt x="54" y="4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94" name="Freeform 191"/>
              <p:cNvSpPr>
                <a:spLocks/>
              </p:cNvSpPr>
              <p:nvPr/>
            </p:nvSpPr>
            <p:spPr bwMode="auto">
              <a:xfrm>
                <a:off x="5194135" y="3711002"/>
                <a:ext cx="1043" cy="9403"/>
              </a:xfrm>
              <a:custGeom>
                <a:avLst/>
                <a:gdLst>
                  <a:gd name="T0" fmla="*/ 0 w 7"/>
                  <a:gd name="T1" fmla="*/ 0 h 31"/>
                  <a:gd name="T2" fmla="*/ 155407 w 7"/>
                  <a:gd name="T3" fmla="*/ 0 h 31"/>
                  <a:gd name="T4" fmla="*/ 155407 w 7"/>
                  <a:gd name="T5" fmla="*/ 1656141 h 31"/>
                  <a:gd name="T6" fmla="*/ 0 w 7"/>
                  <a:gd name="T7" fmla="*/ 2852142 h 31"/>
                  <a:gd name="T8" fmla="*/ 0 w 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1">
                    <a:moveTo>
                      <a:pt x="0" y="0"/>
                    </a:moveTo>
                    <a:lnTo>
                      <a:pt x="7" y="0"/>
                    </a:lnTo>
                    <a:lnTo>
                      <a:pt x="7" y="18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95" name="Freeform 192"/>
              <p:cNvSpPr>
                <a:spLocks/>
              </p:cNvSpPr>
              <p:nvPr/>
            </p:nvSpPr>
            <p:spPr bwMode="auto">
              <a:xfrm>
                <a:off x="4692155" y="3386077"/>
                <a:ext cx="670002" cy="597612"/>
              </a:xfrm>
              <a:custGeom>
                <a:avLst/>
                <a:gdLst>
                  <a:gd name="T0" fmla="*/ 17664838 w 2332"/>
                  <a:gd name="T1" fmla="*/ 84268125 h 1731"/>
                  <a:gd name="T2" fmla="*/ 26827374 w 2332"/>
                  <a:gd name="T3" fmla="*/ 77355022 h 1731"/>
                  <a:gd name="T4" fmla="*/ 35907453 w 2332"/>
                  <a:gd name="T5" fmla="*/ 72229920 h 1731"/>
                  <a:gd name="T6" fmla="*/ 49940145 w 2332"/>
                  <a:gd name="T7" fmla="*/ 67938921 h 1731"/>
                  <a:gd name="T8" fmla="*/ 55883396 w 2332"/>
                  <a:gd name="T9" fmla="*/ 52086495 h 1731"/>
                  <a:gd name="T10" fmla="*/ 62569625 w 2332"/>
                  <a:gd name="T11" fmla="*/ 52325056 h 1731"/>
                  <a:gd name="T12" fmla="*/ 64715815 w 2332"/>
                  <a:gd name="T13" fmla="*/ 43266280 h 1731"/>
                  <a:gd name="T14" fmla="*/ 71484789 w 2332"/>
                  <a:gd name="T15" fmla="*/ 37664401 h 1731"/>
                  <a:gd name="T16" fmla="*/ 77510497 w 2332"/>
                  <a:gd name="T17" fmla="*/ 29320964 h 1731"/>
                  <a:gd name="T18" fmla="*/ 84774503 w 2332"/>
                  <a:gd name="T19" fmla="*/ 26579752 h 1731"/>
                  <a:gd name="T20" fmla="*/ 88984425 w 2332"/>
                  <a:gd name="T21" fmla="*/ 33850180 h 1731"/>
                  <a:gd name="T22" fmla="*/ 93689379 w 2332"/>
                  <a:gd name="T23" fmla="*/ 32181631 h 1731"/>
                  <a:gd name="T24" fmla="*/ 97073866 w 2332"/>
                  <a:gd name="T25" fmla="*/ 20500750 h 1731"/>
                  <a:gd name="T26" fmla="*/ 108960368 w 2332"/>
                  <a:gd name="T27" fmla="*/ 13945316 h 1731"/>
                  <a:gd name="T28" fmla="*/ 110281123 w 2332"/>
                  <a:gd name="T29" fmla="*/ 4886885 h 1731"/>
                  <a:gd name="T30" fmla="*/ 118205649 w 2332"/>
                  <a:gd name="T31" fmla="*/ 12753544 h 1731"/>
                  <a:gd name="T32" fmla="*/ 127450642 w 2332"/>
                  <a:gd name="T33" fmla="*/ 13945316 h 1731"/>
                  <a:gd name="T34" fmla="*/ 120929615 w 2332"/>
                  <a:gd name="T35" fmla="*/ 31228075 h 1731"/>
                  <a:gd name="T36" fmla="*/ 124561761 w 2332"/>
                  <a:gd name="T37" fmla="*/ 39690620 h 1731"/>
                  <a:gd name="T38" fmla="*/ 130587470 w 2332"/>
                  <a:gd name="T39" fmla="*/ 42193617 h 1731"/>
                  <a:gd name="T40" fmla="*/ 137686560 w 2332"/>
                  <a:gd name="T41" fmla="*/ 50417945 h 1731"/>
                  <a:gd name="T42" fmla="*/ 145610799 w 2332"/>
                  <a:gd name="T43" fmla="*/ 49225829 h 1731"/>
                  <a:gd name="T44" fmla="*/ 151058731 w 2332"/>
                  <a:gd name="T45" fmla="*/ 24434080 h 1731"/>
                  <a:gd name="T46" fmla="*/ 157167184 w 2332"/>
                  <a:gd name="T47" fmla="*/ 1191772 h 1731"/>
                  <a:gd name="T48" fmla="*/ 159561034 w 2332"/>
                  <a:gd name="T49" fmla="*/ 9535208 h 1731"/>
                  <a:gd name="T50" fmla="*/ 160469214 w 2332"/>
                  <a:gd name="T51" fmla="*/ 20977528 h 1731"/>
                  <a:gd name="T52" fmla="*/ 163935871 w 2332"/>
                  <a:gd name="T53" fmla="*/ 28605971 h 1731"/>
                  <a:gd name="T54" fmla="*/ 168393453 w 2332"/>
                  <a:gd name="T55" fmla="*/ 51132939 h 1731"/>
                  <a:gd name="T56" fmla="*/ 172438173 w 2332"/>
                  <a:gd name="T57" fmla="*/ 64363261 h 1731"/>
                  <a:gd name="T58" fmla="*/ 178546626 w 2332"/>
                  <a:gd name="T59" fmla="*/ 81765129 h 1731"/>
                  <a:gd name="T60" fmla="*/ 183169123 w 2332"/>
                  <a:gd name="T61" fmla="*/ 91658007 h 1731"/>
                  <a:gd name="T62" fmla="*/ 192496861 w 2332"/>
                  <a:gd name="T63" fmla="*/ 106318662 h 1731"/>
                  <a:gd name="T64" fmla="*/ 187874364 w 2332"/>
                  <a:gd name="T65" fmla="*/ 131706297 h 1731"/>
                  <a:gd name="T66" fmla="*/ 172273259 w 2332"/>
                  <a:gd name="T67" fmla="*/ 162338486 h 1731"/>
                  <a:gd name="T68" fmla="*/ 165504285 w 2332"/>
                  <a:gd name="T69" fmla="*/ 170681923 h 1731"/>
                  <a:gd name="T70" fmla="*/ 151719252 w 2332"/>
                  <a:gd name="T71" fmla="*/ 189633232 h 1731"/>
                  <a:gd name="T72" fmla="*/ 144372789 w 2332"/>
                  <a:gd name="T73" fmla="*/ 199764671 h 1731"/>
                  <a:gd name="T74" fmla="*/ 131165246 w 2332"/>
                  <a:gd name="T75" fmla="*/ 205724220 h 1731"/>
                  <a:gd name="T76" fmla="*/ 125221995 w 2332"/>
                  <a:gd name="T77" fmla="*/ 201790890 h 1731"/>
                  <a:gd name="T78" fmla="*/ 116389576 w 2332"/>
                  <a:gd name="T79" fmla="*/ 206081889 h 1731"/>
                  <a:gd name="T80" fmla="*/ 107061838 w 2332"/>
                  <a:gd name="T81" fmla="*/ 201790890 h 1731"/>
                  <a:gd name="T82" fmla="*/ 105576168 w 2332"/>
                  <a:gd name="T83" fmla="*/ 192374790 h 1731"/>
                  <a:gd name="T84" fmla="*/ 104255414 w 2332"/>
                  <a:gd name="T85" fmla="*/ 180693909 h 1731"/>
                  <a:gd name="T86" fmla="*/ 101118587 w 2332"/>
                  <a:gd name="T87" fmla="*/ 178786798 h 1731"/>
                  <a:gd name="T88" fmla="*/ 105658626 w 2332"/>
                  <a:gd name="T89" fmla="*/ 164722375 h 1731"/>
                  <a:gd name="T90" fmla="*/ 89809861 w 2332"/>
                  <a:gd name="T91" fmla="*/ 162338486 h 1731"/>
                  <a:gd name="T92" fmla="*/ 79326570 w 2332"/>
                  <a:gd name="T93" fmla="*/ 152803278 h 1731"/>
                  <a:gd name="T94" fmla="*/ 62239508 w 2332"/>
                  <a:gd name="T95" fmla="*/ 157690163 h 1731"/>
                  <a:gd name="T96" fmla="*/ 41850704 w 2332"/>
                  <a:gd name="T97" fmla="*/ 169132482 h 1731"/>
                  <a:gd name="T98" fmla="*/ 17664838 w 2332"/>
                  <a:gd name="T99" fmla="*/ 175568808 h 1731"/>
                  <a:gd name="T100" fmla="*/ 4540039 w 2332"/>
                  <a:gd name="T101" fmla="*/ 177595027 h 1731"/>
                  <a:gd name="T102" fmla="*/ 165202 w 2332"/>
                  <a:gd name="T103" fmla="*/ 169609259 h 1731"/>
                  <a:gd name="T104" fmla="*/ 8006984 w 2332"/>
                  <a:gd name="T105" fmla="*/ 160193159 h 1731"/>
                  <a:gd name="T106" fmla="*/ 6190910 w 2332"/>
                  <a:gd name="T107" fmla="*/ 147916393 h 1731"/>
                  <a:gd name="T108" fmla="*/ 9327738 w 2332"/>
                  <a:gd name="T109" fmla="*/ 139453848 h 1731"/>
                  <a:gd name="T110" fmla="*/ 4787699 w 2332"/>
                  <a:gd name="T111" fmla="*/ 112397318 h 1731"/>
                  <a:gd name="T112" fmla="*/ 9327738 w 2332"/>
                  <a:gd name="T113" fmla="*/ 114900315 h 1731"/>
                  <a:gd name="T114" fmla="*/ 8749962 w 2332"/>
                  <a:gd name="T115" fmla="*/ 102743002 h 1731"/>
                  <a:gd name="T116" fmla="*/ 12134161 w 2332"/>
                  <a:gd name="T117" fmla="*/ 91181229 h 173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32" h="1731">
                    <a:moveTo>
                      <a:pt x="153" y="721"/>
                    </a:moveTo>
                    <a:lnTo>
                      <a:pt x="156" y="727"/>
                    </a:lnTo>
                    <a:lnTo>
                      <a:pt x="159" y="732"/>
                    </a:lnTo>
                    <a:lnTo>
                      <a:pt x="162" y="735"/>
                    </a:lnTo>
                    <a:lnTo>
                      <a:pt x="167" y="738"/>
                    </a:lnTo>
                    <a:lnTo>
                      <a:pt x="173" y="744"/>
                    </a:lnTo>
                    <a:lnTo>
                      <a:pt x="180" y="751"/>
                    </a:lnTo>
                    <a:lnTo>
                      <a:pt x="189" y="744"/>
                    </a:lnTo>
                    <a:lnTo>
                      <a:pt x="195" y="737"/>
                    </a:lnTo>
                    <a:lnTo>
                      <a:pt x="201" y="729"/>
                    </a:lnTo>
                    <a:lnTo>
                      <a:pt x="205" y="722"/>
                    </a:lnTo>
                    <a:lnTo>
                      <a:pt x="210" y="714"/>
                    </a:lnTo>
                    <a:lnTo>
                      <a:pt x="214" y="707"/>
                    </a:lnTo>
                    <a:lnTo>
                      <a:pt x="219" y="701"/>
                    </a:lnTo>
                    <a:lnTo>
                      <a:pt x="226" y="696"/>
                    </a:lnTo>
                    <a:lnTo>
                      <a:pt x="234" y="690"/>
                    </a:lnTo>
                    <a:lnTo>
                      <a:pt x="241" y="685"/>
                    </a:lnTo>
                    <a:lnTo>
                      <a:pt x="249" y="680"/>
                    </a:lnTo>
                    <a:lnTo>
                      <a:pt x="258" y="677"/>
                    </a:lnTo>
                    <a:lnTo>
                      <a:pt x="274" y="672"/>
                    </a:lnTo>
                    <a:lnTo>
                      <a:pt x="290" y="667"/>
                    </a:lnTo>
                    <a:lnTo>
                      <a:pt x="297" y="665"/>
                    </a:lnTo>
                    <a:lnTo>
                      <a:pt x="305" y="661"/>
                    </a:lnTo>
                    <a:lnTo>
                      <a:pt x="312" y="658"/>
                    </a:lnTo>
                    <a:lnTo>
                      <a:pt x="318" y="654"/>
                    </a:lnTo>
                    <a:lnTo>
                      <a:pt x="325" y="649"/>
                    </a:lnTo>
                    <a:lnTo>
                      <a:pt x="330" y="644"/>
                    </a:lnTo>
                    <a:lnTo>
                      <a:pt x="335" y="637"/>
                    </a:lnTo>
                    <a:lnTo>
                      <a:pt x="339" y="628"/>
                    </a:lnTo>
                    <a:lnTo>
                      <a:pt x="360" y="631"/>
                    </a:lnTo>
                    <a:lnTo>
                      <a:pt x="370" y="631"/>
                    </a:lnTo>
                    <a:lnTo>
                      <a:pt x="375" y="629"/>
                    </a:lnTo>
                    <a:lnTo>
                      <a:pt x="385" y="628"/>
                    </a:lnTo>
                    <a:lnTo>
                      <a:pt x="393" y="628"/>
                    </a:lnTo>
                    <a:lnTo>
                      <a:pt x="400" y="627"/>
                    </a:lnTo>
                    <a:lnTo>
                      <a:pt x="405" y="624"/>
                    </a:lnTo>
                    <a:lnTo>
                      <a:pt x="412" y="622"/>
                    </a:lnTo>
                    <a:lnTo>
                      <a:pt x="423" y="615"/>
                    </a:lnTo>
                    <a:lnTo>
                      <a:pt x="435" y="606"/>
                    </a:lnTo>
                    <a:lnTo>
                      <a:pt x="447" y="598"/>
                    </a:lnTo>
                    <a:lnTo>
                      <a:pt x="461" y="592"/>
                    </a:lnTo>
                    <a:lnTo>
                      <a:pt x="469" y="589"/>
                    </a:lnTo>
                    <a:lnTo>
                      <a:pt x="478" y="587"/>
                    </a:lnTo>
                    <a:lnTo>
                      <a:pt x="487" y="585"/>
                    </a:lnTo>
                    <a:lnTo>
                      <a:pt x="498" y="585"/>
                    </a:lnTo>
                    <a:lnTo>
                      <a:pt x="520" y="585"/>
                    </a:lnTo>
                    <a:lnTo>
                      <a:pt x="544" y="584"/>
                    </a:lnTo>
                    <a:lnTo>
                      <a:pt x="558" y="584"/>
                    </a:lnTo>
                    <a:lnTo>
                      <a:pt x="570" y="582"/>
                    </a:lnTo>
                    <a:lnTo>
                      <a:pt x="581" y="581"/>
                    </a:lnTo>
                    <a:lnTo>
                      <a:pt x="592" y="579"/>
                    </a:lnTo>
                    <a:lnTo>
                      <a:pt x="605" y="570"/>
                    </a:lnTo>
                    <a:lnTo>
                      <a:pt x="619" y="558"/>
                    </a:lnTo>
                    <a:lnTo>
                      <a:pt x="635" y="542"/>
                    </a:lnTo>
                    <a:lnTo>
                      <a:pt x="650" y="525"/>
                    </a:lnTo>
                    <a:lnTo>
                      <a:pt x="664" y="508"/>
                    </a:lnTo>
                    <a:lnTo>
                      <a:pt x="677" y="490"/>
                    </a:lnTo>
                    <a:lnTo>
                      <a:pt x="688" y="475"/>
                    </a:lnTo>
                    <a:lnTo>
                      <a:pt x="698" y="462"/>
                    </a:lnTo>
                    <a:lnTo>
                      <a:pt x="695" y="461"/>
                    </a:lnTo>
                    <a:lnTo>
                      <a:pt x="693" y="459"/>
                    </a:lnTo>
                    <a:lnTo>
                      <a:pt x="691" y="456"/>
                    </a:lnTo>
                    <a:lnTo>
                      <a:pt x="688" y="452"/>
                    </a:lnTo>
                    <a:lnTo>
                      <a:pt x="683" y="444"/>
                    </a:lnTo>
                    <a:lnTo>
                      <a:pt x="677" y="437"/>
                    </a:lnTo>
                    <a:lnTo>
                      <a:pt x="688" y="432"/>
                    </a:lnTo>
                    <a:lnTo>
                      <a:pt x="697" y="426"/>
                    </a:lnTo>
                    <a:lnTo>
                      <a:pt x="705" y="419"/>
                    </a:lnTo>
                    <a:lnTo>
                      <a:pt x="710" y="413"/>
                    </a:lnTo>
                    <a:lnTo>
                      <a:pt x="716" y="406"/>
                    </a:lnTo>
                    <a:lnTo>
                      <a:pt x="721" y="399"/>
                    </a:lnTo>
                    <a:lnTo>
                      <a:pt x="729" y="393"/>
                    </a:lnTo>
                    <a:lnTo>
                      <a:pt x="738" y="388"/>
                    </a:lnTo>
                    <a:lnTo>
                      <a:pt x="739" y="399"/>
                    </a:lnTo>
                    <a:lnTo>
                      <a:pt x="741" y="409"/>
                    </a:lnTo>
                    <a:lnTo>
                      <a:pt x="744" y="418"/>
                    </a:lnTo>
                    <a:lnTo>
                      <a:pt x="749" y="425"/>
                    </a:lnTo>
                    <a:lnTo>
                      <a:pt x="758" y="439"/>
                    </a:lnTo>
                    <a:lnTo>
                      <a:pt x="764" y="450"/>
                    </a:lnTo>
                    <a:lnTo>
                      <a:pt x="768" y="437"/>
                    </a:lnTo>
                    <a:lnTo>
                      <a:pt x="770" y="428"/>
                    </a:lnTo>
                    <a:lnTo>
                      <a:pt x="771" y="418"/>
                    </a:lnTo>
                    <a:lnTo>
                      <a:pt x="771" y="406"/>
                    </a:lnTo>
                    <a:lnTo>
                      <a:pt x="775" y="402"/>
                    </a:lnTo>
                    <a:lnTo>
                      <a:pt x="776" y="397"/>
                    </a:lnTo>
                    <a:lnTo>
                      <a:pt x="777" y="391"/>
                    </a:lnTo>
                    <a:lnTo>
                      <a:pt x="777" y="385"/>
                    </a:lnTo>
                    <a:lnTo>
                      <a:pt x="777" y="379"/>
                    </a:lnTo>
                    <a:lnTo>
                      <a:pt x="778" y="373"/>
                    </a:lnTo>
                    <a:lnTo>
                      <a:pt x="781" y="368"/>
                    </a:lnTo>
                    <a:lnTo>
                      <a:pt x="784" y="363"/>
                    </a:lnTo>
                    <a:lnTo>
                      <a:pt x="787" y="370"/>
                    </a:lnTo>
                    <a:lnTo>
                      <a:pt x="790" y="381"/>
                    </a:lnTo>
                    <a:lnTo>
                      <a:pt x="838" y="381"/>
                    </a:lnTo>
                    <a:lnTo>
                      <a:pt x="833" y="369"/>
                    </a:lnTo>
                    <a:lnTo>
                      <a:pt x="832" y="358"/>
                    </a:lnTo>
                    <a:lnTo>
                      <a:pt x="831" y="349"/>
                    </a:lnTo>
                    <a:lnTo>
                      <a:pt x="832" y="341"/>
                    </a:lnTo>
                    <a:lnTo>
                      <a:pt x="835" y="327"/>
                    </a:lnTo>
                    <a:lnTo>
                      <a:pt x="838" y="314"/>
                    </a:lnTo>
                    <a:lnTo>
                      <a:pt x="852" y="315"/>
                    </a:lnTo>
                    <a:lnTo>
                      <a:pt x="860" y="316"/>
                    </a:lnTo>
                    <a:lnTo>
                      <a:pt x="863" y="316"/>
                    </a:lnTo>
                    <a:lnTo>
                      <a:pt x="866" y="316"/>
                    </a:lnTo>
                    <a:lnTo>
                      <a:pt x="871" y="315"/>
                    </a:lnTo>
                    <a:lnTo>
                      <a:pt x="877" y="314"/>
                    </a:lnTo>
                    <a:lnTo>
                      <a:pt x="885" y="295"/>
                    </a:lnTo>
                    <a:lnTo>
                      <a:pt x="891" y="281"/>
                    </a:lnTo>
                    <a:lnTo>
                      <a:pt x="898" y="268"/>
                    </a:lnTo>
                    <a:lnTo>
                      <a:pt x="910" y="252"/>
                    </a:lnTo>
                    <a:lnTo>
                      <a:pt x="916" y="255"/>
                    </a:lnTo>
                    <a:lnTo>
                      <a:pt x="921" y="256"/>
                    </a:lnTo>
                    <a:lnTo>
                      <a:pt x="925" y="256"/>
                    </a:lnTo>
                    <a:lnTo>
                      <a:pt x="930" y="255"/>
                    </a:lnTo>
                    <a:lnTo>
                      <a:pt x="933" y="253"/>
                    </a:lnTo>
                    <a:lnTo>
                      <a:pt x="935" y="250"/>
                    </a:lnTo>
                    <a:lnTo>
                      <a:pt x="939" y="246"/>
                    </a:lnTo>
                    <a:lnTo>
                      <a:pt x="940" y="242"/>
                    </a:lnTo>
                    <a:lnTo>
                      <a:pt x="946" y="224"/>
                    </a:lnTo>
                    <a:lnTo>
                      <a:pt x="951" y="209"/>
                    </a:lnTo>
                    <a:lnTo>
                      <a:pt x="957" y="212"/>
                    </a:lnTo>
                    <a:lnTo>
                      <a:pt x="965" y="214"/>
                    </a:lnTo>
                    <a:lnTo>
                      <a:pt x="973" y="215"/>
                    </a:lnTo>
                    <a:lnTo>
                      <a:pt x="980" y="214"/>
                    </a:lnTo>
                    <a:lnTo>
                      <a:pt x="989" y="214"/>
                    </a:lnTo>
                    <a:lnTo>
                      <a:pt x="998" y="213"/>
                    </a:lnTo>
                    <a:lnTo>
                      <a:pt x="1007" y="213"/>
                    </a:lnTo>
                    <a:lnTo>
                      <a:pt x="1017" y="215"/>
                    </a:lnTo>
                    <a:lnTo>
                      <a:pt x="1022" y="219"/>
                    </a:lnTo>
                    <a:lnTo>
                      <a:pt x="1027" y="223"/>
                    </a:lnTo>
                    <a:lnTo>
                      <a:pt x="1031" y="227"/>
                    </a:lnTo>
                    <a:lnTo>
                      <a:pt x="1033" y="232"/>
                    </a:lnTo>
                    <a:lnTo>
                      <a:pt x="1037" y="244"/>
                    </a:lnTo>
                    <a:lnTo>
                      <a:pt x="1040" y="257"/>
                    </a:lnTo>
                    <a:lnTo>
                      <a:pt x="1043" y="269"/>
                    </a:lnTo>
                    <a:lnTo>
                      <a:pt x="1046" y="280"/>
                    </a:lnTo>
                    <a:lnTo>
                      <a:pt x="1050" y="284"/>
                    </a:lnTo>
                    <a:lnTo>
                      <a:pt x="1053" y="287"/>
                    </a:lnTo>
                    <a:lnTo>
                      <a:pt x="1057" y="289"/>
                    </a:lnTo>
                    <a:lnTo>
                      <a:pt x="1063" y="290"/>
                    </a:lnTo>
                    <a:lnTo>
                      <a:pt x="1069" y="289"/>
                    </a:lnTo>
                    <a:lnTo>
                      <a:pt x="1076" y="286"/>
                    </a:lnTo>
                    <a:lnTo>
                      <a:pt x="1078" y="284"/>
                    </a:lnTo>
                    <a:lnTo>
                      <a:pt x="1081" y="282"/>
                    </a:lnTo>
                    <a:lnTo>
                      <a:pt x="1083" y="280"/>
                    </a:lnTo>
                    <a:lnTo>
                      <a:pt x="1084" y="277"/>
                    </a:lnTo>
                    <a:lnTo>
                      <a:pt x="1088" y="279"/>
                    </a:lnTo>
                    <a:lnTo>
                      <a:pt x="1092" y="280"/>
                    </a:lnTo>
                    <a:lnTo>
                      <a:pt x="1096" y="280"/>
                    </a:lnTo>
                    <a:lnTo>
                      <a:pt x="1099" y="280"/>
                    </a:lnTo>
                    <a:lnTo>
                      <a:pt x="1104" y="278"/>
                    </a:lnTo>
                    <a:lnTo>
                      <a:pt x="1110" y="277"/>
                    </a:lnTo>
                    <a:lnTo>
                      <a:pt x="1120" y="277"/>
                    </a:lnTo>
                    <a:lnTo>
                      <a:pt x="1128" y="276"/>
                    </a:lnTo>
                    <a:lnTo>
                      <a:pt x="1133" y="274"/>
                    </a:lnTo>
                    <a:lnTo>
                      <a:pt x="1135" y="270"/>
                    </a:lnTo>
                    <a:lnTo>
                      <a:pt x="1136" y="261"/>
                    </a:lnTo>
                    <a:lnTo>
                      <a:pt x="1136" y="246"/>
                    </a:lnTo>
                    <a:lnTo>
                      <a:pt x="1136" y="240"/>
                    </a:lnTo>
                    <a:lnTo>
                      <a:pt x="1137" y="234"/>
                    </a:lnTo>
                    <a:lnTo>
                      <a:pt x="1140" y="228"/>
                    </a:lnTo>
                    <a:lnTo>
                      <a:pt x="1143" y="223"/>
                    </a:lnTo>
                    <a:lnTo>
                      <a:pt x="1148" y="212"/>
                    </a:lnTo>
                    <a:lnTo>
                      <a:pt x="1156" y="204"/>
                    </a:lnTo>
                    <a:lnTo>
                      <a:pt x="1164" y="195"/>
                    </a:lnTo>
                    <a:lnTo>
                      <a:pt x="1170" y="186"/>
                    </a:lnTo>
                    <a:lnTo>
                      <a:pt x="1173" y="182"/>
                    </a:lnTo>
                    <a:lnTo>
                      <a:pt x="1175" y="177"/>
                    </a:lnTo>
                    <a:lnTo>
                      <a:pt x="1176" y="172"/>
                    </a:lnTo>
                    <a:lnTo>
                      <a:pt x="1176" y="167"/>
                    </a:lnTo>
                    <a:lnTo>
                      <a:pt x="1189" y="154"/>
                    </a:lnTo>
                    <a:lnTo>
                      <a:pt x="1201" y="146"/>
                    </a:lnTo>
                    <a:lnTo>
                      <a:pt x="1213" y="139"/>
                    </a:lnTo>
                    <a:lnTo>
                      <a:pt x="1225" y="134"/>
                    </a:lnTo>
                    <a:lnTo>
                      <a:pt x="1237" y="131"/>
                    </a:lnTo>
                    <a:lnTo>
                      <a:pt x="1248" y="128"/>
                    </a:lnTo>
                    <a:lnTo>
                      <a:pt x="1259" y="127"/>
                    </a:lnTo>
                    <a:lnTo>
                      <a:pt x="1270" y="126"/>
                    </a:lnTo>
                    <a:lnTo>
                      <a:pt x="1289" y="125"/>
                    </a:lnTo>
                    <a:lnTo>
                      <a:pt x="1305" y="123"/>
                    </a:lnTo>
                    <a:lnTo>
                      <a:pt x="1313" y="121"/>
                    </a:lnTo>
                    <a:lnTo>
                      <a:pt x="1320" y="117"/>
                    </a:lnTo>
                    <a:lnTo>
                      <a:pt x="1324" y="112"/>
                    </a:lnTo>
                    <a:lnTo>
                      <a:pt x="1328" y="104"/>
                    </a:lnTo>
                    <a:lnTo>
                      <a:pt x="1322" y="94"/>
                    </a:lnTo>
                    <a:lnTo>
                      <a:pt x="1314" y="86"/>
                    </a:lnTo>
                    <a:lnTo>
                      <a:pt x="1308" y="80"/>
                    </a:lnTo>
                    <a:lnTo>
                      <a:pt x="1301" y="75"/>
                    </a:lnTo>
                    <a:lnTo>
                      <a:pt x="1297" y="69"/>
                    </a:lnTo>
                    <a:lnTo>
                      <a:pt x="1292" y="64"/>
                    </a:lnTo>
                    <a:lnTo>
                      <a:pt x="1290" y="58"/>
                    </a:lnTo>
                    <a:lnTo>
                      <a:pt x="1289" y="49"/>
                    </a:lnTo>
                    <a:lnTo>
                      <a:pt x="1305" y="48"/>
                    </a:lnTo>
                    <a:lnTo>
                      <a:pt x="1322" y="45"/>
                    </a:lnTo>
                    <a:lnTo>
                      <a:pt x="1336" y="41"/>
                    </a:lnTo>
                    <a:lnTo>
                      <a:pt x="1349" y="36"/>
                    </a:lnTo>
                    <a:lnTo>
                      <a:pt x="1352" y="46"/>
                    </a:lnTo>
                    <a:lnTo>
                      <a:pt x="1356" y="56"/>
                    </a:lnTo>
                    <a:lnTo>
                      <a:pt x="1360" y="64"/>
                    </a:lnTo>
                    <a:lnTo>
                      <a:pt x="1366" y="72"/>
                    </a:lnTo>
                    <a:lnTo>
                      <a:pt x="1372" y="78"/>
                    </a:lnTo>
                    <a:lnTo>
                      <a:pt x="1379" y="84"/>
                    </a:lnTo>
                    <a:lnTo>
                      <a:pt x="1387" y="90"/>
                    </a:lnTo>
                    <a:lnTo>
                      <a:pt x="1394" y="94"/>
                    </a:lnTo>
                    <a:lnTo>
                      <a:pt x="1403" y="98"/>
                    </a:lnTo>
                    <a:lnTo>
                      <a:pt x="1412" y="101"/>
                    </a:lnTo>
                    <a:lnTo>
                      <a:pt x="1422" y="104"/>
                    </a:lnTo>
                    <a:lnTo>
                      <a:pt x="1432" y="107"/>
                    </a:lnTo>
                    <a:lnTo>
                      <a:pt x="1443" y="109"/>
                    </a:lnTo>
                    <a:lnTo>
                      <a:pt x="1453" y="110"/>
                    </a:lnTo>
                    <a:lnTo>
                      <a:pt x="1464" y="111"/>
                    </a:lnTo>
                    <a:lnTo>
                      <a:pt x="1476" y="111"/>
                    </a:lnTo>
                    <a:lnTo>
                      <a:pt x="1481" y="110"/>
                    </a:lnTo>
                    <a:lnTo>
                      <a:pt x="1489" y="108"/>
                    </a:lnTo>
                    <a:lnTo>
                      <a:pt x="1499" y="105"/>
                    </a:lnTo>
                    <a:lnTo>
                      <a:pt x="1509" y="104"/>
                    </a:lnTo>
                    <a:lnTo>
                      <a:pt x="1514" y="109"/>
                    </a:lnTo>
                    <a:lnTo>
                      <a:pt x="1523" y="113"/>
                    </a:lnTo>
                    <a:lnTo>
                      <a:pt x="1532" y="116"/>
                    </a:lnTo>
                    <a:lnTo>
                      <a:pt x="1541" y="117"/>
                    </a:lnTo>
                    <a:lnTo>
                      <a:pt x="1544" y="117"/>
                    </a:lnTo>
                    <a:lnTo>
                      <a:pt x="1547" y="115"/>
                    </a:lnTo>
                    <a:lnTo>
                      <a:pt x="1549" y="113"/>
                    </a:lnTo>
                    <a:lnTo>
                      <a:pt x="1551" y="110"/>
                    </a:lnTo>
                    <a:lnTo>
                      <a:pt x="1557" y="103"/>
                    </a:lnTo>
                    <a:lnTo>
                      <a:pt x="1561" y="98"/>
                    </a:lnTo>
                    <a:lnTo>
                      <a:pt x="1561" y="135"/>
                    </a:lnTo>
                    <a:lnTo>
                      <a:pt x="1556" y="146"/>
                    </a:lnTo>
                    <a:lnTo>
                      <a:pt x="1545" y="163"/>
                    </a:lnTo>
                    <a:lnTo>
                      <a:pt x="1530" y="183"/>
                    </a:lnTo>
                    <a:lnTo>
                      <a:pt x="1513" y="205"/>
                    </a:lnTo>
                    <a:lnTo>
                      <a:pt x="1495" y="228"/>
                    </a:lnTo>
                    <a:lnTo>
                      <a:pt x="1479" y="247"/>
                    </a:lnTo>
                    <a:lnTo>
                      <a:pt x="1465" y="262"/>
                    </a:lnTo>
                    <a:lnTo>
                      <a:pt x="1455" y="270"/>
                    </a:lnTo>
                    <a:lnTo>
                      <a:pt x="1464" y="275"/>
                    </a:lnTo>
                    <a:lnTo>
                      <a:pt x="1470" y="278"/>
                    </a:lnTo>
                    <a:lnTo>
                      <a:pt x="1474" y="282"/>
                    </a:lnTo>
                    <a:lnTo>
                      <a:pt x="1479" y="286"/>
                    </a:lnTo>
                    <a:lnTo>
                      <a:pt x="1485" y="294"/>
                    </a:lnTo>
                    <a:lnTo>
                      <a:pt x="1489" y="302"/>
                    </a:lnTo>
                    <a:lnTo>
                      <a:pt x="1492" y="310"/>
                    </a:lnTo>
                    <a:lnTo>
                      <a:pt x="1495" y="317"/>
                    </a:lnTo>
                    <a:lnTo>
                      <a:pt x="1498" y="321"/>
                    </a:lnTo>
                    <a:lnTo>
                      <a:pt x="1500" y="325"/>
                    </a:lnTo>
                    <a:lnTo>
                      <a:pt x="1504" y="328"/>
                    </a:lnTo>
                    <a:lnTo>
                      <a:pt x="1509" y="333"/>
                    </a:lnTo>
                    <a:lnTo>
                      <a:pt x="1514" y="336"/>
                    </a:lnTo>
                    <a:lnTo>
                      <a:pt x="1520" y="338"/>
                    </a:lnTo>
                    <a:lnTo>
                      <a:pt x="1525" y="339"/>
                    </a:lnTo>
                    <a:lnTo>
                      <a:pt x="1532" y="338"/>
                    </a:lnTo>
                    <a:lnTo>
                      <a:pt x="1538" y="338"/>
                    </a:lnTo>
                    <a:lnTo>
                      <a:pt x="1544" y="337"/>
                    </a:lnTo>
                    <a:lnTo>
                      <a:pt x="1549" y="337"/>
                    </a:lnTo>
                    <a:lnTo>
                      <a:pt x="1555" y="339"/>
                    </a:lnTo>
                    <a:lnTo>
                      <a:pt x="1560" y="340"/>
                    </a:lnTo>
                    <a:lnTo>
                      <a:pt x="1566" y="342"/>
                    </a:lnTo>
                    <a:lnTo>
                      <a:pt x="1570" y="345"/>
                    </a:lnTo>
                    <a:lnTo>
                      <a:pt x="1574" y="347"/>
                    </a:lnTo>
                    <a:lnTo>
                      <a:pt x="1582" y="354"/>
                    </a:lnTo>
                    <a:lnTo>
                      <a:pt x="1588" y="361"/>
                    </a:lnTo>
                    <a:lnTo>
                      <a:pt x="1594" y="368"/>
                    </a:lnTo>
                    <a:lnTo>
                      <a:pt x="1602" y="376"/>
                    </a:lnTo>
                    <a:lnTo>
                      <a:pt x="1605" y="379"/>
                    </a:lnTo>
                    <a:lnTo>
                      <a:pt x="1611" y="382"/>
                    </a:lnTo>
                    <a:lnTo>
                      <a:pt x="1615" y="386"/>
                    </a:lnTo>
                    <a:lnTo>
                      <a:pt x="1622" y="388"/>
                    </a:lnTo>
                    <a:lnTo>
                      <a:pt x="1629" y="391"/>
                    </a:lnTo>
                    <a:lnTo>
                      <a:pt x="1637" y="394"/>
                    </a:lnTo>
                    <a:lnTo>
                      <a:pt x="1644" y="398"/>
                    </a:lnTo>
                    <a:lnTo>
                      <a:pt x="1649" y="403"/>
                    </a:lnTo>
                    <a:lnTo>
                      <a:pt x="1659" y="413"/>
                    </a:lnTo>
                    <a:lnTo>
                      <a:pt x="1668" y="423"/>
                    </a:lnTo>
                    <a:lnTo>
                      <a:pt x="1677" y="433"/>
                    </a:lnTo>
                    <a:lnTo>
                      <a:pt x="1686" y="442"/>
                    </a:lnTo>
                    <a:lnTo>
                      <a:pt x="1692" y="445"/>
                    </a:lnTo>
                    <a:lnTo>
                      <a:pt x="1698" y="448"/>
                    </a:lnTo>
                    <a:lnTo>
                      <a:pt x="1706" y="449"/>
                    </a:lnTo>
                    <a:lnTo>
                      <a:pt x="1714" y="450"/>
                    </a:lnTo>
                    <a:lnTo>
                      <a:pt x="1719" y="449"/>
                    </a:lnTo>
                    <a:lnTo>
                      <a:pt x="1724" y="448"/>
                    </a:lnTo>
                    <a:lnTo>
                      <a:pt x="1729" y="446"/>
                    </a:lnTo>
                    <a:lnTo>
                      <a:pt x="1735" y="444"/>
                    </a:lnTo>
                    <a:lnTo>
                      <a:pt x="1745" y="435"/>
                    </a:lnTo>
                    <a:lnTo>
                      <a:pt x="1754" y="425"/>
                    </a:lnTo>
                    <a:lnTo>
                      <a:pt x="1764" y="413"/>
                    </a:lnTo>
                    <a:lnTo>
                      <a:pt x="1773" y="400"/>
                    </a:lnTo>
                    <a:lnTo>
                      <a:pt x="1782" y="385"/>
                    </a:lnTo>
                    <a:lnTo>
                      <a:pt x="1791" y="368"/>
                    </a:lnTo>
                    <a:lnTo>
                      <a:pt x="1798" y="351"/>
                    </a:lnTo>
                    <a:lnTo>
                      <a:pt x="1805" y="334"/>
                    </a:lnTo>
                    <a:lnTo>
                      <a:pt x="1812" y="316"/>
                    </a:lnTo>
                    <a:lnTo>
                      <a:pt x="1817" y="299"/>
                    </a:lnTo>
                    <a:lnTo>
                      <a:pt x="1821" y="283"/>
                    </a:lnTo>
                    <a:lnTo>
                      <a:pt x="1825" y="266"/>
                    </a:lnTo>
                    <a:lnTo>
                      <a:pt x="1827" y="252"/>
                    </a:lnTo>
                    <a:lnTo>
                      <a:pt x="1827" y="240"/>
                    </a:lnTo>
                    <a:lnTo>
                      <a:pt x="1828" y="223"/>
                    </a:lnTo>
                    <a:lnTo>
                      <a:pt x="1830" y="205"/>
                    </a:lnTo>
                    <a:lnTo>
                      <a:pt x="1834" y="189"/>
                    </a:lnTo>
                    <a:lnTo>
                      <a:pt x="1839" y="174"/>
                    </a:lnTo>
                    <a:lnTo>
                      <a:pt x="1845" y="159"/>
                    </a:lnTo>
                    <a:lnTo>
                      <a:pt x="1850" y="145"/>
                    </a:lnTo>
                    <a:lnTo>
                      <a:pt x="1857" y="131"/>
                    </a:lnTo>
                    <a:lnTo>
                      <a:pt x="1863" y="118"/>
                    </a:lnTo>
                    <a:lnTo>
                      <a:pt x="1877" y="90"/>
                    </a:lnTo>
                    <a:lnTo>
                      <a:pt x="1888" y="63"/>
                    </a:lnTo>
                    <a:lnTo>
                      <a:pt x="1894" y="47"/>
                    </a:lnTo>
                    <a:lnTo>
                      <a:pt x="1897" y="32"/>
                    </a:lnTo>
                    <a:lnTo>
                      <a:pt x="1899" y="17"/>
                    </a:lnTo>
                    <a:lnTo>
                      <a:pt x="1901" y="0"/>
                    </a:lnTo>
                    <a:lnTo>
                      <a:pt x="1904" y="10"/>
                    </a:lnTo>
                    <a:lnTo>
                      <a:pt x="1909" y="21"/>
                    </a:lnTo>
                    <a:lnTo>
                      <a:pt x="1917" y="32"/>
                    </a:lnTo>
                    <a:lnTo>
                      <a:pt x="1925" y="43"/>
                    </a:lnTo>
                    <a:lnTo>
                      <a:pt x="1932" y="55"/>
                    </a:lnTo>
                    <a:lnTo>
                      <a:pt x="1940" y="63"/>
                    </a:lnTo>
                    <a:lnTo>
                      <a:pt x="1948" y="70"/>
                    </a:lnTo>
                    <a:lnTo>
                      <a:pt x="1953" y="74"/>
                    </a:lnTo>
                    <a:lnTo>
                      <a:pt x="1952" y="76"/>
                    </a:lnTo>
                    <a:lnTo>
                      <a:pt x="1950" y="77"/>
                    </a:lnTo>
                    <a:lnTo>
                      <a:pt x="1947" y="78"/>
                    </a:lnTo>
                    <a:lnTo>
                      <a:pt x="1943" y="79"/>
                    </a:lnTo>
                    <a:lnTo>
                      <a:pt x="1937" y="80"/>
                    </a:lnTo>
                    <a:lnTo>
                      <a:pt x="1933" y="80"/>
                    </a:lnTo>
                    <a:lnTo>
                      <a:pt x="1935" y="90"/>
                    </a:lnTo>
                    <a:lnTo>
                      <a:pt x="1937" y="98"/>
                    </a:lnTo>
                    <a:lnTo>
                      <a:pt x="1940" y="104"/>
                    </a:lnTo>
                    <a:lnTo>
                      <a:pt x="1943" y="110"/>
                    </a:lnTo>
                    <a:lnTo>
                      <a:pt x="1947" y="115"/>
                    </a:lnTo>
                    <a:lnTo>
                      <a:pt x="1950" y="121"/>
                    </a:lnTo>
                    <a:lnTo>
                      <a:pt x="1952" y="127"/>
                    </a:lnTo>
                    <a:lnTo>
                      <a:pt x="1953" y="135"/>
                    </a:lnTo>
                    <a:lnTo>
                      <a:pt x="1953" y="144"/>
                    </a:lnTo>
                    <a:lnTo>
                      <a:pt x="1951" y="152"/>
                    </a:lnTo>
                    <a:lnTo>
                      <a:pt x="1949" y="160"/>
                    </a:lnTo>
                    <a:lnTo>
                      <a:pt x="1947" y="169"/>
                    </a:lnTo>
                    <a:lnTo>
                      <a:pt x="1944" y="176"/>
                    </a:lnTo>
                    <a:lnTo>
                      <a:pt x="1942" y="183"/>
                    </a:lnTo>
                    <a:lnTo>
                      <a:pt x="1941" y="190"/>
                    </a:lnTo>
                    <a:lnTo>
                      <a:pt x="1940" y="197"/>
                    </a:lnTo>
                    <a:lnTo>
                      <a:pt x="1940" y="201"/>
                    </a:lnTo>
                    <a:lnTo>
                      <a:pt x="1941" y="206"/>
                    </a:lnTo>
                    <a:lnTo>
                      <a:pt x="1942" y="210"/>
                    </a:lnTo>
                    <a:lnTo>
                      <a:pt x="1944" y="214"/>
                    </a:lnTo>
                    <a:lnTo>
                      <a:pt x="1950" y="222"/>
                    </a:lnTo>
                    <a:lnTo>
                      <a:pt x="1955" y="228"/>
                    </a:lnTo>
                    <a:lnTo>
                      <a:pt x="1963" y="233"/>
                    </a:lnTo>
                    <a:lnTo>
                      <a:pt x="1971" y="237"/>
                    </a:lnTo>
                    <a:lnTo>
                      <a:pt x="1978" y="239"/>
                    </a:lnTo>
                    <a:lnTo>
                      <a:pt x="1986" y="240"/>
                    </a:lnTo>
                    <a:lnTo>
                      <a:pt x="1987" y="244"/>
                    </a:lnTo>
                    <a:lnTo>
                      <a:pt x="1989" y="248"/>
                    </a:lnTo>
                    <a:lnTo>
                      <a:pt x="1993" y="251"/>
                    </a:lnTo>
                    <a:lnTo>
                      <a:pt x="1997" y="254"/>
                    </a:lnTo>
                    <a:lnTo>
                      <a:pt x="2006" y="257"/>
                    </a:lnTo>
                    <a:lnTo>
                      <a:pt x="2014" y="258"/>
                    </a:lnTo>
                    <a:lnTo>
                      <a:pt x="2014" y="278"/>
                    </a:lnTo>
                    <a:lnTo>
                      <a:pt x="2015" y="297"/>
                    </a:lnTo>
                    <a:lnTo>
                      <a:pt x="2017" y="314"/>
                    </a:lnTo>
                    <a:lnTo>
                      <a:pt x="2019" y="332"/>
                    </a:lnTo>
                    <a:lnTo>
                      <a:pt x="2026" y="365"/>
                    </a:lnTo>
                    <a:lnTo>
                      <a:pt x="2033" y="398"/>
                    </a:lnTo>
                    <a:lnTo>
                      <a:pt x="2040" y="429"/>
                    </a:lnTo>
                    <a:lnTo>
                      <a:pt x="2047" y="461"/>
                    </a:lnTo>
                    <a:lnTo>
                      <a:pt x="2050" y="476"/>
                    </a:lnTo>
                    <a:lnTo>
                      <a:pt x="2051" y="491"/>
                    </a:lnTo>
                    <a:lnTo>
                      <a:pt x="2053" y="508"/>
                    </a:lnTo>
                    <a:lnTo>
                      <a:pt x="2053" y="523"/>
                    </a:lnTo>
                    <a:lnTo>
                      <a:pt x="2053" y="526"/>
                    </a:lnTo>
                    <a:lnTo>
                      <a:pt x="2054" y="528"/>
                    </a:lnTo>
                    <a:lnTo>
                      <a:pt x="2056" y="529"/>
                    </a:lnTo>
                    <a:lnTo>
                      <a:pt x="2060" y="531"/>
                    </a:lnTo>
                    <a:lnTo>
                      <a:pt x="2066" y="533"/>
                    </a:lnTo>
                    <a:lnTo>
                      <a:pt x="2074" y="536"/>
                    </a:lnTo>
                    <a:lnTo>
                      <a:pt x="2082" y="538"/>
                    </a:lnTo>
                    <a:lnTo>
                      <a:pt x="2089" y="540"/>
                    </a:lnTo>
                    <a:lnTo>
                      <a:pt x="2096" y="544"/>
                    </a:lnTo>
                    <a:lnTo>
                      <a:pt x="2099" y="548"/>
                    </a:lnTo>
                    <a:lnTo>
                      <a:pt x="2108" y="562"/>
                    </a:lnTo>
                    <a:lnTo>
                      <a:pt x="2116" y="574"/>
                    </a:lnTo>
                    <a:lnTo>
                      <a:pt x="2120" y="578"/>
                    </a:lnTo>
                    <a:lnTo>
                      <a:pt x="2123" y="582"/>
                    </a:lnTo>
                    <a:lnTo>
                      <a:pt x="2128" y="584"/>
                    </a:lnTo>
                    <a:lnTo>
                      <a:pt x="2133" y="585"/>
                    </a:lnTo>
                    <a:lnTo>
                      <a:pt x="2134" y="596"/>
                    </a:lnTo>
                    <a:lnTo>
                      <a:pt x="2139" y="615"/>
                    </a:lnTo>
                    <a:lnTo>
                      <a:pt x="2146" y="637"/>
                    </a:lnTo>
                    <a:lnTo>
                      <a:pt x="2154" y="661"/>
                    </a:lnTo>
                    <a:lnTo>
                      <a:pt x="2163" y="686"/>
                    </a:lnTo>
                    <a:lnTo>
                      <a:pt x="2172" y="707"/>
                    </a:lnTo>
                    <a:lnTo>
                      <a:pt x="2179" y="724"/>
                    </a:lnTo>
                    <a:lnTo>
                      <a:pt x="2186" y="733"/>
                    </a:lnTo>
                    <a:lnTo>
                      <a:pt x="2188" y="735"/>
                    </a:lnTo>
                    <a:lnTo>
                      <a:pt x="2194" y="737"/>
                    </a:lnTo>
                    <a:lnTo>
                      <a:pt x="2201" y="738"/>
                    </a:lnTo>
                    <a:lnTo>
                      <a:pt x="2211" y="739"/>
                    </a:lnTo>
                    <a:lnTo>
                      <a:pt x="2231" y="742"/>
                    </a:lnTo>
                    <a:lnTo>
                      <a:pt x="2245" y="745"/>
                    </a:lnTo>
                    <a:lnTo>
                      <a:pt x="2242" y="756"/>
                    </a:lnTo>
                    <a:lnTo>
                      <a:pt x="2238" y="762"/>
                    </a:lnTo>
                    <a:lnTo>
                      <a:pt x="2231" y="766"/>
                    </a:lnTo>
                    <a:lnTo>
                      <a:pt x="2219" y="769"/>
                    </a:lnTo>
                    <a:lnTo>
                      <a:pt x="2223" y="781"/>
                    </a:lnTo>
                    <a:lnTo>
                      <a:pt x="2228" y="790"/>
                    </a:lnTo>
                    <a:lnTo>
                      <a:pt x="2233" y="800"/>
                    </a:lnTo>
                    <a:lnTo>
                      <a:pt x="2239" y="809"/>
                    </a:lnTo>
                    <a:lnTo>
                      <a:pt x="2251" y="827"/>
                    </a:lnTo>
                    <a:lnTo>
                      <a:pt x="2263" y="846"/>
                    </a:lnTo>
                    <a:lnTo>
                      <a:pt x="2289" y="879"/>
                    </a:lnTo>
                    <a:lnTo>
                      <a:pt x="2312" y="912"/>
                    </a:lnTo>
                    <a:lnTo>
                      <a:pt x="2318" y="907"/>
                    </a:lnTo>
                    <a:lnTo>
                      <a:pt x="2324" y="902"/>
                    </a:lnTo>
                    <a:lnTo>
                      <a:pt x="2328" y="899"/>
                    </a:lnTo>
                    <a:lnTo>
                      <a:pt x="2330" y="896"/>
                    </a:lnTo>
                    <a:lnTo>
                      <a:pt x="2332" y="892"/>
                    </a:lnTo>
                    <a:lnTo>
                      <a:pt x="2332" y="887"/>
                    </a:lnTo>
                    <a:lnTo>
                      <a:pt x="2332" y="896"/>
                    </a:lnTo>
                    <a:lnTo>
                      <a:pt x="2332" y="903"/>
                    </a:lnTo>
                    <a:lnTo>
                      <a:pt x="2332" y="910"/>
                    </a:lnTo>
                    <a:lnTo>
                      <a:pt x="2332" y="918"/>
                    </a:lnTo>
                    <a:lnTo>
                      <a:pt x="2293" y="1010"/>
                    </a:lnTo>
                    <a:lnTo>
                      <a:pt x="2295" y="1024"/>
                    </a:lnTo>
                    <a:lnTo>
                      <a:pt x="2296" y="1038"/>
                    </a:lnTo>
                    <a:lnTo>
                      <a:pt x="2295" y="1051"/>
                    </a:lnTo>
                    <a:lnTo>
                      <a:pt x="2291" y="1066"/>
                    </a:lnTo>
                    <a:lnTo>
                      <a:pt x="2288" y="1079"/>
                    </a:lnTo>
                    <a:lnTo>
                      <a:pt x="2283" y="1092"/>
                    </a:lnTo>
                    <a:lnTo>
                      <a:pt x="2276" y="1105"/>
                    </a:lnTo>
                    <a:lnTo>
                      <a:pt x="2269" y="1118"/>
                    </a:lnTo>
                    <a:lnTo>
                      <a:pt x="2253" y="1143"/>
                    </a:lnTo>
                    <a:lnTo>
                      <a:pt x="2237" y="1167"/>
                    </a:lnTo>
                    <a:lnTo>
                      <a:pt x="2220" y="1188"/>
                    </a:lnTo>
                    <a:lnTo>
                      <a:pt x="2206" y="1207"/>
                    </a:lnTo>
                    <a:lnTo>
                      <a:pt x="2188" y="1233"/>
                    </a:lnTo>
                    <a:lnTo>
                      <a:pt x="2172" y="1260"/>
                    </a:lnTo>
                    <a:lnTo>
                      <a:pt x="2153" y="1289"/>
                    </a:lnTo>
                    <a:lnTo>
                      <a:pt x="2133" y="1317"/>
                    </a:lnTo>
                    <a:lnTo>
                      <a:pt x="2123" y="1329"/>
                    </a:lnTo>
                    <a:lnTo>
                      <a:pt x="2111" y="1342"/>
                    </a:lnTo>
                    <a:lnTo>
                      <a:pt x="2100" y="1352"/>
                    </a:lnTo>
                    <a:lnTo>
                      <a:pt x="2087" y="1362"/>
                    </a:lnTo>
                    <a:lnTo>
                      <a:pt x="2081" y="1366"/>
                    </a:lnTo>
                    <a:lnTo>
                      <a:pt x="2074" y="1369"/>
                    </a:lnTo>
                    <a:lnTo>
                      <a:pt x="2066" y="1372"/>
                    </a:lnTo>
                    <a:lnTo>
                      <a:pt x="2059" y="1375"/>
                    </a:lnTo>
                    <a:lnTo>
                      <a:pt x="2051" y="1377"/>
                    </a:lnTo>
                    <a:lnTo>
                      <a:pt x="2043" y="1378"/>
                    </a:lnTo>
                    <a:lnTo>
                      <a:pt x="2036" y="1379"/>
                    </a:lnTo>
                    <a:lnTo>
                      <a:pt x="2027" y="1380"/>
                    </a:lnTo>
                    <a:lnTo>
                      <a:pt x="2026" y="1393"/>
                    </a:lnTo>
                    <a:lnTo>
                      <a:pt x="2022" y="1404"/>
                    </a:lnTo>
                    <a:lnTo>
                      <a:pt x="2018" y="1414"/>
                    </a:lnTo>
                    <a:lnTo>
                      <a:pt x="2013" y="1423"/>
                    </a:lnTo>
                    <a:lnTo>
                      <a:pt x="2005" y="1432"/>
                    </a:lnTo>
                    <a:lnTo>
                      <a:pt x="1997" y="1440"/>
                    </a:lnTo>
                    <a:lnTo>
                      <a:pt x="1988" y="1449"/>
                    </a:lnTo>
                    <a:lnTo>
                      <a:pt x="1978" y="1456"/>
                    </a:lnTo>
                    <a:lnTo>
                      <a:pt x="1958" y="1470"/>
                    </a:lnTo>
                    <a:lnTo>
                      <a:pt x="1937" y="1483"/>
                    </a:lnTo>
                    <a:lnTo>
                      <a:pt x="1917" y="1495"/>
                    </a:lnTo>
                    <a:lnTo>
                      <a:pt x="1901" y="1510"/>
                    </a:lnTo>
                    <a:lnTo>
                      <a:pt x="1885" y="1525"/>
                    </a:lnTo>
                    <a:lnTo>
                      <a:pt x="1873" y="1539"/>
                    </a:lnTo>
                    <a:lnTo>
                      <a:pt x="1864" y="1553"/>
                    </a:lnTo>
                    <a:lnTo>
                      <a:pt x="1857" y="1565"/>
                    </a:lnTo>
                    <a:lnTo>
                      <a:pt x="1848" y="1578"/>
                    </a:lnTo>
                    <a:lnTo>
                      <a:pt x="1838" y="1591"/>
                    </a:lnTo>
                    <a:lnTo>
                      <a:pt x="1825" y="1604"/>
                    </a:lnTo>
                    <a:lnTo>
                      <a:pt x="1807" y="1621"/>
                    </a:lnTo>
                    <a:lnTo>
                      <a:pt x="1801" y="1630"/>
                    </a:lnTo>
                    <a:lnTo>
                      <a:pt x="1796" y="1639"/>
                    </a:lnTo>
                    <a:lnTo>
                      <a:pt x="1793" y="1648"/>
                    </a:lnTo>
                    <a:lnTo>
                      <a:pt x="1790" y="1657"/>
                    </a:lnTo>
                    <a:lnTo>
                      <a:pt x="1786" y="1665"/>
                    </a:lnTo>
                    <a:lnTo>
                      <a:pt x="1782" y="1671"/>
                    </a:lnTo>
                    <a:lnTo>
                      <a:pt x="1780" y="1673"/>
                    </a:lnTo>
                    <a:lnTo>
                      <a:pt x="1776" y="1675"/>
                    </a:lnTo>
                    <a:lnTo>
                      <a:pt x="1772" y="1676"/>
                    </a:lnTo>
                    <a:lnTo>
                      <a:pt x="1768" y="1676"/>
                    </a:lnTo>
                    <a:lnTo>
                      <a:pt x="1749" y="1676"/>
                    </a:lnTo>
                    <a:lnTo>
                      <a:pt x="1733" y="1676"/>
                    </a:lnTo>
                    <a:lnTo>
                      <a:pt x="1718" y="1676"/>
                    </a:lnTo>
                    <a:lnTo>
                      <a:pt x="1707" y="1676"/>
                    </a:lnTo>
                    <a:lnTo>
                      <a:pt x="1702" y="1676"/>
                    </a:lnTo>
                    <a:lnTo>
                      <a:pt x="1695" y="1678"/>
                    </a:lnTo>
                    <a:lnTo>
                      <a:pt x="1689" y="1680"/>
                    </a:lnTo>
                    <a:lnTo>
                      <a:pt x="1682" y="1683"/>
                    </a:lnTo>
                    <a:lnTo>
                      <a:pt x="1668" y="1690"/>
                    </a:lnTo>
                    <a:lnTo>
                      <a:pt x="1652" y="1699"/>
                    </a:lnTo>
                    <a:lnTo>
                      <a:pt x="1634" y="1708"/>
                    </a:lnTo>
                    <a:lnTo>
                      <a:pt x="1613" y="1717"/>
                    </a:lnTo>
                    <a:lnTo>
                      <a:pt x="1602" y="1722"/>
                    </a:lnTo>
                    <a:lnTo>
                      <a:pt x="1589" y="1726"/>
                    </a:lnTo>
                    <a:lnTo>
                      <a:pt x="1576" y="1729"/>
                    </a:lnTo>
                    <a:lnTo>
                      <a:pt x="1561" y="1731"/>
                    </a:lnTo>
                    <a:lnTo>
                      <a:pt x="1558" y="1725"/>
                    </a:lnTo>
                    <a:lnTo>
                      <a:pt x="1555" y="1718"/>
                    </a:lnTo>
                    <a:lnTo>
                      <a:pt x="1548" y="1718"/>
                    </a:lnTo>
                    <a:lnTo>
                      <a:pt x="1541" y="1717"/>
                    </a:lnTo>
                    <a:lnTo>
                      <a:pt x="1536" y="1715"/>
                    </a:lnTo>
                    <a:lnTo>
                      <a:pt x="1532" y="1713"/>
                    </a:lnTo>
                    <a:lnTo>
                      <a:pt x="1528" y="1711"/>
                    </a:lnTo>
                    <a:lnTo>
                      <a:pt x="1525" y="1708"/>
                    </a:lnTo>
                    <a:lnTo>
                      <a:pt x="1522" y="1705"/>
                    </a:lnTo>
                    <a:lnTo>
                      <a:pt x="1520" y="1701"/>
                    </a:lnTo>
                    <a:lnTo>
                      <a:pt x="1517" y="1693"/>
                    </a:lnTo>
                    <a:lnTo>
                      <a:pt x="1515" y="1685"/>
                    </a:lnTo>
                    <a:lnTo>
                      <a:pt x="1515" y="1677"/>
                    </a:lnTo>
                    <a:lnTo>
                      <a:pt x="1515" y="1670"/>
                    </a:lnTo>
                    <a:lnTo>
                      <a:pt x="1489" y="1690"/>
                    </a:lnTo>
                    <a:lnTo>
                      <a:pt x="1462" y="1709"/>
                    </a:lnTo>
                    <a:lnTo>
                      <a:pt x="1449" y="1718"/>
                    </a:lnTo>
                    <a:lnTo>
                      <a:pt x="1437" y="1725"/>
                    </a:lnTo>
                    <a:lnTo>
                      <a:pt x="1432" y="1728"/>
                    </a:lnTo>
                    <a:lnTo>
                      <a:pt x="1426" y="1730"/>
                    </a:lnTo>
                    <a:lnTo>
                      <a:pt x="1421" y="1731"/>
                    </a:lnTo>
                    <a:lnTo>
                      <a:pt x="1415" y="1731"/>
                    </a:lnTo>
                    <a:lnTo>
                      <a:pt x="1413" y="1731"/>
                    </a:lnTo>
                    <a:lnTo>
                      <a:pt x="1410" y="1729"/>
                    </a:lnTo>
                    <a:lnTo>
                      <a:pt x="1406" y="1727"/>
                    </a:lnTo>
                    <a:lnTo>
                      <a:pt x="1403" y="1725"/>
                    </a:lnTo>
                    <a:lnTo>
                      <a:pt x="1400" y="1722"/>
                    </a:lnTo>
                    <a:lnTo>
                      <a:pt x="1398" y="1718"/>
                    </a:lnTo>
                    <a:lnTo>
                      <a:pt x="1395" y="1715"/>
                    </a:lnTo>
                    <a:lnTo>
                      <a:pt x="1395" y="1712"/>
                    </a:lnTo>
                    <a:lnTo>
                      <a:pt x="1372" y="1711"/>
                    </a:lnTo>
                    <a:lnTo>
                      <a:pt x="1349" y="1709"/>
                    </a:lnTo>
                    <a:lnTo>
                      <a:pt x="1338" y="1707"/>
                    </a:lnTo>
                    <a:lnTo>
                      <a:pt x="1327" y="1704"/>
                    </a:lnTo>
                    <a:lnTo>
                      <a:pt x="1316" y="1701"/>
                    </a:lnTo>
                    <a:lnTo>
                      <a:pt x="1307" y="1697"/>
                    </a:lnTo>
                    <a:lnTo>
                      <a:pt x="1297" y="1693"/>
                    </a:lnTo>
                    <a:lnTo>
                      <a:pt x="1289" y="1688"/>
                    </a:lnTo>
                    <a:lnTo>
                      <a:pt x="1281" y="1683"/>
                    </a:lnTo>
                    <a:lnTo>
                      <a:pt x="1275" y="1677"/>
                    </a:lnTo>
                    <a:lnTo>
                      <a:pt x="1269" y="1670"/>
                    </a:lnTo>
                    <a:lnTo>
                      <a:pt x="1266" y="1662"/>
                    </a:lnTo>
                    <a:lnTo>
                      <a:pt x="1264" y="1653"/>
                    </a:lnTo>
                    <a:lnTo>
                      <a:pt x="1263" y="1645"/>
                    </a:lnTo>
                    <a:lnTo>
                      <a:pt x="1263" y="1639"/>
                    </a:lnTo>
                    <a:lnTo>
                      <a:pt x="1264" y="1635"/>
                    </a:lnTo>
                    <a:lnTo>
                      <a:pt x="1266" y="1631"/>
                    </a:lnTo>
                    <a:lnTo>
                      <a:pt x="1268" y="1627"/>
                    </a:lnTo>
                    <a:lnTo>
                      <a:pt x="1272" y="1620"/>
                    </a:lnTo>
                    <a:lnTo>
                      <a:pt x="1279" y="1614"/>
                    </a:lnTo>
                    <a:lnTo>
                      <a:pt x="1286" y="1609"/>
                    </a:lnTo>
                    <a:lnTo>
                      <a:pt x="1290" y="1601"/>
                    </a:lnTo>
                    <a:lnTo>
                      <a:pt x="1292" y="1597"/>
                    </a:lnTo>
                    <a:lnTo>
                      <a:pt x="1294" y="1593"/>
                    </a:lnTo>
                    <a:lnTo>
                      <a:pt x="1296" y="1589"/>
                    </a:lnTo>
                    <a:lnTo>
                      <a:pt x="1296" y="1583"/>
                    </a:lnTo>
                    <a:lnTo>
                      <a:pt x="1296" y="1546"/>
                    </a:lnTo>
                    <a:lnTo>
                      <a:pt x="1309" y="1528"/>
                    </a:lnTo>
                    <a:lnTo>
                      <a:pt x="1309" y="1522"/>
                    </a:lnTo>
                    <a:lnTo>
                      <a:pt x="1256" y="1522"/>
                    </a:lnTo>
                    <a:lnTo>
                      <a:pt x="1249" y="1534"/>
                    </a:lnTo>
                    <a:lnTo>
                      <a:pt x="1255" y="1525"/>
                    </a:lnTo>
                    <a:lnTo>
                      <a:pt x="1263" y="1516"/>
                    </a:lnTo>
                    <a:lnTo>
                      <a:pt x="1269" y="1509"/>
                    </a:lnTo>
                    <a:lnTo>
                      <a:pt x="1276" y="1504"/>
                    </a:lnTo>
                    <a:lnTo>
                      <a:pt x="1276" y="1460"/>
                    </a:lnTo>
                    <a:lnTo>
                      <a:pt x="1270" y="1462"/>
                    </a:lnTo>
                    <a:lnTo>
                      <a:pt x="1265" y="1464"/>
                    </a:lnTo>
                    <a:lnTo>
                      <a:pt x="1260" y="1466"/>
                    </a:lnTo>
                    <a:lnTo>
                      <a:pt x="1256" y="1469"/>
                    </a:lnTo>
                    <a:lnTo>
                      <a:pt x="1249" y="1475"/>
                    </a:lnTo>
                    <a:lnTo>
                      <a:pt x="1243" y="1481"/>
                    </a:lnTo>
                    <a:lnTo>
                      <a:pt x="1237" y="1488"/>
                    </a:lnTo>
                    <a:lnTo>
                      <a:pt x="1232" y="1494"/>
                    </a:lnTo>
                    <a:lnTo>
                      <a:pt x="1229" y="1498"/>
                    </a:lnTo>
                    <a:lnTo>
                      <a:pt x="1225" y="1500"/>
                    </a:lnTo>
                    <a:lnTo>
                      <a:pt x="1221" y="1502"/>
                    </a:lnTo>
                    <a:lnTo>
                      <a:pt x="1216" y="1504"/>
                    </a:lnTo>
                    <a:lnTo>
                      <a:pt x="1189" y="1504"/>
                    </a:lnTo>
                    <a:lnTo>
                      <a:pt x="1222" y="1472"/>
                    </a:lnTo>
                    <a:lnTo>
                      <a:pt x="1252" y="1442"/>
                    </a:lnTo>
                    <a:lnTo>
                      <a:pt x="1280" y="1411"/>
                    </a:lnTo>
                    <a:lnTo>
                      <a:pt x="1309" y="1380"/>
                    </a:lnTo>
                    <a:lnTo>
                      <a:pt x="1305" y="1378"/>
                    </a:lnTo>
                    <a:lnTo>
                      <a:pt x="1301" y="1377"/>
                    </a:lnTo>
                    <a:lnTo>
                      <a:pt x="1298" y="1376"/>
                    </a:lnTo>
                    <a:lnTo>
                      <a:pt x="1294" y="1376"/>
                    </a:lnTo>
                    <a:lnTo>
                      <a:pt x="1287" y="1378"/>
                    </a:lnTo>
                    <a:lnTo>
                      <a:pt x="1280" y="1382"/>
                    </a:lnTo>
                    <a:lnTo>
                      <a:pt x="1267" y="1392"/>
                    </a:lnTo>
                    <a:lnTo>
                      <a:pt x="1256" y="1399"/>
                    </a:lnTo>
                    <a:lnTo>
                      <a:pt x="1230" y="1418"/>
                    </a:lnTo>
                    <a:lnTo>
                      <a:pt x="1185" y="1450"/>
                    </a:lnTo>
                    <a:lnTo>
                      <a:pt x="1142" y="1478"/>
                    </a:lnTo>
                    <a:lnTo>
                      <a:pt x="1123" y="1490"/>
                    </a:lnTo>
                    <a:lnTo>
                      <a:pt x="1123" y="1380"/>
                    </a:lnTo>
                    <a:lnTo>
                      <a:pt x="1113" y="1379"/>
                    </a:lnTo>
                    <a:lnTo>
                      <a:pt x="1106" y="1377"/>
                    </a:lnTo>
                    <a:lnTo>
                      <a:pt x="1099" y="1375"/>
                    </a:lnTo>
                    <a:lnTo>
                      <a:pt x="1093" y="1371"/>
                    </a:lnTo>
                    <a:lnTo>
                      <a:pt x="1090" y="1367"/>
                    </a:lnTo>
                    <a:lnTo>
                      <a:pt x="1088" y="1362"/>
                    </a:lnTo>
                    <a:lnTo>
                      <a:pt x="1088" y="1356"/>
                    </a:lnTo>
                    <a:lnTo>
                      <a:pt x="1090" y="1349"/>
                    </a:lnTo>
                    <a:lnTo>
                      <a:pt x="1078" y="1338"/>
                    </a:lnTo>
                    <a:lnTo>
                      <a:pt x="1064" y="1325"/>
                    </a:lnTo>
                    <a:lnTo>
                      <a:pt x="1047" y="1314"/>
                    </a:lnTo>
                    <a:lnTo>
                      <a:pt x="1030" y="1304"/>
                    </a:lnTo>
                    <a:lnTo>
                      <a:pt x="1020" y="1299"/>
                    </a:lnTo>
                    <a:lnTo>
                      <a:pt x="1011" y="1295"/>
                    </a:lnTo>
                    <a:lnTo>
                      <a:pt x="1001" y="1291"/>
                    </a:lnTo>
                    <a:lnTo>
                      <a:pt x="990" y="1288"/>
                    </a:lnTo>
                    <a:lnTo>
                      <a:pt x="980" y="1285"/>
                    </a:lnTo>
                    <a:lnTo>
                      <a:pt x="971" y="1283"/>
                    </a:lnTo>
                    <a:lnTo>
                      <a:pt x="961" y="1282"/>
                    </a:lnTo>
                    <a:lnTo>
                      <a:pt x="951" y="1282"/>
                    </a:lnTo>
                    <a:lnTo>
                      <a:pt x="941" y="1283"/>
                    </a:lnTo>
                    <a:lnTo>
                      <a:pt x="931" y="1285"/>
                    </a:lnTo>
                    <a:lnTo>
                      <a:pt x="923" y="1289"/>
                    </a:lnTo>
                    <a:lnTo>
                      <a:pt x="917" y="1294"/>
                    </a:lnTo>
                    <a:lnTo>
                      <a:pt x="831" y="1294"/>
                    </a:lnTo>
                    <a:lnTo>
                      <a:pt x="819" y="1301"/>
                    </a:lnTo>
                    <a:lnTo>
                      <a:pt x="807" y="1307"/>
                    </a:lnTo>
                    <a:lnTo>
                      <a:pt x="796" y="1312"/>
                    </a:lnTo>
                    <a:lnTo>
                      <a:pt x="785" y="1316"/>
                    </a:lnTo>
                    <a:lnTo>
                      <a:pt x="775" y="1319"/>
                    </a:lnTo>
                    <a:lnTo>
                      <a:pt x="764" y="1321"/>
                    </a:lnTo>
                    <a:lnTo>
                      <a:pt x="754" y="1323"/>
                    </a:lnTo>
                    <a:lnTo>
                      <a:pt x="745" y="1324"/>
                    </a:lnTo>
                    <a:lnTo>
                      <a:pt x="726" y="1326"/>
                    </a:lnTo>
                    <a:lnTo>
                      <a:pt x="706" y="1328"/>
                    </a:lnTo>
                    <a:lnTo>
                      <a:pt x="686" y="1332"/>
                    </a:lnTo>
                    <a:lnTo>
                      <a:pt x="664" y="1337"/>
                    </a:lnTo>
                    <a:lnTo>
                      <a:pt x="636" y="1345"/>
                    </a:lnTo>
                    <a:lnTo>
                      <a:pt x="596" y="1356"/>
                    </a:lnTo>
                    <a:lnTo>
                      <a:pt x="577" y="1362"/>
                    </a:lnTo>
                    <a:lnTo>
                      <a:pt x="560" y="1369"/>
                    </a:lnTo>
                    <a:lnTo>
                      <a:pt x="547" y="1374"/>
                    </a:lnTo>
                    <a:lnTo>
                      <a:pt x="538" y="1380"/>
                    </a:lnTo>
                    <a:lnTo>
                      <a:pt x="521" y="1402"/>
                    </a:lnTo>
                    <a:lnTo>
                      <a:pt x="507" y="1419"/>
                    </a:lnTo>
                    <a:lnTo>
                      <a:pt x="501" y="1426"/>
                    </a:lnTo>
                    <a:lnTo>
                      <a:pt x="493" y="1431"/>
                    </a:lnTo>
                    <a:lnTo>
                      <a:pt x="488" y="1433"/>
                    </a:lnTo>
                    <a:lnTo>
                      <a:pt x="483" y="1434"/>
                    </a:lnTo>
                    <a:lnTo>
                      <a:pt x="478" y="1435"/>
                    </a:lnTo>
                    <a:lnTo>
                      <a:pt x="472" y="1435"/>
                    </a:lnTo>
                    <a:lnTo>
                      <a:pt x="306" y="1435"/>
                    </a:lnTo>
                    <a:lnTo>
                      <a:pt x="291" y="1439"/>
                    </a:lnTo>
                    <a:lnTo>
                      <a:pt x="277" y="1444"/>
                    </a:lnTo>
                    <a:lnTo>
                      <a:pt x="265" y="1448"/>
                    </a:lnTo>
                    <a:lnTo>
                      <a:pt x="254" y="1453"/>
                    </a:lnTo>
                    <a:lnTo>
                      <a:pt x="233" y="1463"/>
                    </a:lnTo>
                    <a:lnTo>
                      <a:pt x="214" y="1473"/>
                    </a:lnTo>
                    <a:lnTo>
                      <a:pt x="204" y="1478"/>
                    </a:lnTo>
                    <a:lnTo>
                      <a:pt x="193" y="1482"/>
                    </a:lnTo>
                    <a:lnTo>
                      <a:pt x="182" y="1486"/>
                    </a:lnTo>
                    <a:lnTo>
                      <a:pt x="170" y="1490"/>
                    </a:lnTo>
                    <a:lnTo>
                      <a:pt x="157" y="1493"/>
                    </a:lnTo>
                    <a:lnTo>
                      <a:pt x="142" y="1495"/>
                    </a:lnTo>
                    <a:lnTo>
                      <a:pt x="125" y="1496"/>
                    </a:lnTo>
                    <a:lnTo>
                      <a:pt x="106" y="1496"/>
                    </a:lnTo>
                    <a:lnTo>
                      <a:pt x="95" y="1496"/>
                    </a:lnTo>
                    <a:lnTo>
                      <a:pt x="84" y="1495"/>
                    </a:lnTo>
                    <a:lnTo>
                      <a:pt x="75" y="1494"/>
                    </a:lnTo>
                    <a:lnTo>
                      <a:pt x="65" y="1492"/>
                    </a:lnTo>
                    <a:lnTo>
                      <a:pt x="55" y="1490"/>
                    </a:lnTo>
                    <a:lnTo>
                      <a:pt x="46" y="1487"/>
                    </a:lnTo>
                    <a:lnTo>
                      <a:pt x="38" y="1483"/>
                    </a:lnTo>
                    <a:lnTo>
                      <a:pt x="31" y="1479"/>
                    </a:lnTo>
                    <a:lnTo>
                      <a:pt x="24" y="1475"/>
                    </a:lnTo>
                    <a:lnTo>
                      <a:pt x="19" y="1470"/>
                    </a:lnTo>
                    <a:lnTo>
                      <a:pt x="13" y="1464"/>
                    </a:lnTo>
                    <a:lnTo>
                      <a:pt x="9" y="1458"/>
                    </a:lnTo>
                    <a:lnTo>
                      <a:pt x="4" y="1452"/>
                    </a:lnTo>
                    <a:lnTo>
                      <a:pt x="2" y="1445"/>
                    </a:lnTo>
                    <a:lnTo>
                      <a:pt x="1" y="1437"/>
                    </a:lnTo>
                    <a:lnTo>
                      <a:pt x="0" y="1429"/>
                    </a:lnTo>
                    <a:lnTo>
                      <a:pt x="1" y="1426"/>
                    </a:lnTo>
                    <a:lnTo>
                      <a:pt x="2" y="1423"/>
                    </a:lnTo>
                    <a:lnTo>
                      <a:pt x="4" y="1421"/>
                    </a:lnTo>
                    <a:lnTo>
                      <a:pt x="6" y="1418"/>
                    </a:lnTo>
                    <a:lnTo>
                      <a:pt x="13" y="1415"/>
                    </a:lnTo>
                    <a:lnTo>
                      <a:pt x="22" y="1413"/>
                    </a:lnTo>
                    <a:lnTo>
                      <a:pt x="39" y="1411"/>
                    </a:lnTo>
                    <a:lnTo>
                      <a:pt x="54" y="1411"/>
                    </a:lnTo>
                    <a:lnTo>
                      <a:pt x="58" y="1408"/>
                    </a:lnTo>
                    <a:lnTo>
                      <a:pt x="64" y="1404"/>
                    </a:lnTo>
                    <a:lnTo>
                      <a:pt x="68" y="1399"/>
                    </a:lnTo>
                    <a:lnTo>
                      <a:pt x="72" y="1393"/>
                    </a:lnTo>
                    <a:lnTo>
                      <a:pt x="82" y="1378"/>
                    </a:lnTo>
                    <a:lnTo>
                      <a:pt x="90" y="1361"/>
                    </a:lnTo>
                    <a:lnTo>
                      <a:pt x="97" y="1344"/>
                    </a:lnTo>
                    <a:lnTo>
                      <a:pt x="102" y="1325"/>
                    </a:lnTo>
                    <a:lnTo>
                      <a:pt x="105" y="1309"/>
                    </a:lnTo>
                    <a:lnTo>
                      <a:pt x="106" y="1294"/>
                    </a:lnTo>
                    <a:lnTo>
                      <a:pt x="106" y="1288"/>
                    </a:lnTo>
                    <a:lnTo>
                      <a:pt x="105" y="1284"/>
                    </a:lnTo>
                    <a:lnTo>
                      <a:pt x="103" y="1279"/>
                    </a:lnTo>
                    <a:lnTo>
                      <a:pt x="101" y="1275"/>
                    </a:lnTo>
                    <a:lnTo>
                      <a:pt x="95" y="1267"/>
                    </a:lnTo>
                    <a:lnTo>
                      <a:pt x="90" y="1260"/>
                    </a:lnTo>
                    <a:lnTo>
                      <a:pt x="83" y="1254"/>
                    </a:lnTo>
                    <a:lnTo>
                      <a:pt x="79" y="1248"/>
                    </a:lnTo>
                    <a:lnTo>
                      <a:pt x="77" y="1244"/>
                    </a:lnTo>
                    <a:lnTo>
                      <a:pt x="75" y="1241"/>
                    </a:lnTo>
                    <a:lnTo>
                      <a:pt x="73" y="1237"/>
                    </a:lnTo>
                    <a:lnTo>
                      <a:pt x="73" y="1232"/>
                    </a:lnTo>
                    <a:lnTo>
                      <a:pt x="73" y="1225"/>
                    </a:lnTo>
                    <a:lnTo>
                      <a:pt x="75" y="1218"/>
                    </a:lnTo>
                    <a:lnTo>
                      <a:pt x="77" y="1212"/>
                    </a:lnTo>
                    <a:lnTo>
                      <a:pt x="79" y="1207"/>
                    </a:lnTo>
                    <a:lnTo>
                      <a:pt x="86" y="1200"/>
                    </a:lnTo>
                    <a:lnTo>
                      <a:pt x="93" y="1193"/>
                    </a:lnTo>
                    <a:lnTo>
                      <a:pt x="101" y="1188"/>
                    </a:lnTo>
                    <a:lnTo>
                      <a:pt x="106" y="1182"/>
                    </a:lnTo>
                    <a:lnTo>
                      <a:pt x="110" y="1179"/>
                    </a:lnTo>
                    <a:lnTo>
                      <a:pt x="112" y="1175"/>
                    </a:lnTo>
                    <a:lnTo>
                      <a:pt x="113" y="1170"/>
                    </a:lnTo>
                    <a:lnTo>
                      <a:pt x="113" y="1165"/>
                    </a:lnTo>
                    <a:lnTo>
                      <a:pt x="113" y="1150"/>
                    </a:lnTo>
                    <a:lnTo>
                      <a:pt x="111" y="1137"/>
                    </a:lnTo>
                    <a:lnTo>
                      <a:pt x="109" y="1123"/>
                    </a:lnTo>
                    <a:lnTo>
                      <a:pt x="105" y="1110"/>
                    </a:lnTo>
                    <a:lnTo>
                      <a:pt x="98" y="1082"/>
                    </a:lnTo>
                    <a:lnTo>
                      <a:pt x="88" y="1056"/>
                    </a:lnTo>
                    <a:lnTo>
                      <a:pt x="78" y="1030"/>
                    </a:lnTo>
                    <a:lnTo>
                      <a:pt x="68" y="1006"/>
                    </a:lnTo>
                    <a:lnTo>
                      <a:pt x="59" y="982"/>
                    </a:lnTo>
                    <a:lnTo>
                      <a:pt x="54" y="961"/>
                    </a:lnTo>
                    <a:lnTo>
                      <a:pt x="54" y="930"/>
                    </a:lnTo>
                    <a:lnTo>
                      <a:pt x="58" y="943"/>
                    </a:lnTo>
                    <a:lnTo>
                      <a:pt x="64" y="954"/>
                    </a:lnTo>
                    <a:lnTo>
                      <a:pt x="71" y="964"/>
                    </a:lnTo>
                    <a:lnTo>
                      <a:pt x="80" y="973"/>
                    </a:lnTo>
                    <a:lnTo>
                      <a:pt x="80" y="949"/>
                    </a:lnTo>
                    <a:lnTo>
                      <a:pt x="80" y="954"/>
                    </a:lnTo>
                    <a:lnTo>
                      <a:pt x="82" y="958"/>
                    </a:lnTo>
                    <a:lnTo>
                      <a:pt x="84" y="962"/>
                    </a:lnTo>
                    <a:lnTo>
                      <a:pt x="88" y="966"/>
                    </a:lnTo>
                    <a:lnTo>
                      <a:pt x="92" y="969"/>
                    </a:lnTo>
                    <a:lnTo>
                      <a:pt x="97" y="971"/>
                    </a:lnTo>
                    <a:lnTo>
                      <a:pt x="102" y="973"/>
                    </a:lnTo>
                    <a:lnTo>
                      <a:pt x="106" y="973"/>
                    </a:lnTo>
                    <a:lnTo>
                      <a:pt x="113" y="964"/>
                    </a:lnTo>
                    <a:lnTo>
                      <a:pt x="122" y="955"/>
                    </a:lnTo>
                    <a:lnTo>
                      <a:pt x="126" y="951"/>
                    </a:lnTo>
                    <a:lnTo>
                      <a:pt x="129" y="946"/>
                    </a:lnTo>
                    <a:lnTo>
                      <a:pt x="132" y="940"/>
                    </a:lnTo>
                    <a:lnTo>
                      <a:pt x="133" y="936"/>
                    </a:lnTo>
                    <a:lnTo>
                      <a:pt x="132" y="923"/>
                    </a:lnTo>
                    <a:lnTo>
                      <a:pt x="128" y="913"/>
                    </a:lnTo>
                    <a:lnTo>
                      <a:pt x="125" y="903"/>
                    </a:lnTo>
                    <a:lnTo>
                      <a:pt x="120" y="895"/>
                    </a:lnTo>
                    <a:lnTo>
                      <a:pt x="115" y="887"/>
                    </a:lnTo>
                    <a:lnTo>
                      <a:pt x="111" y="879"/>
                    </a:lnTo>
                    <a:lnTo>
                      <a:pt x="107" y="871"/>
                    </a:lnTo>
                    <a:lnTo>
                      <a:pt x="106" y="862"/>
                    </a:lnTo>
                    <a:lnTo>
                      <a:pt x="107" y="855"/>
                    </a:lnTo>
                    <a:lnTo>
                      <a:pt x="111" y="847"/>
                    </a:lnTo>
                    <a:lnTo>
                      <a:pt x="115" y="839"/>
                    </a:lnTo>
                    <a:lnTo>
                      <a:pt x="121" y="831"/>
                    </a:lnTo>
                    <a:lnTo>
                      <a:pt x="126" y="823"/>
                    </a:lnTo>
                    <a:lnTo>
                      <a:pt x="132" y="818"/>
                    </a:lnTo>
                    <a:lnTo>
                      <a:pt x="136" y="814"/>
                    </a:lnTo>
                    <a:lnTo>
                      <a:pt x="139" y="813"/>
                    </a:lnTo>
                    <a:lnTo>
                      <a:pt x="139" y="807"/>
                    </a:lnTo>
                    <a:lnTo>
                      <a:pt x="140" y="800"/>
                    </a:lnTo>
                    <a:lnTo>
                      <a:pt x="143" y="792"/>
                    </a:lnTo>
                    <a:lnTo>
                      <a:pt x="146" y="783"/>
                    </a:lnTo>
                    <a:lnTo>
                      <a:pt x="147" y="765"/>
                    </a:lnTo>
                    <a:lnTo>
                      <a:pt x="149" y="751"/>
                    </a:lnTo>
                    <a:lnTo>
                      <a:pt x="151" y="737"/>
                    </a:lnTo>
                    <a:lnTo>
                      <a:pt x="153" y="72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96" name="Freeform 193"/>
              <p:cNvSpPr>
                <a:spLocks/>
              </p:cNvSpPr>
              <p:nvPr/>
            </p:nvSpPr>
            <p:spPr bwMode="auto">
              <a:xfrm>
                <a:off x="1067673" y="2508465"/>
                <a:ext cx="439362" cy="382388"/>
              </a:xfrm>
              <a:custGeom>
                <a:avLst/>
                <a:gdLst>
                  <a:gd name="T0" fmla="*/ 101835525 w 1535"/>
                  <a:gd name="T1" fmla="*/ 109973272 h 1109"/>
                  <a:gd name="T2" fmla="*/ 106423494 w 1535"/>
                  <a:gd name="T3" fmla="*/ 116750056 h 1109"/>
                  <a:gd name="T4" fmla="*/ 99951277 w 1535"/>
                  <a:gd name="T5" fmla="*/ 118771299 h 1109"/>
                  <a:gd name="T6" fmla="*/ 96428367 w 1535"/>
                  <a:gd name="T7" fmla="*/ 130184667 h 1109"/>
                  <a:gd name="T8" fmla="*/ 87252427 w 1535"/>
                  <a:gd name="T9" fmla="*/ 119603312 h 1109"/>
                  <a:gd name="T10" fmla="*/ 81435675 w 1535"/>
                  <a:gd name="T11" fmla="*/ 120316712 h 1109"/>
                  <a:gd name="T12" fmla="*/ 74799448 w 1535"/>
                  <a:gd name="T13" fmla="*/ 123526840 h 1109"/>
                  <a:gd name="T14" fmla="*/ 64394727 w 1535"/>
                  <a:gd name="T15" fmla="*/ 115442213 h 1109"/>
                  <a:gd name="T16" fmla="*/ 53088955 w 1535"/>
                  <a:gd name="T17" fmla="*/ 109022301 h 1109"/>
                  <a:gd name="T18" fmla="*/ 48173253 w 1535"/>
                  <a:gd name="T19" fmla="*/ 104979815 h 1109"/>
                  <a:gd name="T20" fmla="*/ 43994877 w 1535"/>
                  <a:gd name="T21" fmla="*/ 99273304 h 1109"/>
                  <a:gd name="T22" fmla="*/ 39734640 w 1535"/>
                  <a:gd name="T23" fmla="*/ 98203031 h 1109"/>
                  <a:gd name="T24" fmla="*/ 35966145 w 1535"/>
                  <a:gd name="T25" fmla="*/ 89999791 h 1109"/>
                  <a:gd name="T26" fmla="*/ 38259986 w 1535"/>
                  <a:gd name="T27" fmla="*/ 83817450 h 1109"/>
                  <a:gd name="T28" fmla="*/ 36867195 w 1535"/>
                  <a:gd name="T29" fmla="*/ 71452767 h 1109"/>
                  <a:gd name="T30" fmla="*/ 28838462 w 1535"/>
                  <a:gd name="T31" fmla="*/ 55640385 h 1109"/>
                  <a:gd name="T32" fmla="*/ 24905958 w 1535"/>
                  <a:gd name="T33" fmla="*/ 50647273 h 1109"/>
                  <a:gd name="T34" fmla="*/ 24004622 w 1535"/>
                  <a:gd name="T35" fmla="*/ 43870489 h 1109"/>
                  <a:gd name="T36" fmla="*/ 17778275 w 1535"/>
                  <a:gd name="T37" fmla="*/ 29484563 h 1109"/>
                  <a:gd name="T38" fmla="*/ 13681761 w 1535"/>
                  <a:gd name="T39" fmla="*/ 8798027 h 1109"/>
                  <a:gd name="T40" fmla="*/ 6881811 w 1535"/>
                  <a:gd name="T41" fmla="*/ 12364683 h 1109"/>
                  <a:gd name="T42" fmla="*/ 9257801 w 1535"/>
                  <a:gd name="T43" fmla="*/ 26393737 h 1109"/>
                  <a:gd name="T44" fmla="*/ 12288969 w 1535"/>
                  <a:gd name="T45" fmla="*/ 38758075 h 1109"/>
                  <a:gd name="T46" fmla="*/ 16057751 w 1535"/>
                  <a:gd name="T47" fmla="*/ 47793673 h 1109"/>
                  <a:gd name="T48" fmla="*/ 16385483 w 1535"/>
                  <a:gd name="T49" fmla="*/ 55283857 h 1109"/>
                  <a:gd name="T50" fmla="*/ 17450543 w 1535"/>
                  <a:gd name="T51" fmla="*/ 62298212 h 1109"/>
                  <a:gd name="T52" fmla="*/ 21219038 w 1535"/>
                  <a:gd name="T53" fmla="*/ 67886111 h 1109"/>
                  <a:gd name="T54" fmla="*/ 17532404 w 1535"/>
                  <a:gd name="T55" fmla="*/ 70858324 h 1109"/>
                  <a:gd name="T56" fmla="*/ 15811880 w 1535"/>
                  <a:gd name="T57" fmla="*/ 64438412 h 1109"/>
                  <a:gd name="T58" fmla="*/ 9831405 w 1535"/>
                  <a:gd name="T59" fmla="*/ 56353785 h 1109"/>
                  <a:gd name="T60" fmla="*/ 11961237 w 1535"/>
                  <a:gd name="T61" fmla="*/ 49933873 h 1109"/>
                  <a:gd name="T62" fmla="*/ 7291406 w 1535"/>
                  <a:gd name="T63" fmla="*/ 43513617 h 1109"/>
                  <a:gd name="T64" fmla="*/ 2211980 w 1535"/>
                  <a:gd name="T65" fmla="*/ 36499262 h 1109"/>
                  <a:gd name="T66" fmla="*/ 5325296 w 1535"/>
                  <a:gd name="T67" fmla="*/ 34359062 h 1109"/>
                  <a:gd name="T68" fmla="*/ 5243435 w 1535"/>
                  <a:gd name="T69" fmla="*/ 26750265 h 1109"/>
                  <a:gd name="T70" fmla="*/ 491456 w 1535"/>
                  <a:gd name="T71" fmla="*/ 13910096 h 1109"/>
                  <a:gd name="T72" fmla="*/ 3113316 w 1535"/>
                  <a:gd name="T73" fmla="*/ 594443 h 1109"/>
                  <a:gd name="T74" fmla="*/ 17286533 w 1535"/>
                  <a:gd name="T75" fmla="*/ 2139856 h 1109"/>
                  <a:gd name="T76" fmla="*/ 29575789 w 1535"/>
                  <a:gd name="T77" fmla="*/ 9035597 h 1109"/>
                  <a:gd name="T78" fmla="*/ 40799699 w 1535"/>
                  <a:gd name="T79" fmla="*/ 6538869 h 1109"/>
                  <a:gd name="T80" fmla="*/ 48582847 w 1535"/>
                  <a:gd name="T81" fmla="*/ 6419912 h 1109"/>
                  <a:gd name="T82" fmla="*/ 51859886 w 1535"/>
                  <a:gd name="T83" fmla="*/ 13077739 h 1109"/>
                  <a:gd name="T84" fmla="*/ 57349192 w 1535"/>
                  <a:gd name="T85" fmla="*/ 25561379 h 1109"/>
                  <a:gd name="T86" fmla="*/ 61445420 w 1535"/>
                  <a:gd name="T87" fmla="*/ 22826736 h 1109"/>
                  <a:gd name="T88" fmla="*/ 67344033 w 1535"/>
                  <a:gd name="T89" fmla="*/ 20924795 h 1109"/>
                  <a:gd name="T90" fmla="*/ 72014151 w 1535"/>
                  <a:gd name="T91" fmla="*/ 29009078 h 1109"/>
                  <a:gd name="T92" fmla="*/ 74144270 w 1535"/>
                  <a:gd name="T93" fmla="*/ 43038131 h 1109"/>
                  <a:gd name="T94" fmla="*/ 78977824 w 1535"/>
                  <a:gd name="T95" fmla="*/ 48150545 h 1109"/>
                  <a:gd name="T96" fmla="*/ 80042883 w 1535"/>
                  <a:gd name="T97" fmla="*/ 54213929 h 1109"/>
                  <a:gd name="T98" fmla="*/ 76274102 w 1535"/>
                  <a:gd name="T99" fmla="*/ 58493985 h 1109"/>
                  <a:gd name="T100" fmla="*/ 75127181 w 1535"/>
                  <a:gd name="T101" fmla="*/ 75376295 h 1109"/>
                  <a:gd name="T102" fmla="*/ 78322359 w 1535"/>
                  <a:gd name="T103" fmla="*/ 94041932 h 1109"/>
                  <a:gd name="T104" fmla="*/ 86351377 w 1535"/>
                  <a:gd name="T105" fmla="*/ 104266415 h 1109"/>
                  <a:gd name="T106" fmla="*/ 95527031 w 1535"/>
                  <a:gd name="T107" fmla="*/ 100937674 h 1109"/>
                  <a:gd name="T108" fmla="*/ 102326980 w 1535"/>
                  <a:gd name="T109" fmla="*/ 101056632 h 1109"/>
                  <a:gd name="T110" fmla="*/ 106177623 w 1535"/>
                  <a:gd name="T111" fmla="*/ 88216463 h 1109"/>
                  <a:gd name="T112" fmla="*/ 109454663 w 1535"/>
                  <a:gd name="T113" fmla="*/ 82390649 h 1109"/>
                  <a:gd name="T114" fmla="*/ 123382295 w 1535"/>
                  <a:gd name="T115" fmla="*/ 80607321 h 1109"/>
                  <a:gd name="T116" fmla="*/ 123136710 w 1535"/>
                  <a:gd name="T117" fmla="*/ 86670706 h 1109"/>
                  <a:gd name="T118" fmla="*/ 120269265 w 1535"/>
                  <a:gd name="T119" fmla="*/ 97608588 h 1109"/>
                  <a:gd name="T120" fmla="*/ 112158385 w 1535"/>
                  <a:gd name="T121" fmla="*/ 105574258 h 1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35" h="1109">
                    <a:moveTo>
                      <a:pt x="1336" y="888"/>
                    </a:moveTo>
                    <a:lnTo>
                      <a:pt x="1319" y="891"/>
                    </a:lnTo>
                    <a:lnTo>
                      <a:pt x="1287" y="901"/>
                    </a:lnTo>
                    <a:lnTo>
                      <a:pt x="1270" y="907"/>
                    </a:lnTo>
                    <a:lnTo>
                      <a:pt x="1256" y="913"/>
                    </a:lnTo>
                    <a:lnTo>
                      <a:pt x="1251" y="916"/>
                    </a:lnTo>
                    <a:lnTo>
                      <a:pt x="1246" y="919"/>
                    </a:lnTo>
                    <a:lnTo>
                      <a:pt x="1244" y="922"/>
                    </a:lnTo>
                    <a:lnTo>
                      <a:pt x="1243" y="925"/>
                    </a:lnTo>
                    <a:lnTo>
                      <a:pt x="1243" y="929"/>
                    </a:lnTo>
                    <a:lnTo>
                      <a:pt x="1244" y="933"/>
                    </a:lnTo>
                    <a:lnTo>
                      <a:pt x="1246" y="937"/>
                    </a:lnTo>
                    <a:lnTo>
                      <a:pt x="1248" y="940"/>
                    </a:lnTo>
                    <a:lnTo>
                      <a:pt x="1255" y="946"/>
                    </a:lnTo>
                    <a:lnTo>
                      <a:pt x="1263" y="951"/>
                    </a:lnTo>
                    <a:lnTo>
                      <a:pt x="1282" y="961"/>
                    </a:lnTo>
                    <a:lnTo>
                      <a:pt x="1302" y="973"/>
                    </a:lnTo>
                    <a:lnTo>
                      <a:pt x="1299" y="982"/>
                    </a:lnTo>
                    <a:lnTo>
                      <a:pt x="1294" y="988"/>
                    </a:lnTo>
                    <a:lnTo>
                      <a:pt x="1289" y="993"/>
                    </a:lnTo>
                    <a:lnTo>
                      <a:pt x="1282" y="996"/>
                    </a:lnTo>
                    <a:lnTo>
                      <a:pt x="1275" y="998"/>
                    </a:lnTo>
                    <a:lnTo>
                      <a:pt x="1267" y="999"/>
                    </a:lnTo>
                    <a:lnTo>
                      <a:pt x="1258" y="999"/>
                    </a:lnTo>
                    <a:lnTo>
                      <a:pt x="1251" y="999"/>
                    </a:lnTo>
                    <a:lnTo>
                      <a:pt x="1234" y="999"/>
                    </a:lnTo>
                    <a:lnTo>
                      <a:pt x="1220" y="999"/>
                    </a:lnTo>
                    <a:lnTo>
                      <a:pt x="1213" y="1000"/>
                    </a:lnTo>
                    <a:lnTo>
                      <a:pt x="1209" y="1002"/>
                    </a:lnTo>
                    <a:lnTo>
                      <a:pt x="1204" y="1006"/>
                    </a:lnTo>
                    <a:lnTo>
                      <a:pt x="1203" y="1011"/>
                    </a:lnTo>
                    <a:lnTo>
                      <a:pt x="1193" y="1036"/>
                    </a:lnTo>
                    <a:lnTo>
                      <a:pt x="1185" y="1058"/>
                    </a:lnTo>
                    <a:lnTo>
                      <a:pt x="1181" y="1069"/>
                    </a:lnTo>
                    <a:lnTo>
                      <a:pt x="1178" y="1080"/>
                    </a:lnTo>
                    <a:lnTo>
                      <a:pt x="1177" y="1095"/>
                    </a:lnTo>
                    <a:lnTo>
                      <a:pt x="1176" y="1109"/>
                    </a:lnTo>
                    <a:lnTo>
                      <a:pt x="1165" y="1100"/>
                    </a:lnTo>
                    <a:lnTo>
                      <a:pt x="1153" y="1091"/>
                    </a:lnTo>
                    <a:lnTo>
                      <a:pt x="1141" y="1081"/>
                    </a:lnTo>
                    <a:lnTo>
                      <a:pt x="1130" y="1072"/>
                    </a:lnTo>
                    <a:lnTo>
                      <a:pt x="1112" y="1051"/>
                    </a:lnTo>
                    <a:lnTo>
                      <a:pt x="1090" y="1026"/>
                    </a:lnTo>
                    <a:lnTo>
                      <a:pt x="1078" y="1015"/>
                    </a:lnTo>
                    <a:lnTo>
                      <a:pt x="1065" y="1006"/>
                    </a:lnTo>
                    <a:lnTo>
                      <a:pt x="1058" y="1003"/>
                    </a:lnTo>
                    <a:lnTo>
                      <a:pt x="1052" y="1001"/>
                    </a:lnTo>
                    <a:lnTo>
                      <a:pt x="1044" y="999"/>
                    </a:lnTo>
                    <a:lnTo>
                      <a:pt x="1036" y="998"/>
                    </a:lnTo>
                    <a:lnTo>
                      <a:pt x="1028" y="999"/>
                    </a:lnTo>
                    <a:lnTo>
                      <a:pt x="1019" y="1000"/>
                    </a:lnTo>
                    <a:lnTo>
                      <a:pt x="1011" y="1002"/>
                    </a:lnTo>
                    <a:lnTo>
                      <a:pt x="1006" y="1005"/>
                    </a:lnTo>
                    <a:lnTo>
                      <a:pt x="994" y="1012"/>
                    </a:lnTo>
                    <a:lnTo>
                      <a:pt x="984" y="1020"/>
                    </a:lnTo>
                    <a:lnTo>
                      <a:pt x="974" y="1027"/>
                    </a:lnTo>
                    <a:lnTo>
                      <a:pt x="962" y="1035"/>
                    </a:lnTo>
                    <a:lnTo>
                      <a:pt x="955" y="1038"/>
                    </a:lnTo>
                    <a:lnTo>
                      <a:pt x="949" y="1040"/>
                    </a:lnTo>
                    <a:lnTo>
                      <a:pt x="940" y="1041"/>
                    </a:lnTo>
                    <a:lnTo>
                      <a:pt x="930" y="1042"/>
                    </a:lnTo>
                    <a:lnTo>
                      <a:pt x="922" y="1041"/>
                    </a:lnTo>
                    <a:lnTo>
                      <a:pt x="913" y="1039"/>
                    </a:lnTo>
                    <a:lnTo>
                      <a:pt x="902" y="1037"/>
                    </a:lnTo>
                    <a:lnTo>
                      <a:pt x="891" y="1032"/>
                    </a:lnTo>
                    <a:lnTo>
                      <a:pt x="868" y="1023"/>
                    </a:lnTo>
                    <a:lnTo>
                      <a:pt x="845" y="1011"/>
                    </a:lnTo>
                    <a:lnTo>
                      <a:pt x="823" y="999"/>
                    </a:lnTo>
                    <a:lnTo>
                      <a:pt x="805" y="987"/>
                    </a:lnTo>
                    <a:lnTo>
                      <a:pt x="797" y="982"/>
                    </a:lnTo>
                    <a:lnTo>
                      <a:pt x="790" y="976"/>
                    </a:lnTo>
                    <a:lnTo>
                      <a:pt x="786" y="971"/>
                    </a:lnTo>
                    <a:lnTo>
                      <a:pt x="784" y="967"/>
                    </a:lnTo>
                    <a:lnTo>
                      <a:pt x="731" y="973"/>
                    </a:lnTo>
                    <a:lnTo>
                      <a:pt x="714" y="962"/>
                    </a:lnTo>
                    <a:lnTo>
                      <a:pt x="697" y="953"/>
                    </a:lnTo>
                    <a:lnTo>
                      <a:pt x="680" y="945"/>
                    </a:lnTo>
                    <a:lnTo>
                      <a:pt x="658" y="937"/>
                    </a:lnTo>
                    <a:lnTo>
                      <a:pt x="653" y="932"/>
                    </a:lnTo>
                    <a:lnTo>
                      <a:pt x="650" y="925"/>
                    </a:lnTo>
                    <a:lnTo>
                      <a:pt x="648" y="917"/>
                    </a:lnTo>
                    <a:lnTo>
                      <a:pt x="644" y="910"/>
                    </a:lnTo>
                    <a:lnTo>
                      <a:pt x="642" y="904"/>
                    </a:lnTo>
                    <a:lnTo>
                      <a:pt x="639" y="898"/>
                    </a:lnTo>
                    <a:lnTo>
                      <a:pt x="638" y="896"/>
                    </a:lnTo>
                    <a:lnTo>
                      <a:pt x="636" y="895"/>
                    </a:lnTo>
                    <a:lnTo>
                      <a:pt x="633" y="894"/>
                    </a:lnTo>
                    <a:lnTo>
                      <a:pt x="631" y="894"/>
                    </a:lnTo>
                    <a:lnTo>
                      <a:pt x="607" y="887"/>
                    </a:lnTo>
                    <a:lnTo>
                      <a:pt x="588" y="883"/>
                    </a:lnTo>
                    <a:lnTo>
                      <a:pt x="575" y="882"/>
                    </a:lnTo>
                    <a:lnTo>
                      <a:pt x="565" y="880"/>
                    </a:lnTo>
                    <a:lnTo>
                      <a:pt x="561" y="879"/>
                    </a:lnTo>
                    <a:lnTo>
                      <a:pt x="558" y="877"/>
                    </a:lnTo>
                    <a:lnTo>
                      <a:pt x="554" y="874"/>
                    </a:lnTo>
                    <a:lnTo>
                      <a:pt x="551" y="870"/>
                    </a:lnTo>
                    <a:lnTo>
                      <a:pt x="546" y="857"/>
                    </a:lnTo>
                    <a:lnTo>
                      <a:pt x="538" y="838"/>
                    </a:lnTo>
                    <a:lnTo>
                      <a:pt x="537" y="835"/>
                    </a:lnTo>
                    <a:lnTo>
                      <a:pt x="535" y="833"/>
                    </a:lnTo>
                    <a:lnTo>
                      <a:pt x="532" y="831"/>
                    </a:lnTo>
                    <a:lnTo>
                      <a:pt x="530" y="829"/>
                    </a:lnTo>
                    <a:lnTo>
                      <a:pt x="524" y="828"/>
                    </a:lnTo>
                    <a:lnTo>
                      <a:pt x="517" y="828"/>
                    </a:lnTo>
                    <a:lnTo>
                      <a:pt x="509" y="828"/>
                    </a:lnTo>
                    <a:lnTo>
                      <a:pt x="501" y="828"/>
                    </a:lnTo>
                    <a:lnTo>
                      <a:pt x="493" y="828"/>
                    </a:lnTo>
                    <a:lnTo>
                      <a:pt x="485" y="826"/>
                    </a:lnTo>
                    <a:lnTo>
                      <a:pt x="480" y="822"/>
                    </a:lnTo>
                    <a:lnTo>
                      <a:pt x="472" y="816"/>
                    </a:lnTo>
                    <a:lnTo>
                      <a:pt x="464" y="806"/>
                    </a:lnTo>
                    <a:lnTo>
                      <a:pt x="457" y="796"/>
                    </a:lnTo>
                    <a:lnTo>
                      <a:pt x="450" y="784"/>
                    </a:lnTo>
                    <a:lnTo>
                      <a:pt x="445" y="773"/>
                    </a:lnTo>
                    <a:lnTo>
                      <a:pt x="442" y="768"/>
                    </a:lnTo>
                    <a:lnTo>
                      <a:pt x="440" y="762"/>
                    </a:lnTo>
                    <a:lnTo>
                      <a:pt x="439" y="757"/>
                    </a:lnTo>
                    <a:lnTo>
                      <a:pt x="439" y="751"/>
                    </a:lnTo>
                    <a:lnTo>
                      <a:pt x="439" y="747"/>
                    </a:lnTo>
                    <a:lnTo>
                      <a:pt x="440" y="743"/>
                    </a:lnTo>
                    <a:lnTo>
                      <a:pt x="441" y="739"/>
                    </a:lnTo>
                    <a:lnTo>
                      <a:pt x="443" y="735"/>
                    </a:lnTo>
                    <a:lnTo>
                      <a:pt x="449" y="728"/>
                    </a:lnTo>
                    <a:lnTo>
                      <a:pt x="456" y="720"/>
                    </a:lnTo>
                    <a:lnTo>
                      <a:pt x="461" y="713"/>
                    </a:lnTo>
                    <a:lnTo>
                      <a:pt x="467" y="705"/>
                    </a:lnTo>
                    <a:lnTo>
                      <a:pt x="469" y="700"/>
                    </a:lnTo>
                    <a:lnTo>
                      <a:pt x="471" y="694"/>
                    </a:lnTo>
                    <a:lnTo>
                      <a:pt x="472" y="689"/>
                    </a:lnTo>
                    <a:lnTo>
                      <a:pt x="472" y="684"/>
                    </a:lnTo>
                    <a:lnTo>
                      <a:pt x="471" y="664"/>
                    </a:lnTo>
                    <a:lnTo>
                      <a:pt x="468" y="647"/>
                    </a:lnTo>
                    <a:lnTo>
                      <a:pt x="463" y="630"/>
                    </a:lnTo>
                    <a:lnTo>
                      <a:pt x="457" y="615"/>
                    </a:lnTo>
                    <a:lnTo>
                      <a:pt x="450" y="601"/>
                    </a:lnTo>
                    <a:lnTo>
                      <a:pt x="441" y="589"/>
                    </a:lnTo>
                    <a:lnTo>
                      <a:pt x="431" y="576"/>
                    </a:lnTo>
                    <a:lnTo>
                      <a:pt x="423" y="565"/>
                    </a:lnTo>
                    <a:lnTo>
                      <a:pt x="402" y="543"/>
                    </a:lnTo>
                    <a:lnTo>
                      <a:pt x="382" y="520"/>
                    </a:lnTo>
                    <a:lnTo>
                      <a:pt x="373" y="509"/>
                    </a:lnTo>
                    <a:lnTo>
                      <a:pt x="366" y="496"/>
                    </a:lnTo>
                    <a:lnTo>
                      <a:pt x="358" y="483"/>
                    </a:lnTo>
                    <a:lnTo>
                      <a:pt x="352" y="468"/>
                    </a:lnTo>
                    <a:lnTo>
                      <a:pt x="350" y="464"/>
                    </a:lnTo>
                    <a:lnTo>
                      <a:pt x="348" y="460"/>
                    </a:lnTo>
                    <a:lnTo>
                      <a:pt x="345" y="456"/>
                    </a:lnTo>
                    <a:lnTo>
                      <a:pt x="341" y="453"/>
                    </a:lnTo>
                    <a:lnTo>
                      <a:pt x="333" y="447"/>
                    </a:lnTo>
                    <a:lnTo>
                      <a:pt x="324" y="441"/>
                    </a:lnTo>
                    <a:lnTo>
                      <a:pt x="314" y="435"/>
                    </a:lnTo>
                    <a:lnTo>
                      <a:pt x="306" y="429"/>
                    </a:lnTo>
                    <a:lnTo>
                      <a:pt x="304" y="426"/>
                    </a:lnTo>
                    <a:lnTo>
                      <a:pt x="301" y="422"/>
                    </a:lnTo>
                    <a:lnTo>
                      <a:pt x="300" y="417"/>
                    </a:lnTo>
                    <a:lnTo>
                      <a:pt x="300" y="413"/>
                    </a:lnTo>
                    <a:lnTo>
                      <a:pt x="306" y="404"/>
                    </a:lnTo>
                    <a:lnTo>
                      <a:pt x="313" y="394"/>
                    </a:lnTo>
                    <a:lnTo>
                      <a:pt x="306" y="391"/>
                    </a:lnTo>
                    <a:lnTo>
                      <a:pt x="300" y="388"/>
                    </a:lnTo>
                    <a:lnTo>
                      <a:pt x="297" y="380"/>
                    </a:lnTo>
                    <a:lnTo>
                      <a:pt x="293" y="369"/>
                    </a:lnTo>
                    <a:lnTo>
                      <a:pt x="286" y="356"/>
                    </a:lnTo>
                    <a:lnTo>
                      <a:pt x="279" y="344"/>
                    </a:lnTo>
                    <a:lnTo>
                      <a:pt x="262" y="321"/>
                    </a:lnTo>
                    <a:lnTo>
                      <a:pt x="252" y="308"/>
                    </a:lnTo>
                    <a:lnTo>
                      <a:pt x="245" y="291"/>
                    </a:lnTo>
                    <a:lnTo>
                      <a:pt x="238" y="278"/>
                    </a:lnTo>
                    <a:lnTo>
                      <a:pt x="230" y="267"/>
                    </a:lnTo>
                    <a:lnTo>
                      <a:pt x="224" y="258"/>
                    </a:lnTo>
                    <a:lnTo>
                      <a:pt x="217" y="248"/>
                    </a:lnTo>
                    <a:lnTo>
                      <a:pt x="211" y="239"/>
                    </a:lnTo>
                    <a:lnTo>
                      <a:pt x="205" y="228"/>
                    </a:lnTo>
                    <a:lnTo>
                      <a:pt x="200" y="216"/>
                    </a:lnTo>
                    <a:lnTo>
                      <a:pt x="193" y="195"/>
                    </a:lnTo>
                    <a:lnTo>
                      <a:pt x="187" y="176"/>
                    </a:lnTo>
                    <a:lnTo>
                      <a:pt x="182" y="158"/>
                    </a:lnTo>
                    <a:lnTo>
                      <a:pt x="178" y="140"/>
                    </a:lnTo>
                    <a:lnTo>
                      <a:pt x="171" y="107"/>
                    </a:lnTo>
                    <a:lnTo>
                      <a:pt x="167" y="74"/>
                    </a:lnTo>
                    <a:lnTo>
                      <a:pt x="155" y="74"/>
                    </a:lnTo>
                    <a:lnTo>
                      <a:pt x="146" y="73"/>
                    </a:lnTo>
                    <a:lnTo>
                      <a:pt x="138" y="71"/>
                    </a:lnTo>
                    <a:lnTo>
                      <a:pt x="132" y="69"/>
                    </a:lnTo>
                    <a:lnTo>
                      <a:pt x="120" y="64"/>
                    </a:lnTo>
                    <a:lnTo>
                      <a:pt x="106" y="56"/>
                    </a:lnTo>
                    <a:lnTo>
                      <a:pt x="97" y="74"/>
                    </a:lnTo>
                    <a:lnTo>
                      <a:pt x="89" y="94"/>
                    </a:lnTo>
                    <a:lnTo>
                      <a:pt x="84" y="104"/>
                    </a:lnTo>
                    <a:lnTo>
                      <a:pt x="82" y="114"/>
                    </a:lnTo>
                    <a:lnTo>
                      <a:pt x="80" y="124"/>
                    </a:lnTo>
                    <a:lnTo>
                      <a:pt x="80" y="135"/>
                    </a:lnTo>
                    <a:lnTo>
                      <a:pt x="81" y="148"/>
                    </a:lnTo>
                    <a:lnTo>
                      <a:pt x="83" y="160"/>
                    </a:lnTo>
                    <a:lnTo>
                      <a:pt x="87" y="171"/>
                    </a:lnTo>
                    <a:lnTo>
                      <a:pt x="90" y="182"/>
                    </a:lnTo>
                    <a:lnTo>
                      <a:pt x="101" y="203"/>
                    </a:lnTo>
                    <a:lnTo>
                      <a:pt x="113" y="222"/>
                    </a:lnTo>
                    <a:lnTo>
                      <a:pt x="125" y="241"/>
                    </a:lnTo>
                    <a:lnTo>
                      <a:pt x="136" y="263"/>
                    </a:lnTo>
                    <a:lnTo>
                      <a:pt x="140" y="273"/>
                    </a:lnTo>
                    <a:lnTo>
                      <a:pt x="144" y="284"/>
                    </a:lnTo>
                    <a:lnTo>
                      <a:pt x="146" y="296"/>
                    </a:lnTo>
                    <a:lnTo>
                      <a:pt x="146" y="308"/>
                    </a:lnTo>
                    <a:lnTo>
                      <a:pt x="147" y="314"/>
                    </a:lnTo>
                    <a:lnTo>
                      <a:pt x="148" y="320"/>
                    </a:lnTo>
                    <a:lnTo>
                      <a:pt x="150" y="326"/>
                    </a:lnTo>
                    <a:lnTo>
                      <a:pt x="154" y="332"/>
                    </a:lnTo>
                    <a:lnTo>
                      <a:pt x="161" y="344"/>
                    </a:lnTo>
                    <a:lnTo>
                      <a:pt x="170" y="355"/>
                    </a:lnTo>
                    <a:lnTo>
                      <a:pt x="178" y="366"/>
                    </a:lnTo>
                    <a:lnTo>
                      <a:pt x="185" y="375"/>
                    </a:lnTo>
                    <a:lnTo>
                      <a:pt x="191" y="383"/>
                    </a:lnTo>
                    <a:lnTo>
                      <a:pt x="193" y="388"/>
                    </a:lnTo>
                    <a:lnTo>
                      <a:pt x="195" y="395"/>
                    </a:lnTo>
                    <a:lnTo>
                      <a:pt x="196" y="402"/>
                    </a:lnTo>
                    <a:lnTo>
                      <a:pt x="196" y="409"/>
                    </a:lnTo>
                    <a:lnTo>
                      <a:pt x="198" y="415"/>
                    </a:lnTo>
                    <a:lnTo>
                      <a:pt x="196" y="429"/>
                    </a:lnTo>
                    <a:lnTo>
                      <a:pt x="195" y="441"/>
                    </a:lnTo>
                    <a:lnTo>
                      <a:pt x="195" y="446"/>
                    </a:lnTo>
                    <a:lnTo>
                      <a:pt x="195" y="452"/>
                    </a:lnTo>
                    <a:lnTo>
                      <a:pt x="196" y="456"/>
                    </a:lnTo>
                    <a:lnTo>
                      <a:pt x="198" y="461"/>
                    </a:lnTo>
                    <a:lnTo>
                      <a:pt x="200" y="465"/>
                    </a:lnTo>
                    <a:lnTo>
                      <a:pt x="203" y="469"/>
                    </a:lnTo>
                    <a:lnTo>
                      <a:pt x="207" y="472"/>
                    </a:lnTo>
                    <a:lnTo>
                      <a:pt x="213" y="474"/>
                    </a:lnTo>
                    <a:lnTo>
                      <a:pt x="211" y="483"/>
                    </a:lnTo>
                    <a:lnTo>
                      <a:pt x="210" y="489"/>
                    </a:lnTo>
                    <a:lnTo>
                      <a:pt x="210" y="495"/>
                    </a:lnTo>
                    <a:lnTo>
                      <a:pt x="211" y="499"/>
                    </a:lnTo>
                    <a:lnTo>
                      <a:pt x="212" y="509"/>
                    </a:lnTo>
                    <a:lnTo>
                      <a:pt x="213" y="524"/>
                    </a:lnTo>
                    <a:lnTo>
                      <a:pt x="221" y="525"/>
                    </a:lnTo>
                    <a:lnTo>
                      <a:pt x="228" y="528"/>
                    </a:lnTo>
                    <a:lnTo>
                      <a:pt x="236" y="533"/>
                    </a:lnTo>
                    <a:lnTo>
                      <a:pt x="244" y="539"/>
                    </a:lnTo>
                    <a:lnTo>
                      <a:pt x="250" y="546"/>
                    </a:lnTo>
                    <a:lnTo>
                      <a:pt x="255" y="553"/>
                    </a:lnTo>
                    <a:lnTo>
                      <a:pt x="258" y="560"/>
                    </a:lnTo>
                    <a:lnTo>
                      <a:pt x="259" y="567"/>
                    </a:lnTo>
                    <a:lnTo>
                      <a:pt x="259" y="571"/>
                    </a:lnTo>
                    <a:lnTo>
                      <a:pt x="258" y="575"/>
                    </a:lnTo>
                    <a:lnTo>
                      <a:pt x="257" y="579"/>
                    </a:lnTo>
                    <a:lnTo>
                      <a:pt x="255" y="583"/>
                    </a:lnTo>
                    <a:lnTo>
                      <a:pt x="250" y="590"/>
                    </a:lnTo>
                    <a:lnTo>
                      <a:pt x="245" y="596"/>
                    </a:lnTo>
                    <a:lnTo>
                      <a:pt x="232" y="604"/>
                    </a:lnTo>
                    <a:lnTo>
                      <a:pt x="219" y="610"/>
                    </a:lnTo>
                    <a:lnTo>
                      <a:pt x="216" y="603"/>
                    </a:lnTo>
                    <a:lnTo>
                      <a:pt x="214" y="596"/>
                    </a:lnTo>
                    <a:lnTo>
                      <a:pt x="213" y="587"/>
                    </a:lnTo>
                    <a:lnTo>
                      <a:pt x="213" y="580"/>
                    </a:lnTo>
                    <a:lnTo>
                      <a:pt x="213" y="573"/>
                    </a:lnTo>
                    <a:lnTo>
                      <a:pt x="212" y="566"/>
                    </a:lnTo>
                    <a:lnTo>
                      <a:pt x="210" y="560"/>
                    </a:lnTo>
                    <a:lnTo>
                      <a:pt x="206" y="555"/>
                    </a:lnTo>
                    <a:lnTo>
                      <a:pt x="203" y="550"/>
                    </a:lnTo>
                    <a:lnTo>
                      <a:pt x="199" y="546"/>
                    </a:lnTo>
                    <a:lnTo>
                      <a:pt x="193" y="542"/>
                    </a:lnTo>
                    <a:lnTo>
                      <a:pt x="188" y="537"/>
                    </a:lnTo>
                    <a:lnTo>
                      <a:pt x="173" y="528"/>
                    </a:lnTo>
                    <a:lnTo>
                      <a:pt x="158" y="519"/>
                    </a:lnTo>
                    <a:lnTo>
                      <a:pt x="144" y="510"/>
                    </a:lnTo>
                    <a:lnTo>
                      <a:pt x="132" y="499"/>
                    </a:lnTo>
                    <a:lnTo>
                      <a:pt x="126" y="494"/>
                    </a:lnTo>
                    <a:lnTo>
                      <a:pt x="123" y="488"/>
                    </a:lnTo>
                    <a:lnTo>
                      <a:pt x="121" y="482"/>
                    </a:lnTo>
                    <a:lnTo>
                      <a:pt x="120" y="474"/>
                    </a:lnTo>
                    <a:lnTo>
                      <a:pt x="121" y="468"/>
                    </a:lnTo>
                    <a:lnTo>
                      <a:pt x="124" y="461"/>
                    </a:lnTo>
                    <a:lnTo>
                      <a:pt x="128" y="456"/>
                    </a:lnTo>
                    <a:lnTo>
                      <a:pt x="133" y="450"/>
                    </a:lnTo>
                    <a:lnTo>
                      <a:pt x="138" y="444"/>
                    </a:lnTo>
                    <a:lnTo>
                      <a:pt x="143" y="438"/>
                    </a:lnTo>
                    <a:lnTo>
                      <a:pt x="145" y="432"/>
                    </a:lnTo>
                    <a:lnTo>
                      <a:pt x="146" y="426"/>
                    </a:lnTo>
                    <a:lnTo>
                      <a:pt x="146" y="420"/>
                    </a:lnTo>
                    <a:lnTo>
                      <a:pt x="145" y="415"/>
                    </a:lnTo>
                    <a:lnTo>
                      <a:pt x="144" y="411"/>
                    </a:lnTo>
                    <a:lnTo>
                      <a:pt x="142" y="406"/>
                    </a:lnTo>
                    <a:lnTo>
                      <a:pt x="136" y="399"/>
                    </a:lnTo>
                    <a:lnTo>
                      <a:pt x="128" y="391"/>
                    </a:lnTo>
                    <a:lnTo>
                      <a:pt x="120" y="385"/>
                    </a:lnTo>
                    <a:lnTo>
                      <a:pt x="111" y="378"/>
                    </a:lnTo>
                    <a:lnTo>
                      <a:pt x="100" y="372"/>
                    </a:lnTo>
                    <a:lnTo>
                      <a:pt x="89" y="366"/>
                    </a:lnTo>
                    <a:lnTo>
                      <a:pt x="78" y="359"/>
                    </a:lnTo>
                    <a:lnTo>
                      <a:pt x="68" y="353"/>
                    </a:lnTo>
                    <a:lnTo>
                      <a:pt x="57" y="347"/>
                    </a:lnTo>
                    <a:lnTo>
                      <a:pt x="48" y="339"/>
                    </a:lnTo>
                    <a:lnTo>
                      <a:pt x="41" y="332"/>
                    </a:lnTo>
                    <a:lnTo>
                      <a:pt x="34" y="323"/>
                    </a:lnTo>
                    <a:lnTo>
                      <a:pt x="32" y="318"/>
                    </a:lnTo>
                    <a:lnTo>
                      <a:pt x="30" y="313"/>
                    </a:lnTo>
                    <a:lnTo>
                      <a:pt x="27" y="307"/>
                    </a:lnTo>
                    <a:lnTo>
                      <a:pt x="27" y="302"/>
                    </a:lnTo>
                    <a:lnTo>
                      <a:pt x="34" y="302"/>
                    </a:lnTo>
                    <a:lnTo>
                      <a:pt x="41" y="301"/>
                    </a:lnTo>
                    <a:lnTo>
                      <a:pt x="46" y="300"/>
                    </a:lnTo>
                    <a:lnTo>
                      <a:pt x="50" y="298"/>
                    </a:lnTo>
                    <a:lnTo>
                      <a:pt x="55" y="297"/>
                    </a:lnTo>
                    <a:lnTo>
                      <a:pt x="59" y="294"/>
                    </a:lnTo>
                    <a:lnTo>
                      <a:pt x="62" y="292"/>
                    </a:lnTo>
                    <a:lnTo>
                      <a:pt x="65" y="289"/>
                    </a:lnTo>
                    <a:lnTo>
                      <a:pt x="69" y="282"/>
                    </a:lnTo>
                    <a:lnTo>
                      <a:pt x="71" y="274"/>
                    </a:lnTo>
                    <a:lnTo>
                      <a:pt x="73" y="264"/>
                    </a:lnTo>
                    <a:lnTo>
                      <a:pt x="73" y="252"/>
                    </a:lnTo>
                    <a:lnTo>
                      <a:pt x="73" y="247"/>
                    </a:lnTo>
                    <a:lnTo>
                      <a:pt x="72" y="242"/>
                    </a:lnTo>
                    <a:lnTo>
                      <a:pt x="71" y="237"/>
                    </a:lnTo>
                    <a:lnTo>
                      <a:pt x="69" y="233"/>
                    </a:lnTo>
                    <a:lnTo>
                      <a:pt x="64" y="225"/>
                    </a:lnTo>
                    <a:lnTo>
                      <a:pt x="58" y="217"/>
                    </a:lnTo>
                    <a:lnTo>
                      <a:pt x="43" y="205"/>
                    </a:lnTo>
                    <a:lnTo>
                      <a:pt x="27" y="191"/>
                    </a:lnTo>
                    <a:lnTo>
                      <a:pt x="19" y="176"/>
                    </a:lnTo>
                    <a:lnTo>
                      <a:pt x="13" y="163"/>
                    </a:lnTo>
                    <a:lnTo>
                      <a:pt x="10" y="151"/>
                    </a:lnTo>
                    <a:lnTo>
                      <a:pt x="9" y="139"/>
                    </a:lnTo>
                    <a:lnTo>
                      <a:pt x="8" y="128"/>
                    </a:lnTo>
                    <a:lnTo>
                      <a:pt x="6" y="117"/>
                    </a:lnTo>
                    <a:lnTo>
                      <a:pt x="4" y="106"/>
                    </a:lnTo>
                    <a:lnTo>
                      <a:pt x="0" y="93"/>
                    </a:lnTo>
                    <a:lnTo>
                      <a:pt x="0" y="50"/>
                    </a:lnTo>
                    <a:lnTo>
                      <a:pt x="1" y="36"/>
                    </a:lnTo>
                    <a:lnTo>
                      <a:pt x="3" y="22"/>
                    </a:lnTo>
                    <a:lnTo>
                      <a:pt x="5" y="10"/>
                    </a:lnTo>
                    <a:lnTo>
                      <a:pt x="6" y="0"/>
                    </a:lnTo>
                    <a:lnTo>
                      <a:pt x="23" y="4"/>
                    </a:lnTo>
                    <a:lnTo>
                      <a:pt x="38" y="5"/>
                    </a:lnTo>
                    <a:lnTo>
                      <a:pt x="53" y="6"/>
                    </a:lnTo>
                    <a:lnTo>
                      <a:pt x="66" y="5"/>
                    </a:lnTo>
                    <a:lnTo>
                      <a:pt x="92" y="2"/>
                    </a:lnTo>
                    <a:lnTo>
                      <a:pt x="120" y="0"/>
                    </a:lnTo>
                    <a:lnTo>
                      <a:pt x="140" y="1"/>
                    </a:lnTo>
                    <a:lnTo>
                      <a:pt x="159" y="4"/>
                    </a:lnTo>
                    <a:lnTo>
                      <a:pt x="178" y="7"/>
                    </a:lnTo>
                    <a:lnTo>
                      <a:pt x="194" y="13"/>
                    </a:lnTo>
                    <a:lnTo>
                      <a:pt x="211" y="18"/>
                    </a:lnTo>
                    <a:lnTo>
                      <a:pt x="226" y="25"/>
                    </a:lnTo>
                    <a:lnTo>
                      <a:pt x="243" y="33"/>
                    </a:lnTo>
                    <a:lnTo>
                      <a:pt x="258" y="41"/>
                    </a:lnTo>
                    <a:lnTo>
                      <a:pt x="273" y="48"/>
                    </a:lnTo>
                    <a:lnTo>
                      <a:pt x="290" y="55"/>
                    </a:lnTo>
                    <a:lnTo>
                      <a:pt x="306" y="62"/>
                    </a:lnTo>
                    <a:lnTo>
                      <a:pt x="324" y="68"/>
                    </a:lnTo>
                    <a:lnTo>
                      <a:pt x="342" y="73"/>
                    </a:lnTo>
                    <a:lnTo>
                      <a:pt x="361" y="76"/>
                    </a:lnTo>
                    <a:lnTo>
                      <a:pt x="383" y="79"/>
                    </a:lnTo>
                    <a:lnTo>
                      <a:pt x="405" y="80"/>
                    </a:lnTo>
                    <a:lnTo>
                      <a:pt x="419" y="79"/>
                    </a:lnTo>
                    <a:lnTo>
                      <a:pt x="432" y="78"/>
                    </a:lnTo>
                    <a:lnTo>
                      <a:pt x="443" y="77"/>
                    </a:lnTo>
                    <a:lnTo>
                      <a:pt x="452" y="74"/>
                    </a:lnTo>
                    <a:lnTo>
                      <a:pt x="470" y="68"/>
                    </a:lnTo>
                    <a:lnTo>
                      <a:pt x="484" y="62"/>
                    </a:lnTo>
                    <a:lnTo>
                      <a:pt x="498" y="55"/>
                    </a:lnTo>
                    <a:lnTo>
                      <a:pt x="515" y="49"/>
                    </a:lnTo>
                    <a:lnTo>
                      <a:pt x="524" y="47"/>
                    </a:lnTo>
                    <a:lnTo>
                      <a:pt x="534" y="45"/>
                    </a:lnTo>
                    <a:lnTo>
                      <a:pt x="546" y="44"/>
                    </a:lnTo>
                    <a:lnTo>
                      <a:pt x="559" y="44"/>
                    </a:lnTo>
                    <a:lnTo>
                      <a:pt x="569" y="44"/>
                    </a:lnTo>
                    <a:lnTo>
                      <a:pt x="577" y="46"/>
                    </a:lnTo>
                    <a:lnTo>
                      <a:pt x="585" y="50"/>
                    </a:lnTo>
                    <a:lnTo>
                      <a:pt x="593" y="54"/>
                    </a:lnTo>
                    <a:lnTo>
                      <a:pt x="598" y="59"/>
                    </a:lnTo>
                    <a:lnTo>
                      <a:pt x="603" y="65"/>
                    </a:lnTo>
                    <a:lnTo>
                      <a:pt x="607" y="71"/>
                    </a:lnTo>
                    <a:lnTo>
                      <a:pt x="610" y="77"/>
                    </a:lnTo>
                    <a:lnTo>
                      <a:pt x="617" y="90"/>
                    </a:lnTo>
                    <a:lnTo>
                      <a:pt x="622" y="101"/>
                    </a:lnTo>
                    <a:lnTo>
                      <a:pt x="626" y="105"/>
                    </a:lnTo>
                    <a:lnTo>
                      <a:pt x="629" y="108"/>
                    </a:lnTo>
                    <a:lnTo>
                      <a:pt x="633" y="110"/>
                    </a:lnTo>
                    <a:lnTo>
                      <a:pt x="638" y="111"/>
                    </a:lnTo>
                    <a:lnTo>
                      <a:pt x="642" y="121"/>
                    </a:lnTo>
                    <a:lnTo>
                      <a:pt x="649" y="134"/>
                    </a:lnTo>
                    <a:lnTo>
                      <a:pt x="658" y="151"/>
                    </a:lnTo>
                    <a:lnTo>
                      <a:pt x="667" y="169"/>
                    </a:lnTo>
                    <a:lnTo>
                      <a:pt x="678" y="186"/>
                    </a:lnTo>
                    <a:lnTo>
                      <a:pt x="689" y="202"/>
                    </a:lnTo>
                    <a:lnTo>
                      <a:pt x="695" y="209"/>
                    </a:lnTo>
                    <a:lnTo>
                      <a:pt x="700" y="215"/>
                    </a:lnTo>
                    <a:lnTo>
                      <a:pt x="706" y="219"/>
                    </a:lnTo>
                    <a:lnTo>
                      <a:pt x="711" y="222"/>
                    </a:lnTo>
                    <a:lnTo>
                      <a:pt x="738" y="222"/>
                    </a:lnTo>
                    <a:lnTo>
                      <a:pt x="738" y="217"/>
                    </a:lnTo>
                    <a:lnTo>
                      <a:pt x="739" y="211"/>
                    </a:lnTo>
                    <a:lnTo>
                      <a:pt x="741" y="206"/>
                    </a:lnTo>
                    <a:lnTo>
                      <a:pt x="743" y="202"/>
                    </a:lnTo>
                    <a:lnTo>
                      <a:pt x="747" y="196"/>
                    </a:lnTo>
                    <a:lnTo>
                      <a:pt x="750" y="192"/>
                    </a:lnTo>
                    <a:lnTo>
                      <a:pt x="754" y="189"/>
                    </a:lnTo>
                    <a:lnTo>
                      <a:pt x="759" y="185"/>
                    </a:lnTo>
                    <a:lnTo>
                      <a:pt x="768" y="180"/>
                    </a:lnTo>
                    <a:lnTo>
                      <a:pt x="779" y="176"/>
                    </a:lnTo>
                    <a:lnTo>
                      <a:pt x="792" y="173"/>
                    </a:lnTo>
                    <a:lnTo>
                      <a:pt x="805" y="173"/>
                    </a:lnTo>
                    <a:lnTo>
                      <a:pt x="810" y="173"/>
                    </a:lnTo>
                    <a:lnTo>
                      <a:pt x="816" y="174"/>
                    </a:lnTo>
                    <a:lnTo>
                      <a:pt x="822" y="176"/>
                    </a:lnTo>
                    <a:lnTo>
                      <a:pt x="828" y="178"/>
                    </a:lnTo>
                    <a:lnTo>
                      <a:pt x="833" y="181"/>
                    </a:lnTo>
                    <a:lnTo>
                      <a:pt x="838" y="185"/>
                    </a:lnTo>
                    <a:lnTo>
                      <a:pt x="843" y="189"/>
                    </a:lnTo>
                    <a:lnTo>
                      <a:pt x="848" y="193"/>
                    </a:lnTo>
                    <a:lnTo>
                      <a:pt x="856" y="205"/>
                    </a:lnTo>
                    <a:lnTo>
                      <a:pt x="865" y="217"/>
                    </a:lnTo>
                    <a:lnTo>
                      <a:pt x="872" y="230"/>
                    </a:lnTo>
                    <a:lnTo>
                      <a:pt x="879" y="244"/>
                    </a:lnTo>
                    <a:lnTo>
                      <a:pt x="885" y="260"/>
                    </a:lnTo>
                    <a:lnTo>
                      <a:pt x="889" y="275"/>
                    </a:lnTo>
                    <a:lnTo>
                      <a:pt x="894" y="290"/>
                    </a:lnTo>
                    <a:lnTo>
                      <a:pt x="898" y="305"/>
                    </a:lnTo>
                    <a:lnTo>
                      <a:pt x="900" y="320"/>
                    </a:lnTo>
                    <a:lnTo>
                      <a:pt x="902" y="334"/>
                    </a:lnTo>
                    <a:lnTo>
                      <a:pt x="904" y="346"/>
                    </a:lnTo>
                    <a:lnTo>
                      <a:pt x="904" y="357"/>
                    </a:lnTo>
                    <a:lnTo>
                      <a:pt x="905" y="362"/>
                    </a:lnTo>
                    <a:lnTo>
                      <a:pt x="906" y="367"/>
                    </a:lnTo>
                    <a:lnTo>
                      <a:pt x="908" y="372"/>
                    </a:lnTo>
                    <a:lnTo>
                      <a:pt x="910" y="376"/>
                    </a:lnTo>
                    <a:lnTo>
                      <a:pt x="918" y="384"/>
                    </a:lnTo>
                    <a:lnTo>
                      <a:pt x="928" y="391"/>
                    </a:lnTo>
                    <a:lnTo>
                      <a:pt x="939" y="398"/>
                    </a:lnTo>
                    <a:lnTo>
                      <a:pt x="952" y="402"/>
                    </a:lnTo>
                    <a:lnTo>
                      <a:pt x="957" y="404"/>
                    </a:lnTo>
                    <a:lnTo>
                      <a:pt x="964" y="405"/>
                    </a:lnTo>
                    <a:lnTo>
                      <a:pt x="971" y="406"/>
                    </a:lnTo>
                    <a:lnTo>
                      <a:pt x="977" y="407"/>
                    </a:lnTo>
                    <a:lnTo>
                      <a:pt x="977" y="394"/>
                    </a:lnTo>
                    <a:lnTo>
                      <a:pt x="976" y="414"/>
                    </a:lnTo>
                    <a:lnTo>
                      <a:pt x="975" y="430"/>
                    </a:lnTo>
                    <a:lnTo>
                      <a:pt x="974" y="437"/>
                    </a:lnTo>
                    <a:lnTo>
                      <a:pt x="974" y="443"/>
                    </a:lnTo>
                    <a:lnTo>
                      <a:pt x="975" y="449"/>
                    </a:lnTo>
                    <a:lnTo>
                      <a:pt x="977" y="456"/>
                    </a:lnTo>
                    <a:lnTo>
                      <a:pt x="971" y="457"/>
                    </a:lnTo>
                    <a:lnTo>
                      <a:pt x="964" y="458"/>
                    </a:lnTo>
                    <a:lnTo>
                      <a:pt x="958" y="461"/>
                    </a:lnTo>
                    <a:lnTo>
                      <a:pt x="953" y="464"/>
                    </a:lnTo>
                    <a:lnTo>
                      <a:pt x="949" y="467"/>
                    </a:lnTo>
                    <a:lnTo>
                      <a:pt x="944" y="471"/>
                    </a:lnTo>
                    <a:lnTo>
                      <a:pt x="940" y="475"/>
                    </a:lnTo>
                    <a:lnTo>
                      <a:pt x="936" y="481"/>
                    </a:lnTo>
                    <a:lnTo>
                      <a:pt x="931" y="492"/>
                    </a:lnTo>
                    <a:lnTo>
                      <a:pt x="926" y="504"/>
                    </a:lnTo>
                    <a:lnTo>
                      <a:pt x="922" y="517"/>
                    </a:lnTo>
                    <a:lnTo>
                      <a:pt x="920" y="531"/>
                    </a:lnTo>
                    <a:lnTo>
                      <a:pt x="918" y="546"/>
                    </a:lnTo>
                    <a:lnTo>
                      <a:pt x="917" y="561"/>
                    </a:lnTo>
                    <a:lnTo>
                      <a:pt x="917" y="575"/>
                    </a:lnTo>
                    <a:lnTo>
                      <a:pt x="917" y="590"/>
                    </a:lnTo>
                    <a:lnTo>
                      <a:pt x="917" y="615"/>
                    </a:lnTo>
                    <a:lnTo>
                      <a:pt x="917" y="634"/>
                    </a:lnTo>
                    <a:lnTo>
                      <a:pt x="917" y="654"/>
                    </a:lnTo>
                    <a:lnTo>
                      <a:pt x="918" y="685"/>
                    </a:lnTo>
                    <a:lnTo>
                      <a:pt x="919" y="702"/>
                    </a:lnTo>
                    <a:lnTo>
                      <a:pt x="920" y="717"/>
                    </a:lnTo>
                    <a:lnTo>
                      <a:pt x="921" y="730"/>
                    </a:lnTo>
                    <a:lnTo>
                      <a:pt x="923" y="739"/>
                    </a:lnTo>
                    <a:lnTo>
                      <a:pt x="933" y="758"/>
                    </a:lnTo>
                    <a:lnTo>
                      <a:pt x="947" y="780"/>
                    </a:lnTo>
                    <a:lnTo>
                      <a:pt x="956" y="791"/>
                    </a:lnTo>
                    <a:lnTo>
                      <a:pt x="965" y="803"/>
                    </a:lnTo>
                    <a:lnTo>
                      <a:pt x="975" y="816"/>
                    </a:lnTo>
                    <a:lnTo>
                      <a:pt x="985" y="827"/>
                    </a:lnTo>
                    <a:lnTo>
                      <a:pt x="996" y="838"/>
                    </a:lnTo>
                    <a:lnTo>
                      <a:pt x="1007" y="848"/>
                    </a:lnTo>
                    <a:lnTo>
                      <a:pt x="1019" y="857"/>
                    </a:lnTo>
                    <a:lnTo>
                      <a:pt x="1030" y="865"/>
                    </a:lnTo>
                    <a:lnTo>
                      <a:pt x="1042" y="872"/>
                    </a:lnTo>
                    <a:lnTo>
                      <a:pt x="1054" y="877"/>
                    </a:lnTo>
                    <a:lnTo>
                      <a:pt x="1065" y="880"/>
                    </a:lnTo>
                    <a:lnTo>
                      <a:pt x="1077" y="881"/>
                    </a:lnTo>
                    <a:lnTo>
                      <a:pt x="1090" y="877"/>
                    </a:lnTo>
                    <a:lnTo>
                      <a:pt x="1114" y="865"/>
                    </a:lnTo>
                    <a:lnTo>
                      <a:pt x="1126" y="860"/>
                    </a:lnTo>
                    <a:lnTo>
                      <a:pt x="1140" y="855"/>
                    </a:lnTo>
                    <a:lnTo>
                      <a:pt x="1149" y="852"/>
                    </a:lnTo>
                    <a:lnTo>
                      <a:pt x="1156" y="850"/>
                    </a:lnTo>
                    <a:lnTo>
                      <a:pt x="1166" y="849"/>
                    </a:lnTo>
                    <a:lnTo>
                      <a:pt x="1178" y="849"/>
                    </a:lnTo>
                    <a:lnTo>
                      <a:pt x="1192" y="851"/>
                    </a:lnTo>
                    <a:lnTo>
                      <a:pt x="1208" y="852"/>
                    </a:lnTo>
                    <a:lnTo>
                      <a:pt x="1222" y="854"/>
                    </a:lnTo>
                    <a:lnTo>
                      <a:pt x="1235" y="854"/>
                    </a:lnTo>
                    <a:lnTo>
                      <a:pt x="1240" y="854"/>
                    </a:lnTo>
                    <a:lnTo>
                      <a:pt x="1244" y="853"/>
                    </a:lnTo>
                    <a:lnTo>
                      <a:pt x="1247" y="852"/>
                    </a:lnTo>
                    <a:lnTo>
                      <a:pt x="1249" y="850"/>
                    </a:lnTo>
                    <a:lnTo>
                      <a:pt x="1257" y="842"/>
                    </a:lnTo>
                    <a:lnTo>
                      <a:pt x="1264" y="834"/>
                    </a:lnTo>
                    <a:lnTo>
                      <a:pt x="1269" y="826"/>
                    </a:lnTo>
                    <a:lnTo>
                      <a:pt x="1274" y="818"/>
                    </a:lnTo>
                    <a:lnTo>
                      <a:pt x="1280" y="801"/>
                    </a:lnTo>
                    <a:lnTo>
                      <a:pt x="1285" y="785"/>
                    </a:lnTo>
                    <a:lnTo>
                      <a:pt x="1288" y="768"/>
                    </a:lnTo>
                    <a:lnTo>
                      <a:pt x="1292" y="750"/>
                    </a:lnTo>
                    <a:lnTo>
                      <a:pt x="1296" y="742"/>
                    </a:lnTo>
                    <a:lnTo>
                      <a:pt x="1299" y="733"/>
                    </a:lnTo>
                    <a:lnTo>
                      <a:pt x="1303" y="724"/>
                    </a:lnTo>
                    <a:lnTo>
                      <a:pt x="1309" y="715"/>
                    </a:lnTo>
                    <a:lnTo>
                      <a:pt x="1311" y="712"/>
                    </a:lnTo>
                    <a:lnTo>
                      <a:pt x="1313" y="709"/>
                    </a:lnTo>
                    <a:lnTo>
                      <a:pt x="1315" y="706"/>
                    </a:lnTo>
                    <a:lnTo>
                      <a:pt x="1319" y="703"/>
                    </a:lnTo>
                    <a:lnTo>
                      <a:pt x="1326" y="697"/>
                    </a:lnTo>
                    <a:lnTo>
                      <a:pt x="1336" y="693"/>
                    </a:lnTo>
                    <a:lnTo>
                      <a:pt x="1347" y="690"/>
                    </a:lnTo>
                    <a:lnTo>
                      <a:pt x="1359" y="687"/>
                    </a:lnTo>
                    <a:lnTo>
                      <a:pt x="1373" y="684"/>
                    </a:lnTo>
                    <a:lnTo>
                      <a:pt x="1387" y="682"/>
                    </a:lnTo>
                    <a:lnTo>
                      <a:pt x="1416" y="680"/>
                    </a:lnTo>
                    <a:lnTo>
                      <a:pt x="1446" y="678"/>
                    </a:lnTo>
                    <a:lnTo>
                      <a:pt x="1472" y="678"/>
                    </a:lnTo>
                    <a:lnTo>
                      <a:pt x="1495" y="678"/>
                    </a:lnTo>
                    <a:lnTo>
                      <a:pt x="1506" y="678"/>
                    </a:lnTo>
                    <a:lnTo>
                      <a:pt x="1522" y="678"/>
                    </a:lnTo>
                    <a:lnTo>
                      <a:pt x="1524" y="684"/>
                    </a:lnTo>
                    <a:lnTo>
                      <a:pt x="1528" y="693"/>
                    </a:lnTo>
                    <a:lnTo>
                      <a:pt x="1533" y="703"/>
                    </a:lnTo>
                    <a:lnTo>
                      <a:pt x="1535" y="709"/>
                    </a:lnTo>
                    <a:lnTo>
                      <a:pt x="1526" y="714"/>
                    </a:lnTo>
                    <a:lnTo>
                      <a:pt x="1515" y="720"/>
                    </a:lnTo>
                    <a:lnTo>
                      <a:pt x="1510" y="724"/>
                    </a:lnTo>
                    <a:lnTo>
                      <a:pt x="1503" y="729"/>
                    </a:lnTo>
                    <a:lnTo>
                      <a:pt x="1498" y="735"/>
                    </a:lnTo>
                    <a:lnTo>
                      <a:pt x="1492" y="741"/>
                    </a:lnTo>
                    <a:lnTo>
                      <a:pt x="1487" y="748"/>
                    </a:lnTo>
                    <a:lnTo>
                      <a:pt x="1481" y="758"/>
                    </a:lnTo>
                    <a:lnTo>
                      <a:pt x="1477" y="767"/>
                    </a:lnTo>
                    <a:lnTo>
                      <a:pt x="1473" y="778"/>
                    </a:lnTo>
                    <a:lnTo>
                      <a:pt x="1470" y="791"/>
                    </a:lnTo>
                    <a:lnTo>
                      <a:pt x="1469" y="804"/>
                    </a:lnTo>
                    <a:lnTo>
                      <a:pt x="1468" y="821"/>
                    </a:lnTo>
                    <a:lnTo>
                      <a:pt x="1469" y="838"/>
                    </a:lnTo>
                    <a:lnTo>
                      <a:pt x="1455" y="854"/>
                    </a:lnTo>
                    <a:lnTo>
                      <a:pt x="1444" y="868"/>
                    </a:lnTo>
                    <a:lnTo>
                      <a:pt x="1435" y="878"/>
                    </a:lnTo>
                    <a:lnTo>
                      <a:pt x="1428" y="888"/>
                    </a:lnTo>
                    <a:lnTo>
                      <a:pt x="1414" y="888"/>
                    </a:lnTo>
                    <a:lnTo>
                      <a:pt x="1401" y="888"/>
                    </a:lnTo>
                    <a:lnTo>
                      <a:pt x="1387" y="888"/>
                    </a:lnTo>
                    <a:lnTo>
                      <a:pt x="1369" y="888"/>
                    </a:lnTo>
                    <a:lnTo>
                      <a:pt x="1367" y="888"/>
                    </a:lnTo>
                    <a:lnTo>
                      <a:pt x="1359" y="888"/>
                    </a:lnTo>
                    <a:lnTo>
                      <a:pt x="1349" y="888"/>
                    </a:lnTo>
                    <a:lnTo>
                      <a:pt x="1336" y="88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97" name="Freeform 194"/>
              <p:cNvSpPr>
                <a:spLocks/>
              </p:cNvSpPr>
              <p:nvPr/>
            </p:nvSpPr>
            <p:spPr bwMode="auto">
              <a:xfrm>
                <a:off x="1905698" y="3587719"/>
                <a:ext cx="138801" cy="174478"/>
              </a:xfrm>
              <a:custGeom>
                <a:avLst/>
                <a:gdLst>
                  <a:gd name="T0" fmla="*/ 1141824 w 486"/>
                  <a:gd name="T1" fmla="*/ 21009224 h 505"/>
                  <a:gd name="T2" fmla="*/ 2528691 w 486"/>
                  <a:gd name="T3" fmla="*/ 23635377 h 505"/>
                  <a:gd name="T4" fmla="*/ 4160032 w 486"/>
                  <a:gd name="T5" fmla="*/ 27693977 h 505"/>
                  <a:gd name="T6" fmla="*/ 6688437 w 486"/>
                  <a:gd name="T7" fmla="*/ 31752577 h 505"/>
                  <a:gd name="T8" fmla="*/ 10277272 w 486"/>
                  <a:gd name="T9" fmla="*/ 34975756 h 505"/>
                  <a:gd name="T10" fmla="*/ 13866391 w 486"/>
                  <a:gd name="T11" fmla="*/ 37004884 h 505"/>
                  <a:gd name="T12" fmla="*/ 20065312 w 486"/>
                  <a:gd name="T13" fmla="*/ 39153554 h 505"/>
                  <a:gd name="T14" fmla="*/ 24062267 w 486"/>
                  <a:gd name="T15" fmla="*/ 41063484 h 505"/>
                  <a:gd name="T16" fmla="*/ 24388421 w 486"/>
                  <a:gd name="T17" fmla="*/ 45480368 h 505"/>
                  <a:gd name="T18" fmla="*/ 22594004 w 486"/>
                  <a:gd name="T19" fmla="*/ 49896907 h 505"/>
                  <a:gd name="T20" fmla="*/ 21778334 w 486"/>
                  <a:gd name="T21" fmla="*/ 52881345 h 505"/>
                  <a:gd name="T22" fmla="*/ 21696653 w 486"/>
                  <a:gd name="T23" fmla="*/ 55268757 h 505"/>
                  <a:gd name="T24" fmla="*/ 22675400 w 486"/>
                  <a:gd name="T25" fmla="*/ 57536625 h 505"/>
                  <a:gd name="T26" fmla="*/ 24388421 w 486"/>
                  <a:gd name="T27" fmla="*/ 58969072 h 505"/>
                  <a:gd name="T28" fmla="*/ 28058936 w 486"/>
                  <a:gd name="T29" fmla="*/ 60162778 h 505"/>
                  <a:gd name="T30" fmla="*/ 31566375 w 486"/>
                  <a:gd name="T31" fmla="*/ 60162778 h 505"/>
                  <a:gd name="T32" fmla="*/ 33850022 w 486"/>
                  <a:gd name="T33" fmla="*/ 58969072 h 505"/>
                  <a:gd name="T34" fmla="*/ 36378714 w 486"/>
                  <a:gd name="T35" fmla="*/ 56581661 h 505"/>
                  <a:gd name="T36" fmla="*/ 38580966 w 486"/>
                  <a:gd name="T37" fmla="*/ 53358827 h 505"/>
                  <a:gd name="T38" fmla="*/ 39559713 w 486"/>
                  <a:gd name="T39" fmla="*/ 49896907 h 505"/>
                  <a:gd name="T40" fmla="*/ 39478317 w 486"/>
                  <a:gd name="T41" fmla="*/ 47390298 h 505"/>
                  <a:gd name="T42" fmla="*/ 38988801 w 486"/>
                  <a:gd name="T43" fmla="*/ 42734672 h 505"/>
                  <a:gd name="T44" fmla="*/ 38417889 w 486"/>
                  <a:gd name="T45" fmla="*/ 37721107 h 505"/>
                  <a:gd name="T46" fmla="*/ 37928373 w 486"/>
                  <a:gd name="T47" fmla="*/ 32230060 h 505"/>
                  <a:gd name="T48" fmla="*/ 37194384 w 486"/>
                  <a:gd name="T49" fmla="*/ 30081389 h 505"/>
                  <a:gd name="T50" fmla="*/ 35807802 w 486"/>
                  <a:gd name="T51" fmla="*/ 28529744 h 505"/>
                  <a:gd name="T52" fmla="*/ 33686946 w 486"/>
                  <a:gd name="T53" fmla="*/ 27693977 h 505"/>
                  <a:gd name="T54" fmla="*/ 31974210 w 486"/>
                  <a:gd name="T55" fmla="*/ 26500271 h 505"/>
                  <a:gd name="T56" fmla="*/ 30179793 w 486"/>
                  <a:gd name="T57" fmla="*/ 24709885 h 505"/>
                  <a:gd name="T58" fmla="*/ 26917112 w 486"/>
                  <a:gd name="T59" fmla="*/ 22441671 h 505"/>
                  <a:gd name="T60" fmla="*/ 23654432 w 486"/>
                  <a:gd name="T61" fmla="*/ 20531742 h 505"/>
                  <a:gd name="T62" fmla="*/ 22267565 w 486"/>
                  <a:gd name="T63" fmla="*/ 19099295 h 505"/>
                  <a:gd name="T64" fmla="*/ 21533576 w 486"/>
                  <a:gd name="T65" fmla="*/ 18025132 h 505"/>
                  <a:gd name="T66" fmla="*/ 21288818 w 486"/>
                  <a:gd name="T67" fmla="*/ 14921497 h 505"/>
                  <a:gd name="T68" fmla="*/ 21288818 w 486"/>
                  <a:gd name="T69" fmla="*/ 10743353 h 505"/>
                  <a:gd name="T70" fmla="*/ 20799587 w 486"/>
                  <a:gd name="T71" fmla="*/ 8475485 h 505"/>
                  <a:gd name="T72" fmla="*/ 19657477 w 486"/>
                  <a:gd name="T73" fmla="*/ 6565555 h 505"/>
                  <a:gd name="T74" fmla="*/ 19086565 w 486"/>
                  <a:gd name="T75" fmla="*/ 4416885 h 505"/>
                  <a:gd name="T76" fmla="*/ 16231720 w 486"/>
                  <a:gd name="T77" fmla="*/ 1432447 h 505"/>
                  <a:gd name="T78" fmla="*/ 15171292 w 486"/>
                  <a:gd name="T79" fmla="*/ 954965 h 505"/>
                  <a:gd name="T80" fmla="*/ 14111149 w 486"/>
                  <a:gd name="T81" fmla="*/ 238741 h 505"/>
                  <a:gd name="T82" fmla="*/ 11337700 w 486"/>
                  <a:gd name="T83" fmla="*/ 119543 h 505"/>
                  <a:gd name="T84" fmla="*/ 5709691 w 486"/>
                  <a:gd name="T85" fmla="*/ 1313249 h 505"/>
                  <a:gd name="T86" fmla="*/ 3425757 w 486"/>
                  <a:gd name="T87" fmla="*/ 2506955 h 505"/>
                  <a:gd name="T88" fmla="*/ 1957494 w 486"/>
                  <a:gd name="T89" fmla="*/ 4416885 h 505"/>
                  <a:gd name="T90" fmla="*/ 1631340 w 486"/>
                  <a:gd name="T91" fmla="*/ 7639718 h 50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86" h="505">
                    <a:moveTo>
                      <a:pt x="0" y="166"/>
                    </a:moveTo>
                    <a:lnTo>
                      <a:pt x="7" y="171"/>
                    </a:lnTo>
                    <a:lnTo>
                      <a:pt x="14" y="176"/>
                    </a:lnTo>
                    <a:lnTo>
                      <a:pt x="19" y="181"/>
                    </a:lnTo>
                    <a:lnTo>
                      <a:pt x="24" y="186"/>
                    </a:lnTo>
                    <a:lnTo>
                      <a:pt x="31" y="198"/>
                    </a:lnTo>
                    <a:lnTo>
                      <a:pt x="39" y="210"/>
                    </a:lnTo>
                    <a:lnTo>
                      <a:pt x="44" y="221"/>
                    </a:lnTo>
                    <a:lnTo>
                      <a:pt x="51" y="232"/>
                    </a:lnTo>
                    <a:lnTo>
                      <a:pt x="58" y="242"/>
                    </a:lnTo>
                    <a:lnTo>
                      <a:pt x="66" y="253"/>
                    </a:lnTo>
                    <a:lnTo>
                      <a:pt x="82" y="266"/>
                    </a:lnTo>
                    <a:lnTo>
                      <a:pt x="96" y="276"/>
                    </a:lnTo>
                    <a:lnTo>
                      <a:pt x="111" y="285"/>
                    </a:lnTo>
                    <a:lnTo>
                      <a:pt x="126" y="293"/>
                    </a:lnTo>
                    <a:lnTo>
                      <a:pt x="140" y="299"/>
                    </a:lnTo>
                    <a:lnTo>
                      <a:pt x="155" y="305"/>
                    </a:lnTo>
                    <a:lnTo>
                      <a:pt x="170" y="310"/>
                    </a:lnTo>
                    <a:lnTo>
                      <a:pt x="185" y="314"/>
                    </a:lnTo>
                    <a:lnTo>
                      <a:pt x="215" y="321"/>
                    </a:lnTo>
                    <a:lnTo>
                      <a:pt x="246" y="328"/>
                    </a:lnTo>
                    <a:lnTo>
                      <a:pt x="262" y="332"/>
                    </a:lnTo>
                    <a:lnTo>
                      <a:pt x="278" y="338"/>
                    </a:lnTo>
                    <a:lnTo>
                      <a:pt x="295" y="344"/>
                    </a:lnTo>
                    <a:lnTo>
                      <a:pt x="312" y="351"/>
                    </a:lnTo>
                    <a:lnTo>
                      <a:pt x="307" y="367"/>
                    </a:lnTo>
                    <a:lnTo>
                      <a:pt x="299" y="381"/>
                    </a:lnTo>
                    <a:lnTo>
                      <a:pt x="291" y="394"/>
                    </a:lnTo>
                    <a:lnTo>
                      <a:pt x="284" y="406"/>
                    </a:lnTo>
                    <a:lnTo>
                      <a:pt x="277" y="418"/>
                    </a:lnTo>
                    <a:lnTo>
                      <a:pt x="272" y="430"/>
                    </a:lnTo>
                    <a:lnTo>
                      <a:pt x="269" y="436"/>
                    </a:lnTo>
                    <a:lnTo>
                      <a:pt x="267" y="443"/>
                    </a:lnTo>
                    <a:lnTo>
                      <a:pt x="266" y="449"/>
                    </a:lnTo>
                    <a:lnTo>
                      <a:pt x="266" y="456"/>
                    </a:lnTo>
                    <a:lnTo>
                      <a:pt x="266" y="463"/>
                    </a:lnTo>
                    <a:lnTo>
                      <a:pt x="269" y="471"/>
                    </a:lnTo>
                    <a:lnTo>
                      <a:pt x="273" y="477"/>
                    </a:lnTo>
                    <a:lnTo>
                      <a:pt x="278" y="482"/>
                    </a:lnTo>
                    <a:lnTo>
                      <a:pt x="284" y="487"/>
                    </a:lnTo>
                    <a:lnTo>
                      <a:pt x="291" y="491"/>
                    </a:lnTo>
                    <a:lnTo>
                      <a:pt x="299" y="494"/>
                    </a:lnTo>
                    <a:lnTo>
                      <a:pt x="308" y="497"/>
                    </a:lnTo>
                    <a:lnTo>
                      <a:pt x="325" y="501"/>
                    </a:lnTo>
                    <a:lnTo>
                      <a:pt x="344" y="504"/>
                    </a:lnTo>
                    <a:lnTo>
                      <a:pt x="363" y="505"/>
                    </a:lnTo>
                    <a:lnTo>
                      <a:pt x="379" y="505"/>
                    </a:lnTo>
                    <a:lnTo>
                      <a:pt x="387" y="504"/>
                    </a:lnTo>
                    <a:lnTo>
                      <a:pt x="396" y="502"/>
                    </a:lnTo>
                    <a:lnTo>
                      <a:pt x="406" y="499"/>
                    </a:lnTo>
                    <a:lnTo>
                      <a:pt x="415" y="494"/>
                    </a:lnTo>
                    <a:lnTo>
                      <a:pt x="426" y="488"/>
                    </a:lnTo>
                    <a:lnTo>
                      <a:pt x="436" y="482"/>
                    </a:lnTo>
                    <a:lnTo>
                      <a:pt x="446" y="474"/>
                    </a:lnTo>
                    <a:lnTo>
                      <a:pt x="456" y="465"/>
                    </a:lnTo>
                    <a:lnTo>
                      <a:pt x="465" y="456"/>
                    </a:lnTo>
                    <a:lnTo>
                      <a:pt x="473" y="447"/>
                    </a:lnTo>
                    <a:lnTo>
                      <a:pt x="478" y="437"/>
                    </a:lnTo>
                    <a:lnTo>
                      <a:pt x="482" y="428"/>
                    </a:lnTo>
                    <a:lnTo>
                      <a:pt x="485" y="418"/>
                    </a:lnTo>
                    <a:lnTo>
                      <a:pt x="486" y="407"/>
                    </a:lnTo>
                    <a:lnTo>
                      <a:pt x="485" y="402"/>
                    </a:lnTo>
                    <a:lnTo>
                      <a:pt x="484" y="397"/>
                    </a:lnTo>
                    <a:lnTo>
                      <a:pt x="481" y="393"/>
                    </a:lnTo>
                    <a:lnTo>
                      <a:pt x="478" y="388"/>
                    </a:lnTo>
                    <a:lnTo>
                      <a:pt x="478" y="358"/>
                    </a:lnTo>
                    <a:lnTo>
                      <a:pt x="475" y="345"/>
                    </a:lnTo>
                    <a:lnTo>
                      <a:pt x="473" y="331"/>
                    </a:lnTo>
                    <a:lnTo>
                      <a:pt x="471" y="316"/>
                    </a:lnTo>
                    <a:lnTo>
                      <a:pt x="470" y="299"/>
                    </a:lnTo>
                    <a:lnTo>
                      <a:pt x="468" y="284"/>
                    </a:lnTo>
                    <a:lnTo>
                      <a:pt x="465" y="270"/>
                    </a:lnTo>
                    <a:lnTo>
                      <a:pt x="463" y="263"/>
                    </a:lnTo>
                    <a:lnTo>
                      <a:pt x="461" y="257"/>
                    </a:lnTo>
                    <a:lnTo>
                      <a:pt x="456" y="252"/>
                    </a:lnTo>
                    <a:lnTo>
                      <a:pt x="452" y="247"/>
                    </a:lnTo>
                    <a:lnTo>
                      <a:pt x="446" y="242"/>
                    </a:lnTo>
                    <a:lnTo>
                      <a:pt x="439" y="239"/>
                    </a:lnTo>
                    <a:lnTo>
                      <a:pt x="431" y="236"/>
                    </a:lnTo>
                    <a:lnTo>
                      <a:pt x="422" y="234"/>
                    </a:lnTo>
                    <a:lnTo>
                      <a:pt x="413" y="232"/>
                    </a:lnTo>
                    <a:lnTo>
                      <a:pt x="406" y="229"/>
                    </a:lnTo>
                    <a:lnTo>
                      <a:pt x="398" y="226"/>
                    </a:lnTo>
                    <a:lnTo>
                      <a:pt x="392" y="222"/>
                    </a:lnTo>
                    <a:lnTo>
                      <a:pt x="386" y="216"/>
                    </a:lnTo>
                    <a:lnTo>
                      <a:pt x="378" y="212"/>
                    </a:lnTo>
                    <a:lnTo>
                      <a:pt x="370" y="207"/>
                    </a:lnTo>
                    <a:lnTo>
                      <a:pt x="363" y="203"/>
                    </a:lnTo>
                    <a:lnTo>
                      <a:pt x="346" y="196"/>
                    </a:lnTo>
                    <a:lnTo>
                      <a:pt x="330" y="188"/>
                    </a:lnTo>
                    <a:lnTo>
                      <a:pt x="313" y="182"/>
                    </a:lnTo>
                    <a:lnTo>
                      <a:pt x="298" y="176"/>
                    </a:lnTo>
                    <a:lnTo>
                      <a:pt x="290" y="172"/>
                    </a:lnTo>
                    <a:lnTo>
                      <a:pt x="284" y="169"/>
                    </a:lnTo>
                    <a:lnTo>
                      <a:pt x="278" y="165"/>
                    </a:lnTo>
                    <a:lnTo>
                      <a:pt x="273" y="160"/>
                    </a:lnTo>
                    <a:lnTo>
                      <a:pt x="269" y="158"/>
                    </a:lnTo>
                    <a:lnTo>
                      <a:pt x="266" y="154"/>
                    </a:lnTo>
                    <a:lnTo>
                      <a:pt x="264" y="151"/>
                    </a:lnTo>
                    <a:lnTo>
                      <a:pt x="263" y="146"/>
                    </a:lnTo>
                    <a:lnTo>
                      <a:pt x="262" y="136"/>
                    </a:lnTo>
                    <a:lnTo>
                      <a:pt x="261" y="125"/>
                    </a:lnTo>
                    <a:lnTo>
                      <a:pt x="261" y="113"/>
                    </a:lnTo>
                    <a:lnTo>
                      <a:pt x="262" y="101"/>
                    </a:lnTo>
                    <a:lnTo>
                      <a:pt x="261" y="90"/>
                    </a:lnTo>
                    <a:lnTo>
                      <a:pt x="260" y="81"/>
                    </a:lnTo>
                    <a:lnTo>
                      <a:pt x="258" y="75"/>
                    </a:lnTo>
                    <a:lnTo>
                      <a:pt x="255" y="71"/>
                    </a:lnTo>
                    <a:lnTo>
                      <a:pt x="251" y="67"/>
                    </a:lnTo>
                    <a:lnTo>
                      <a:pt x="246" y="61"/>
                    </a:lnTo>
                    <a:lnTo>
                      <a:pt x="241" y="55"/>
                    </a:lnTo>
                    <a:lnTo>
                      <a:pt x="237" y="47"/>
                    </a:lnTo>
                    <a:lnTo>
                      <a:pt x="235" y="43"/>
                    </a:lnTo>
                    <a:lnTo>
                      <a:pt x="234" y="37"/>
                    </a:lnTo>
                    <a:lnTo>
                      <a:pt x="233" y="32"/>
                    </a:lnTo>
                    <a:lnTo>
                      <a:pt x="233" y="25"/>
                    </a:lnTo>
                    <a:lnTo>
                      <a:pt x="199" y="12"/>
                    </a:lnTo>
                    <a:lnTo>
                      <a:pt x="195" y="12"/>
                    </a:lnTo>
                    <a:lnTo>
                      <a:pt x="190" y="10"/>
                    </a:lnTo>
                    <a:lnTo>
                      <a:pt x="186" y="8"/>
                    </a:lnTo>
                    <a:lnTo>
                      <a:pt x="182" y="6"/>
                    </a:lnTo>
                    <a:lnTo>
                      <a:pt x="177" y="4"/>
                    </a:lnTo>
                    <a:lnTo>
                      <a:pt x="173" y="2"/>
                    </a:lnTo>
                    <a:lnTo>
                      <a:pt x="166" y="0"/>
                    </a:lnTo>
                    <a:lnTo>
                      <a:pt x="160" y="0"/>
                    </a:lnTo>
                    <a:lnTo>
                      <a:pt x="139" y="1"/>
                    </a:lnTo>
                    <a:lnTo>
                      <a:pt x="116" y="2"/>
                    </a:lnTo>
                    <a:lnTo>
                      <a:pt x="92" y="6"/>
                    </a:lnTo>
                    <a:lnTo>
                      <a:pt x="70" y="11"/>
                    </a:lnTo>
                    <a:lnTo>
                      <a:pt x="60" y="14"/>
                    </a:lnTo>
                    <a:lnTo>
                      <a:pt x="50" y="17"/>
                    </a:lnTo>
                    <a:lnTo>
                      <a:pt x="42" y="21"/>
                    </a:lnTo>
                    <a:lnTo>
                      <a:pt x="34" y="27"/>
                    </a:lnTo>
                    <a:lnTo>
                      <a:pt x="28" y="31"/>
                    </a:lnTo>
                    <a:lnTo>
                      <a:pt x="24" y="37"/>
                    </a:lnTo>
                    <a:lnTo>
                      <a:pt x="21" y="43"/>
                    </a:lnTo>
                    <a:lnTo>
                      <a:pt x="20" y="49"/>
                    </a:lnTo>
                    <a:lnTo>
                      <a:pt x="20" y="64"/>
                    </a:lnTo>
                    <a:lnTo>
                      <a:pt x="20" y="74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98" name="Freeform 195"/>
              <p:cNvSpPr>
                <a:spLocks/>
              </p:cNvSpPr>
              <p:nvPr/>
            </p:nvSpPr>
            <p:spPr bwMode="auto">
              <a:xfrm>
                <a:off x="2017365" y="3064286"/>
                <a:ext cx="48006" cy="72089"/>
              </a:xfrm>
              <a:custGeom>
                <a:avLst/>
                <a:gdLst>
                  <a:gd name="T0" fmla="*/ 585326 w 166"/>
                  <a:gd name="T1" fmla="*/ 21981600 h 208"/>
                  <a:gd name="T2" fmla="*/ 6606898 w 166"/>
                  <a:gd name="T3" fmla="*/ 24984730 h 208"/>
                  <a:gd name="T4" fmla="*/ 7108648 w 166"/>
                  <a:gd name="T5" fmla="*/ 24864467 h 208"/>
                  <a:gd name="T6" fmla="*/ 7526820 w 166"/>
                  <a:gd name="T7" fmla="*/ 24504368 h 208"/>
                  <a:gd name="T8" fmla="*/ 8112436 w 166"/>
                  <a:gd name="T9" fmla="*/ 23783478 h 208"/>
                  <a:gd name="T10" fmla="*/ 8697762 w 166"/>
                  <a:gd name="T11" fmla="*/ 23062935 h 208"/>
                  <a:gd name="T12" fmla="*/ 9785127 w 166"/>
                  <a:gd name="T13" fmla="*/ 21140792 h 208"/>
                  <a:gd name="T14" fmla="*/ 10872202 w 166"/>
                  <a:gd name="T15" fmla="*/ 18978816 h 208"/>
                  <a:gd name="T16" fmla="*/ 12879489 w 166"/>
                  <a:gd name="T17" fmla="*/ 14654515 h 208"/>
                  <a:gd name="T18" fmla="*/ 13882988 w 166"/>
                  <a:gd name="T19" fmla="*/ 12372275 h 208"/>
                  <a:gd name="T20" fmla="*/ 12043144 w 166"/>
                  <a:gd name="T21" fmla="*/ 11291286 h 208"/>
                  <a:gd name="T22" fmla="*/ 10537606 w 166"/>
                  <a:gd name="T23" fmla="*/ 10090034 h 208"/>
                  <a:gd name="T24" fmla="*/ 9032358 w 166"/>
                  <a:gd name="T25" fmla="*/ 8888782 h 208"/>
                  <a:gd name="T26" fmla="*/ 7777840 w 166"/>
                  <a:gd name="T27" fmla="*/ 7687529 h 208"/>
                  <a:gd name="T28" fmla="*/ 7192513 w 166"/>
                  <a:gd name="T29" fmla="*/ 6966986 h 208"/>
                  <a:gd name="T30" fmla="*/ 6774341 w 166"/>
                  <a:gd name="T31" fmla="*/ 6366360 h 208"/>
                  <a:gd name="T32" fmla="*/ 6272302 w 166"/>
                  <a:gd name="T33" fmla="*/ 5645470 h 208"/>
                  <a:gd name="T34" fmla="*/ 5937995 w 166"/>
                  <a:gd name="T35" fmla="*/ 4804663 h 208"/>
                  <a:gd name="T36" fmla="*/ 5603399 w 166"/>
                  <a:gd name="T37" fmla="*/ 3963855 h 208"/>
                  <a:gd name="T38" fmla="*/ 5352380 w 166"/>
                  <a:gd name="T39" fmla="*/ 3123048 h 208"/>
                  <a:gd name="T40" fmla="*/ 5185226 w 166"/>
                  <a:gd name="T41" fmla="*/ 2161977 h 208"/>
                  <a:gd name="T42" fmla="*/ 5018073 w 166"/>
                  <a:gd name="T43" fmla="*/ 1321170 h 208"/>
                  <a:gd name="T44" fmla="*/ 4181727 w 166"/>
                  <a:gd name="T45" fmla="*/ 1201252 h 208"/>
                  <a:gd name="T46" fmla="*/ 3596112 w 166"/>
                  <a:gd name="T47" fmla="*/ 961071 h 208"/>
                  <a:gd name="T48" fmla="*/ 3345382 w 166"/>
                  <a:gd name="T49" fmla="*/ 600626 h 208"/>
                  <a:gd name="T50" fmla="*/ 3261805 w 166"/>
                  <a:gd name="T51" fmla="*/ 360445 h 208"/>
                  <a:gd name="T52" fmla="*/ 3177939 w 166"/>
                  <a:gd name="T53" fmla="*/ 120264 h 208"/>
                  <a:gd name="T54" fmla="*/ 3010786 w 166"/>
                  <a:gd name="T55" fmla="*/ 0 h 208"/>
                  <a:gd name="T56" fmla="*/ 2676190 w 166"/>
                  <a:gd name="T57" fmla="*/ 120264 h 208"/>
                  <a:gd name="T58" fmla="*/ 2258017 w 166"/>
                  <a:gd name="T59" fmla="*/ 600626 h 208"/>
                  <a:gd name="T60" fmla="*/ 1672691 w 166"/>
                  <a:gd name="T61" fmla="*/ 1321170 h 208"/>
                  <a:gd name="T62" fmla="*/ 919922 w 166"/>
                  <a:gd name="T63" fmla="*/ 2642686 h 208"/>
                  <a:gd name="T64" fmla="*/ 585326 w 166"/>
                  <a:gd name="T65" fmla="*/ 3483493 h 208"/>
                  <a:gd name="T66" fmla="*/ 334596 w 166"/>
                  <a:gd name="T67" fmla="*/ 4444564 h 208"/>
                  <a:gd name="T68" fmla="*/ 167153 w 166"/>
                  <a:gd name="T69" fmla="*/ 5405289 h 208"/>
                  <a:gd name="T70" fmla="*/ 0 w 166"/>
                  <a:gd name="T71" fmla="*/ 6486277 h 208"/>
                  <a:gd name="T72" fmla="*/ 0 w 166"/>
                  <a:gd name="T73" fmla="*/ 7207167 h 208"/>
                  <a:gd name="T74" fmla="*/ 167153 w 166"/>
                  <a:gd name="T75" fmla="*/ 7807793 h 208"/>
                  <a:gd name="T76" fmla="*/ 251019 w 166"/>
                  <a:gd name="T77" fmla="*/ 8408419 h 208"/>
                  <a:gd name="T78" fmla="*/ 418173 w 166"/>
                  <a:gd name="T79" fmla="*/ 9128963 h 208"/>
                  <a:gd name="T80" fmla="*/ 836345 w 166"/>
                  <a:gd name="T81" fmla="*/ 10330215 h 208"/>
                  <a:gd name="T82" fmla="*/ 1421672 w 166"/>
                  <a:gd name="T83" fmla="*/ 11771648 h 208"/>
                  <a:gd name="T84" fmla="*/ 1839844 w 166"/>
                  <a:gd name="T85" fmla="*/ 13092818 h 208"/>
                  <a:gd name="T86" fmla="*/ 2341594 w 166"/>
                  <a:gd name="T87" fmla="*/ 14414334 h 208"/>
                  <a:gd name="T88" fmla="*/ 2509036 w 166"/>
                  <a:gd name="T89" fmla="*/ 15134878 h 208"/>
                  <a:gd name="T90" fmla="*/ 2676190 w 166"/>
                  <a:gd name="T91" fmla="*/ 15975685 h 208"/>
                  <a:gd name="T92" fmla="*/ 2759767 w 166"/>
                  <a:gd name="T93" fmla="*/ 16696575 h 208"/>
                  <a:gd name="T94" fmla="*/ 2759767 w 166"/>
                  <a:gd name="T95" fmla="*/ 17657646 h 208"/>
                  <a:gd name="T96" fmla="*/ 2676190 w 166"/>
                  <a:gd name="T97" fmla="*/ 18378189 h 208"/>
                  <a:gd name="T98" fmla="*/ 2592613 w 166"/>
                  <a:gd name="T99" fmla="*/ 19098733 h 208"/>
                  <a:gd name="T100" fmla="*/ 2341594 w 166"/>
                  <a:gd name="T101" fmla="*/ 19819623 h 208"/>
                  <a:gd name="T102" fmla="*/ 2090864 w 166"/>
                  <a:gd name="T103" fmla="*/ 20299985 h 208"/>
                  <a:gd name="T104" fmla="*/ 1756268 w 166"/>
                  <a:gd name="T105" fmla="*/ 20900611 h 208"/>
                  <a:gd name="T106" fmla="*/ 1421672 w 166"/>
                  <a:gd name="T107" fmla="*/ 21261056 h 208"/>
                  <a:gd name="T108" fmla="*/ 919922 w 166"/>
                  <a:gd name="T109" fmla="*/ 21621501 h 208"/>
                  <a:gd name="T110" fmla="*/ 585326 w 166"/>
                  <a:gd name="T111" fmla="*/ 21981600 h 2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66" h="208">
                    <a:moveTo>
                      <a:pt x="7" y="183"/>
                    </a:moveTo>
                    <a:lnTo>
                      <a:pt x="79" y="208"/>
                    </a:lnTo>
                    <a:lnTo>
                      <a:pt x="85" y="207"/>
                    </a:lnTo>
                    <a:lnTo>
                      <a:pt x="90" y="204"/>
                    </a:lnTo>
                    <a:lnTo>
                      <a:pt x="97" y="198"/>
                    </a:lnTo>
                    <a:lnTo>
                      <a:pt x="104" y="192"/>
                    </a:lnTo>
                    <a:lnTo>
                      <a:pt x="117" y="176"/>
                    </a:lnTo>
                    <a:lnTo>
                      <a:pt x="130" y="158"/>
                    </a:lnTo>
                    <a:lnTo>
                      <a:pt x="154" y="122"/>
                    </a:lnTo>
                    <a:lnTo>
                      <a:pt x="166" y="103"/>
                    </a:lnTo>
                    <a:lnTo>
                      <a:pt x="144" y="94"/>
                    </a:lnTo>
                    <a:lnTo>
                      <a:pt x="126" y="84"/>
                    </a:lnTo>
                    <a:lnTo>
                      <a:pt x="108" y="74"/>
                    </a:lnTo>
                    <a:lnTo>
                      <a:pt x="93" y="64"/>
                    </a:lnTo>
                    <a:lnTo>
                      <a:pt x="86" y="58"/>
                    </a:lnTo>
                    <a:lnTo>
                      <a:pt x="81" y="53"/>
                    </a:lnTo>
                    <a:lnTo>
                      <a:pt x="75" y="47"/>
                    </a:lnTo>
                    <a:lnTo>
                      <a:pt x="71" y="40"/>
                    </a:lnTo>
                    <a:lnTo>
                      <a:pt x="67" y="33"/>
                    </a:lnTo>
                    <a:lnTo>
                      <a:pt x="64" y="26"/>
                    </a:lnTo>
                    <a:lnTo>
                      <a:pt x="62" y="18"/>
                    </a:lnTo>
                    <a:lnTo>
                      <a:pt x="60" y="11"/>
                    </a:lnTo>
                    <a:lnTo>
                      <a:pt x="50" y="10"/>
                    </a:lnTo>
                    <a:lnTo>
                      <a:pt x="43" y="8"/>
                    </a:lnTo>
                    <a:lnTo>
                      <a:pt x="40" y="5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7" y="5"/>
                    </a:lnTo>
                    <a:lnTo>
                      <a:pt x="20" y="11"/>
                    </a:lnTo>
                    <a:lnTo>
                      <a:pt x="11" y="22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2" y="45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2" y="65"/>
                    </a:lnTo>
                    <a:lnTo>
                      <a:pt x="3" y="70"/>
                    </a:lnTo>
                    <a:lnTo>
                      <a:pt x="5" y="76"/>
                    </a:lnTo>
                    <a:lnTo>
                      <a:pt x="10" y="86"/>
                    </a:lnTo>
                    <a:lnTo>
                      <a:pt x="17" y="98"/>
                    </a:lnTo>
                    <a:lnTo>
                      <a:pt x="22" y="109"/>
                    </a:lnTo>
                    <a:lnTo>
                      <a:pt x="28" y="120"/>
                    </a:lnTo>
                    <a:lnTo>
                      <a:pt x="30" y="126"/>
                    </a:lnTo>
                    <a:lnTo>
                      <a:pt x="32" y="133"/>
                    </a:lnTo>
                    <a:lnTo>
                      <a:pt x="33" y="139"/>
                    </a:lnTo>
                    <a:lnTo>
                      <a:pt x="33" y="147"/>
                    </a:lnTo>
                    <a:lnTo>
                      <a:pt x="32" y="153"/>
                    </a:lnTo>
                    <a:lnTo>
                      <a:pt x="31" y="159"/>
                    </a:lnTo>
                    <a:lnTo>
                      <a:pt x="28" y="165"/>
                    </a:lnTo>
                    <a:lnTo>
                      <a:pt x="25" y="169"/>
                    </a:lnTo>
                    <a:lnTo>
                      <a:pt x="21" y="174"/>
                    </a:lnTo>
                    <a:lnTo>
                      <a:pt x="17" y="177"/>
                    </a:lnTo>
                    <a:lnTo>
                      <a:pt x="11" y="180"/>
                    </a:lnTo>
                    <a:lnTo>
                      <a:pt x="7" y="18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99" name="Freeform 196"/>
              <p:cNvSpPr>
                <a:spLocks/>
              </p:cNvSpPr>
              <p:nvPr/>
            </p:nvSpPr>
            <p:spPr bwMode="auto">
              <a:xfrm>
                <a:off x="1698018" y="2773838"/>
                <a:ext cx="45919" cy="38656"/>
              </a:xfrm>
              <a:custGeom>
                <a:avLst/>
                <a:gdLst>
                  <a:gd name="T0" fmla="*/ 11994659 w 164"/>
                  <a:gd name="T1" fmla="*/ 14368138 h 104"/>
                  <a:gd name="T2" fmla="*/ 10505091 w 164"/>
                  <a:gd name="T3" fmla="*/ 14091970 h 104"/>
                  <a:gd name="T4" fmla="*/ 8623532 w 164"/>
                  <a:gd name="T5" fmla="*/ 13400994 h 104"/>
                  <a:gd name="T6" fmla="*/ 7525956 w 164"/>
                  <a:gd name="T7" fmla="*/ 12986558 h 104"/>
                  <a:gd name="T8" fmla="*/ 6271863 w 164"/>
                  <a:gd name="T9" fmla="*/ 12848288 h 104"/>
                  <a:gd name="T10" fmla="*/ 5723075 w 164"/>
                  <a:gd name="T11" fmla="*/ 12848288 h 104"/>
                  <a:gd name="T12" fmla="*/ 5017491 w 164"/>
                  <a:gd name="T13" fmla="*/ 12986558 h 104"/>
                  <a:gd name="T14" fmla="*/ 4311906 w 164"/>
                  <a:gd name="T15" fmla="*/ 13262725 h 104"/>
                  <a:gd name="T16" fmla="*/ 3684720 w 164"/>
                  <a:gd name="T17" fmla="*/ 13539264 h 104"/>
                  <a:gd name="T18" fmla="*/ 3214330 w 164"/>
                  <a:gd name="T19" fmla="*/ 13815431 h 104"/>
                  <a:gd name="T20" fmla="*/ 2665542 w 164"/>
                  <a:gd name="T21" fmla="*/ 13815431 h 104"/>
                  <a:gd name="T22" fmla="*/ 2116754 w 164"/>
                  <a:gd name="T23" fmla="*/ 13677534 h 104"/>
                  <a:gd name="T24" fmla="*/ 1489568 w 164"/>
                  <a:gd name="T25" fmla="*/ 13262725 h 104"/>
                  <a:gd name="T26" fmla="*/ 862381 w 164"/>
                  <a:gd name="T27" fmla="*/ 12710390 h 104"/>
                  <a:gd name="T28" fmla="*/ 470390 w 164"/>
                  <a:gd name="T29" fmla="*/ 12157684 h 104"/>
                  <a:gd name="T30" fmla="*/ 235195 w 164"/>
                  <a:gd name="T31" fmla="*/ 11881516 h 104"/>
                  <a:gd name="T32" fmla="*/ 78398 w 164"/>
                  <a:gd name="T33" fmla="*/ 11604977 h 104"/>
                  <a:gd name="T34" fmla="*/ 0 w 164"/>
                  <a:gd name="T35" fmla="*/ 11190540 h 104"/>
                  <a:gd name="T36" fmla="*/ 0 w 164"/>
                  <a:gd name="T37" fmla="*/ 10914373 h 104"/>
                  <a:gd name="T38" fmla="*/ 0 w 164"/>
                  <a:gd name="T39" fmla="*/ 10499936 h 104"/>
                  <a:gd name="T40" fmla="*/ 78398 w 164"/>
                  <a:gd name="T41" fmla="*/ 10223397 h 104"/>
                  <a:gd name="T42" fmla="*/ 235195 w 164"/>
                  <a:gd name="T43" fmla="*/ 9808960 h 104"/>
                  <a:gd name="T44" fmla="*/ 470390 w 164"/>
                  <a:gd name="T45" fmla="*/ 9670690 h 104"/>
                  <a:gd name="T46" fmla="*/ 940780 w 164"/>
                  <a:gd name="T47" fmla="*/ 9256254 h 104"/>
                  <a:gd name="T48" fmla="*/ 1567966 w 164"/>
                  <a:gd name="T49" fmla="*/ 9118356 h 104"/>
                  <a:gd name="T50" fmla="*/ 3135932 w 164"/>
                  <a:gd name="T51" fmla="*/ 9118356 h 104"/>
                  <a:gd name="T52" fmla="*/ 4782296 w 164"/>
                  <a:gd name="T53" fmla="*/ 9256254 h 104"/>
                  <a:gd name="T54" fmla="*/ 5487880 w 164"/>
                  <a:gd name="T55" fmla="*/ 9256254 h 104"/>
                  <a:gd name="T56" fmla="*/ 6193465 w 164"/>
                  <a:gd name="T57" fmla="*/ 9256254 h 104"/>
                  <a:gd name="T58" fmla="*/ 6820371 w 164"/>
                  <a:gd name="T59" fmla="*/ 9256254 h 104"/>
                  <a:gd name="T60" fmla="*/ 7369160 w 164"/>
                  <a:gd name="T61" fmla="*/ 9256254 h 104"/>
                  <a:gd name="T62" fmla="*/ 7369160 w 164"/>
                  <a:gd name="T63" fmla="*/ 7736775 h 104"/>
                  <a:gd name="T64" fmla="*/ 7369160 w 164"/>
                  <a:gd name="T65" fmla="*/ 5940758 h 104"/>
                  <a:gd name="T66" fmla="*/ 7369160 w 164"/>
                  <a:gd name="T67" fmla="*/ 4006471 h 104"/>
                  <a:gd name="T68" fmla="*/ 7369160 w 164"/>
                  <a:gd name="T69" fmla="*/ 2486622 h 104"/>
                  <a:gd name="T70" fmla="*/ 6193465 w 164"/>
                  <a:gd name="T71" fmla="*/ 2348724 h 104"/>
                  <a:gd name="T72" fmla="*/ 5252686 w 164"/>
                  <a:gd name="T73" fmla="*/ 2072185 h 104"/>
                  <a:gd name="T74" fmla="*/ 4860694 w 164"/>
                  <a:gd name="T75" fmla="*/ 1796017 h 104"/>
                  <a:gd name="T76" fmla="*/ 4468703 w 164"/>
                  <a:gd name="T77" fmla="*/ 1381580 h 104"/>
                  <a:gd name="T78" fmla="*/ 4076711 w 164"/>
                  <a:gd name="T79" fmla="*/ 828874 h 104"/>
                  <a:gd name="T80" fmla="*/ 3684720 w 164"/>
                  <a:gd name="T81" fmla="*/ 0 h 104"/>
                  <a:gd name="T82" fmla="*/ 11445871 w 164"/>
                  <a:gd name="T83" fmla="*/ 0 h 104"/>
                  <a:gd name="T84" fmla="*/ 11524269 w 164"/>
                  <a:gd name="T85" fmla="*/ 828874 h 104"/>
                  <a:gd name="T86" fmla="*/ 11602667 w 164"/>
                  <a:gd name="T87" fmla="*/ 1796017 h 104"/>
                  <a:gd name="T88" fmla="*/ 11759464 w 164"/>
                  <a:gd name="T89" fmla="*/ 2624891 h 104"/>
                  <a:gd name="T90" fmla="*/ 11916260 w 164"/>
                  <a:gd name="T91" fmla="*/ 3453765 h 104"/>
                  <a:gd name="T92" fmla="*/ 12229854 w 164"/>
                  <a:gd name="T93" fmla="*/ 4835345 h 104"/>
                  <a:gd name="T94" fmla="*/ 12465049 w 164"/>
                  <a:gd name="T95" fmla="*/ 6355195 h 104"/>
                  <a:gd name="T96" fmla="*/ 12778642 w 164"/>
                  <a:gd name="T97" fmla="*/ 7460236 h 104"/>
                  <a:gd name="T98" fmla="*/ 12857040 w 164"/>
                  <a:gd name="T99" fmla="*/ 8565649 h 104"/>
                  <a:gd name="T100" fmla="*/ 12778642 w 164"/>
                  <a:gd name="T101" fmla="*/ 8980086 h 104"/>
                  <a:gd name="T102" fmla="*/ 12543447 w 164"/>
                  <a:gd name="T103" fmla="*/ 9394523 h 104"/>
                  <a:gd name="T104" fmla="*/ 12308252 w 164"/>
                  <a:gd name="T105" fmla="*/ 9808960 h 104"/>
                  <a:gd name="T106" fmla="*/ 11994659 w 164"/>
                  <a:gd name="T107" fmla="*/ 10085499 h 104"/>
                  <a:gd name="T108" fmla="*/ 11994659 w 164"/>
                  <a:gd name="T109" fmla="*/ 14368138 h 1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4" h="104">
                    <a:moveTo>
                      <a:pt x="153" y="104"/>
                    </a:moveTo>
                    <a:lnTo>
                      <a:pt x="134" y="102"/>
                    </a:lnTo>
                    <a:lnTo>
                      <a:pt x="110" y="97"/>
                    </a:lnTo>
                    <a:lnTo>
                      <a:pt x="96" y="94"/>
                    </a:lnTo>
                    <a:lnTo>
                      <a:pt x="80" y="93"/>
                    </a:lnTo>
                    <a:lnTo>
                      <a:pt x="73" y="93"/>
                    </a:lnTo>
                    <a:lnTo>
                      <a:pt x="64" y="94"/>
                    </a:lnTo>
                    <a:lnTo>
                      <a:pt x="55" y="96"/>
                    </a:lnTo>
                    <a:lnTo>
                      <a:pt x="47" y="98"/>
                    </a:lnTo>
                    <a:lnTo>
                      <a:pt x="41" y="100"/>
                    </a:lnTo>
                    <a:lnTo>
                      <a:pt x="34" y="100"/>
                    </a:lnTo>
                    <a:lnTo>
                      <a:pt x="27" y="99"/>
                    </a:lnTo>
                    <a:lnTo>
                      <a:pt x="19" y="96"/>
                    </a:lnTo>
                    <a:lnTo>
                      <a:pt x="11" y="92"/>
                    </a:lnTo>
                    <a:lnTo>
                      <a:pt x="6" y="88"/>
                    </a:lnTo>
                    <a:lnTo>
                      <a:pt x="3" y="86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1" y="74"/>
                    </a:lnTo>
                    <a:lnTo>
                      <a:pt x="3" y="71"/>
                    </a:lnTo>
                    <a:lnTo>
                      <a:pt x="6" y="70"/>
                    </a:lnTo>
                    <a:lnTo>
                      <a:pt x="12" y="67"/>
                    </a:lnTo>
                    <a:lnTo>
                      <a:pt x="20" y="66"/>
                    </a:lnTo>
                    <a:lnTo>
                      <a:pt x="40" y="66"/>
                    </a:lnTo>
                    <a:lnTo>
                      <a:pt x="61" y="67"/>
                    </a:lnTo>
                    <a:lnTo>
                      <a:pt x="70" y="67"/>
                    </a:lnTo>
                    <a:lnTo>
                      <a:pt x="79" y="67"/>
                    </a:lnTo>
                    <a:lnTo>
                      <a:pt x="87" y="67"/>
                    </a:lnTo>
                    <a:lnTo>
                      <a:pt x="94" y="67"/>
                    </a:lnTo>
                    <a:lnTo>
                      <a:pt x="94" y="56"/>
                    </a:lnTo>
                    <a:lnTo>
                      <a:pt x="94" y="43"/>
                    </a:lnTo>
                    <a:lnTo>
                      <a:pt x="94" y="29"/>
                    </a:lnTo>
                    <a:lnTo>
                      <a:pt x="94" y="18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2" y="13"/>
                    </a:lnTo>
                    <a:lnTo>
                      <a:pt x="57" y="10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146" y="0"/>
                    </a:lnTo>
                    <a:lnTo>
                      <a:pt x="147" y="6"/>
                    </a:lnTo>
                    <a:lnTo>
                      <a:pt x="148" y="13"/>
                    </a:lnTo>
                    <a:lnTo>
                      <a:pt x="150" y="19"/>
                    </a:lnTo>
                    <a:lnTo>
                      <a:pt x="152" y="25"/>
                    </a:lnTo>
                    <a:lnTo>
                      <a:pt x="156" y="35"/>
                    </a:lnTo>
                    <a:lnTo>
                      <a:pt x="159" y="46"/>
                    </a:lnTo>
                    <a:lnTo>
                      <a:pt x="163" y="54"/>
                    </a:lnTo>
                    <a:lnTo>
                      <a:pt x="164" y="62"/>
                    </a:lnTo>
                    <a:lnTo>
                      <a:pt x="163" y="65"/>
                    </a:lnTo>
                    <a:lnTo>
                      <a:pt x="160" y="68"/>
                    </a:lnTo>
                    <a:lnTo>
                      <a:pt x="157" y="71"/>
                    </a:lnTo>
                    <a:lnTo>
                      <a:pt x="153" y="73"/>
                    </a:lnTo>
                    <a:lnTo>
                      <a:pt x="15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00" name="Freeform 202"/>
              <p:cNvSpPr>
                <a:spLocks/>
              </p:cNvSpPr>
              <p:nvPr/>
            </p:nvSpPr>
            <p:spPr bwMode="auto">
              <a:xfrm>
                <a:off x="1863953" y="4277271"/>
                <a:ext cx="21916" cy="37612"/>
              </a:xfrm>
              <a:custGeom>
                <a:avLst/>
                <a:gdLst>
                  <a:gd name="T0" fmla="*/ 3078504 w 79"/>
                  <a:gd name="T1" fmla="*/ 0 h 32"/>
                  <a:gd name="T2" fmla="*/ 2616604 w 79"/>
                  <a:gd name="T3" fmla="*/ 1381066 h 32"/>
                  <a:gd name="T4" fmla="*/ 2308948 w 79"/>
                  <a:gd name="T5" fmla="*/ 2763307 h 32"/>
                  <a:gd name="T6" fmla="*/ 1923892 w 79"/>
                  <a:gd name="T7" fmla="*/ 5526613 h 32"/>
                  <a:gd name="T8" fmla="*/ 1539114 w 79"/>
                  <a:gd name="T9" fmla="*/ 8288745 h 32"/>
                  <a:gd name="T10" fmla="*/ 1154335 w 79"/>
                  <a:gd name="T11" fmla="*/ 12433117 h 32"/>
                  <a:gd name="T12" fmla="*/ 769557 w 79"/>
                  <a:gd name="T13" fmla="*/ 15196423 h 32"/>
                  <a:gd name="T14" fmla="*/ 384778 w 79"/>
                  <a:gd name="T15" fmla="*/ 16578664 h 32"/>
                  <a:gd name="T16" fmla="*/ 0 w 79"/>
                  <a:gd name="T17" fmla="*/ 17959730 h 32"/>
                  <a:gd name="T18" fmla="*/ 384778 w 79"/>
                  <a:gd name="T19" fmla="*/ 29011781 h 32"/>
                  <a:gd name="T20" fmla="*/ 769557 w 79"/>
                  <a:gd name="T21" fmla="*/ 35919460 h 32"/>
                  <a:gd name="T22" fmla="*/ 923524 w 79"/>
                  <a:gd name="T23" fmla="*/ 40063832 h 32"/>
                  <a:gd name="T24" fmla="*/ 1154335 w 79"/>
                  <a:gd name="T25" fmla="*/ 42827139 h 32"/>
                  <a:gd name="T26" fmla="*/ 1385424 w 79"/>
                  <a:gd name="T27" fmla="*/ 42827139 h 32"/>
                  <a:gd name="T28" fmla="*/ 1539114 w 79"/>
                  <a:gd name="T29" fmla="*/ 44208205 h 32"/>
                  <a:gd name="T30" fmla="*/ 2077859 w 79"/>
                  <a:gd name="T31" fmla="*/ 42827139 h 32"/>
                  <a:gd name="T32" fmla="*/ 2616604 w 79"/>
                  <a:gd name="T33" fmla="*/ 41444898 h 32"/>
                  <a:gd name="T34" fmla="*/ 3155349 w 79"/>
                  <a:gd name="T35" fmla="*/ 37300526 h 32"/>
                  <a:gd name="T36" fmla="*/ 3694094 w 79"/>
                  <a:gd name="T37" fmla="*/ 33156153 h 32"/>
                  <a:gd name="T38" fmla="*/ 4771585 w 79"/>
                  <a:gd name="T39" fmla="*/ 24867409 h 32"/>
                  <a:gd name="T40" fmla="*/ 6079887 w 79"/>
                  <a:gd name="T41" fmla="*/ 17959730 h 32"/>
                  <a:gd name="T42" fmla="*/ 5156363 w 79"/>
                  <a:gd name="T43" fmla="*/ 8288745 h 32"/>
                  <a:gd name="T44" fmla="*/ 4463651 w 79"/>
                  <a:gd name="T45" fmla="*/ 2763307 h 32"/>
                  <a:gd name="T46" fmla="*/ 3770939 w 79"/>
                  <a:gd name="T47" fmla="*/ 1381066 h 32"/>
                  <a:gd name="T48" fmla="*/ 3078504 w 79"/>
                  <a:gd name="T49" fmla="*/ 0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32">
                    <a:moveTo>
                      <a:pt x="40" y="0"/>
                    </a:moveTo>
                    <a:lnTo>
                      <a:pt x="34" y="1"/>
                    </a:lnTo>
                    <a:lnTo>
                      <a:pt x="30" y="2"/>
                    </a:lnTo>
                    <a:lnTo>
                      <a:pt x="25" y="4"/>
                    </a:lnTo>
                    <a:lnTo>
                      <a:pt x="20" y="6"/>
                    </a:lnTo>
                    <a:lnTo>
                      <a:pt x="15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0" y="13"/>
                    </a:lnTo>
                    <a:lnTo>
                      <a:pt x="5" y="21"/>
                    </a:lnTo>
                    <a:lnTo>
                      <a:pt x="10" y="26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0" y="32"/>
                    </a:lnTo>
                    <a:lnTo>
                      <a:pt x="27" y="31"/>
                    </a:lnTo>
                    <a:lnTo>
                      <a:pt x="34" y="30"/>
                    </a:lnTo>
                    <a:lnTo>
                      <a:pt x="41" y="27"/>
                    </a:lnTo>
                    <a:lnTo>
                      <a:pt x="48" y="24"/>
                    </a:lnTo>
                    <a:lnTo>
                      <a:pt x="62" y="18"/>
                    </a:lnTo>
                    <a:lnTo>
                      <a:pt x="79" y="13"/>
                    </a:lnTo>
                    <a:lnTo>
                      <a:pt x="67" y="6"/>
                    </a:lnTo>
                    <a:lnTo>
                      <a:pt x="58" y="2"/>
                    </a:lnTo>
                    <a:lnTo>
                      <a:pt x="49" y="1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01" name="Freeform 203"/>
              <p:cNvSpPr>
                <a:spLocks/>
              </p:cNvSpPr>
              <p:nvPr/>
            </p:nvSpPr>
            <p:spPr bwMode="auto">
              <a:xfrm>
                <a:off x="1859778" y="4264734"/>
                <a:ext cx="19829" cy="37612"/>
              </a:xfrm>
              <a:custGeom>
                <a:avLst/>
                <a:gdLst>
                  <a:gd name="T0" fmla="*/ 2978857 w 66"/>
                  <a:gd name="T1" fmla="*/ 0 h 19"/>
                  <a:gd name="T2" fmla="*/ 2256600 w 66"/>
                  <a:gd name="T3" fmla="*/ 3919566 h 19"/>
                  <a:gd name="T4" fmla="*/ 1714908 w 66"/>
                  <a:gd name="T5" fmla="*/ 7837153 h 19"/>
                  <a:gd name="T6" fmla="*/ 1173516 w 66"/>
                  <a:gd name="T7" fmla="*/ 15674306 h 19"/>
                  <a:gd name="T8" fmla="*/ 812388 w 66"/>
                  <a:gd name="T9" fmla="*/ 27431025 h 19"/>
                  <a:gd name="T10" fmla="*/ 451260 w 66"/>
                  <a:gd name="T11" fmla="*/ 43105332 h 19"/>
                  <a:gd name="T12" fmla="*/ 180564 w 66"/>
                  <a:gd name="T13" fmla="*/ 54862051 h 19"/>
                  <a:gd name="T14" fmla="*/ 0 w 66"/>
                  <a:gd name="T15" fmla="*/ 66618770 h 19"/>
                  <a:gd name="T16" fmla="*/ 0 w 66"/>
                  <a:gd name="T17" fmla="*/ 74455923 h 19"/>
                  <a:gd name="T18" fmla="*/ 1714908 w 66"/>
                  <a:gd name="T19" fmla="*/ 74455923 h 19"/>
                  <a:gd name="T20" fmla="*/ 3430117 w 66"/>
                  <a:gd name="T21" fmla="*/ 74455923 h 19"/>
                  <a:gd name="T22" fmla="*/ 4152072 w 66"/>
                  <a:gd name="T23" fmla="*/ 70536357 h 19"/>
                  <a:gd name="T24" fmla="*/ 4874329 w 66"/>
                  <a:gd name="T25" fmla="*/ 66618770 h 19"/>
                  <a:gd name="T26" fmla="*/ 5506153 w 66"/>
                  <a:gd name="T27" fmla="*/ 58781617 h 19"/>
                  <a:gd name="T28" fmla="*/ 5957413 w 66"/>
                  <a:gd name="T29" fmla="*/ 50944464 h 19"/>
                  <a:gd name="T30" fmla="*/ 5145025 w 66"/>
                  <a:gd name="T31" fmla="*/ 31350592 h 19"/>
                  <a:gd name="T32" fmla="*/ 4513201 w 66"/>
                  <a:gd name="T33" fmla="*/ 15674306 h 19"/>
                  <a:gd name="T34" fmla="*/ 3790944 w 66"/>
                  <a:gd name="T35" fmla="*/ 3919566 h 19"/>
                  <a:gd name="T36" fmla="*/ 2978857 w 66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19">
                    <a:moveTo>
                      <a:pt x="33" y="0"/>
                    </a:moveTo>
                    <a:lnTo>
                      <a:pt x="25" y="1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9" y="19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54" y="17"/>
                    </a:lnTo>
                    <a:lnTo>
                      <a:pt x="61" y="15"/>
                    </a:lnTo>
                    <a:lnTo>
                      <a:pt x="66" y="13"/>
                    </a:lnTo>
                    <a:lnTo>
                      <a:pt x="57" y="8"/>
                    </a:lnTo>
                    <a:lnTo>
                      <a:pt x="50" y="4"/>
                    </a:lnTo>
                    <a:lnTo>
                      <a:pt x="42" y="1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02" name="Freeform 204"/>
              <p:cNvSpPr>
                <a:spLocks/>
              </p:cNvSpPr>
              <p:nvPr/>
            </p:nvSpPr>
            <p:spPr bwMode="auto">
              <a:xfrm>
                <a:off x="1794031" y="4061003"/>
                <a:ext cx="16698" cy="39701"/>
              </a:xfrm>
              <a:custGeom>
                <a:avLst/>
                <a:gdLst>
                  <a:gd name="T0" fmla="*/ 1290472 w 53"/>
                  <a:gd name="T1" fmla="*/ 0 h 80"/>
                  <a:gd name="T2" fmla="*/ 793943 w 53"/>
                  <a:gd name="T3" fmla="*/ 1231227 h 80"/>
                  <a:gd name="T4" fmla="*/ 396971 w 53"/>
                  <a:gd name="T5" fmla="*/ 2462951 h 80"/>
                  <a:gd name="T6" fmla="*/ 198486 w 53"/>
                  <a:gd name="T7" fmla="*/ 3201389 h 80"/>
                  <a:gd name="T8" fmla="*/ 99243 w 53"/>
                  <a:gd name="T9" fmla="*/ 3940324 h 80"/>
                  <a:gd name="T10" fmla="*/ 0 w 53"/>
                  <a:gd name="T11" fmla="*/ 4925405 h 80"/>
                  <a:gd name="T12" fmla="*/ 0 w 53"/>
                  <a:gd name="T13" fmla="*/ 6157129 h 80"/>
                  <a:gd name="T14" fmla="*/ 0 w 53"/>
                  <a:gd name="T15" fmla="*/ 7388356 h 80"/>
                  <a:gd name="T16" fmla="*/ 198486 w 53"/>
                  <a:gd name="T17" fmla="*/ 9604664 h 80"/>
                  <a:gd name="T18" fmla="*/ 595457 w 53"/>
                  <a:gd name="T19" fmla="*/ 11821469 h 80"/>
                  <a:gd name="T20" fmla="*/ 893501 w 53"/>
                  <a:gd name="T21" fmla="*/ 14037777 h 80"/>
                  <a:gd name="T22" fmla="*/ 1290472 w 53"/>
                  <a:gd name="T23" fmla="*/ 16254086 h 80"/>
                  <a:gd name="T24" fmla="*/ 1985172 w 53"/>
                  <a:gd name="T25" fmla="*/ 17978102 h 80"/>
                  <a:gd name="T26" fmla="*/ 2183657 w 53"/>
                  <a:gd name="T27" fmla="*/ 18717036 h 80"/>
                  <a:gd name="T28" fmla="*/ 2580629 w 53"/>
                  <a:gd name="T29" fmla="*/ 19209329 h 80"/>
                  <a:gd name="T30" fmla="*/ 2977915 w 53"/>
                  <a:gd name="T31" fmla="*/ 19702118 h 80"/>
                  <a:gd name="T32" fmla="*/ 3275644 w 53"/>
                  <a:gd name="T33" fmla="*/ 19702118 h 80"/>
                  <a:gd name="T34" fmla="*/ 3573372 w 53"/>
                  <a:gd name="T35" fmla="*/ 19455971 h 80"/>
                  <a:gd name="T36" fmla="*/ 3771858 w 53"/>
                  <a:gd name="T37" fmla="*/ 19209329 h 80"/>
                  <a:gd name="T38" fmla="*/ 4168829 w 53"/>
                  <a:gd name="T39" fmla="*/ 18717036 h 80"/>
                  <a:gd name="T40" fmla="*/ 4466873 w 53"/>
                  <a:gd name="T41" fmla="*/ 17978102 h 80"/>
                  <a:gd name="T42" fmla="*/ 4764601 w 53"/>
                  <a:gd name="T43" fmla="*/ 17239167 h 80"/>
                  <a:gd name="T44" fmla="*/ 5062330 w 53"/>
                  <a:gd name="T45" fmla="*/ 16500728 h 80"/>
                  <a:gd name="T46" fmla="*/ 5260815 w 53"/>
                  <a:gd name="T47" fmla="*/ 15761793 h 80"/>
                  <a:gd name="T48" fmla="*/ 5260815 w 53"/>
                  <a:gd name="T49" fmla="*/ 15269005 h 80"/>
                  <a:gd name="T50" fmla="*/ 5161572 w 53"/>
                  <a:gd name="T51" fmla="*/ 13298842 h 80"/>
                  <a:gd name="T52" fmla="*/ 4863844 w 53"/>
                  <a:gd name="T53" fmla="*/ 11574827 h 80"/>
                  <a:gd name="T54" fmla="*/ 4566115 w 53"/>
                  <a:gd name="T55" fmla="*/ 10343599 h 80"/>
                  <a:gd name="T56" fmla="*/ 4268072 w 53"/>
                  <a:gd name="T57" fmla="*/ 9112372 h 80"/>
                  <a:gd name="T58" fmla="*/ 3970343 w 53"/>
                  <a:gd name="T59" fmla="*/ 7880649 h 80"/>
                  <a:gd name="T60" fmla="*/ 3573372 w 53"/>
                  <a:gd name="T61" fmla="*/ 6649421 h 80"/>
                  <a:gd name="T62" fmla="*/ 3374886 w 53"/>
                  <a:gd name="T63" fmla="*/ 4925405 h 80"/>
                  <a:gd name="T64" fmla="*/ 3275644 w 53"/>
                  <a:gd name="T65" fmla="*/ 2955243 h 80"/>
                  <a:gd name="T66" fmla="*/ 3275644 w 53"/>
                  <a:gd name="T67" fmla="*/ 2462951 h 80"/>
                  <a:gd name="T68" fmla="*/ 3077158 w 53"/>
                  <a:gd name="T69" fmla="*/ 1970162 h 80"/>
                  <a:gd name="T70" fmla="*/ 2878672 w 53"/>
                  <a:gd name="T71" fmla="*/ 1477870 h 80"/>
                  <a:gd name="T72" fmla="*/ 2481386 w 53"/>
                  <a:gd name="T73" fmla="*/ 985081 h 80"/>
                  <a:gd name="T74" fmla="*/ 1885929 w 53"/>
                  <a:gd name="T75" fmla="*/ 246146 h 80"/>
                  <a:gd name="T76" fmla="*/ 1290472 w 53"/>
                  <a:gd name="T77" fmla="*/ 0 h 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3" h="80">
                    <a:moveTo>
                      <a:pt x="13" y="0"/>
                    </a:moveTo>
                    <a:lnTo>
                      <a:pt x="8" y="5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1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9"/>
                    </a:lnTo>
                    <a:lnTo>
                      <a:pt x="6" y="48"/>
                    </a:lnTo>
                    <a:lnTo>
                      <a:pt x="9" y="57"/>
                    </a:lnTo>
                    <a:lnTo>
                      <a:pt x="13" y="66"/>
                    </a:lnTo>
                    <a:lnTo>
                      <a:pt x="20" y="73"/>
                    </a:lnTo>
                    <a:lnTo>
                      <a:pt x="22" y="76"/>
                    </a:lnTo>
                    <a:lnTo>
                      <a:pt x="26" y="78"/>
                    </a:lnTo>
                    <a:lnTo>
                      <a:pt x="30" y="80"/>
                    </a:lnTo>
                    <a:lnTo>
                      <a:pt x="33" y="80"/>
                    </a:lnTo>
                    <a:lnTo>
                      <a:pt x="36" y="79"/>
                    </a:lnTo>
                    <a:lnTo>
                      <a:pt x="38" y="78"/>
                    </a:lnTo>
                    <a:lnTo>
                      <a:pt x="42" y="76"/>
                    </a:lnTo>
                    <a:lnTo>
                      <a:pt x="45" y="73"/>
                    </a:lnTo>
                    <a:lnTo>
                      <a:pt x="48" y="70"/>
                    </a:lnTo>
                    <a:lnTo>
                      <a:pt x="51" y="67"/>
                    </a:lnTo>
                    <a:lnTo>
                      <a:pt x="53" y="64"/>
                    </a:lnTo>
                    <a:lnTo>
                      <a:pt x="53" y="62"/>
                    </a:lnTo>
                    <a:lnTo>
                      <a:pt x="52" y="54"/>
                    </a:lnTo>
                    <a:lnTo>
                      <a:pt x="49" y="47"/>
                    </a:lnTo>
                    <a:lnTo>
                      <a:pt x="46" y="42"/>
                    </a:lnTo>
                    <a:lnTo>
                      <a:pt x="43" y="37"/>
                    </a:lnTo>
                    <a:lnTo>
                      <a:pt x="40" y="32"/>
                    </a:lnTo>
                    <a:lnTo>
                      <a:pt x="36" y="27"/>
                    </a:lnTo>
                    <a:lnTo>
                      <a:pt x="34" y="20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29" y="6"/>
                    </a:lnTo>
                    <a:lnTo>
                      <a:pt x="25" y="4"/>
                    </a:lnTo>
                    <a:lnTo>
                      <a:pt x="19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03" name="Freeform 205"/>
              <p:cNvSpPr>
                <a:spLocks/>
              </p:cNvSpPr>
              <p:nvPr/>
            </p:nvSpPr>
            <p:spPr bwMode="auto">
              <a:xfrm>
                <a:off x="1813859" y="4123689"/>
                <a:ext cx="11480" cy="35522"/>
              </a:xfrm>
              <a:custGeom>
                <a:avLst/>
                <a:gdLst>
                  <a:gd name="T0" fmla="*/ 0 w 41"/>
                  <a:gd name="T1" fmla="*/ 29344476 h 43"/>
                  <a:gd name="T2" fmla="*/ 2116800 w 41"/>
                  <a:gd name="T3" fmla="*/ 29344476 h 43"/>
                  <a:gd name="T4" fmla="*/ 3214400 w 41"/>
                  <a:gd name="T5" fmla="*/ 16378120 h 43"/>
                  <a:gd name="T6" fmla="*/ 2979200 w 41"/>
                  <a:gd name="T7" fmla="*/ 8189060 h 43"/>
                  <a:gd name="T8" fmla="*/ 2665600 w 41"/>
                  <a:gd name="T9" fmla="*/ 0 h 43"/>
                  <a:gd name="T10" fmla="*/ 2116800 w 41"/>
                  <a:gd name="T11" fmla="*/ 2729411 h 43"/>
                  <a:gd name="T12" fmla="*/ 1568000 w 41"/>
                  <a:gd name="T13" fmla="*/ 6142002 h 43"/>
                  <a:gd name="T14" fmla="*/ 1176000 w 41"/>
                  <a:gd name="T15" fmla="*/ 9553766 h 43"/>
                  <a:gd name="T16" fmla="*/ 784000 w 41"/>
                  <a:gd name="T17" fmla="*/ 12966356 h 43"/>
                  <a:gd name="T18" fmla="*/ 470400 w 41"/>
                  <a:gd name="T19" fmla="*/ 16378120 h 43"/>
                  <a:gd name="T20" fmla="*/ 235200 w 41"/>
                  <a:gd name="T21" fmla="*/ 20473063 h 43"/>
                  <a:gd name="T22" fmla="*/ 78400 w 41"/>
                  <a:gd name="T23" fmla="*/ 25249533 h 43"/>
                  <a:gd name="T24" fmla="*/ 0 w 41"/>
                  <a:gd name="T25" fmla="*/ 29344476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43">
                    <a:moveTo>
                      <a:pt x="0" y="43"/>
                    </a:moveTo>
                    <a:lnTo>
                      <a:pt x="27" y="43"/>
                    </a:lnTo>
                    <a:lnTo>
                      <a:pt x="41" y="24"/>
                    </a:lnTo>
                    <a:lnTo>
                      <a:pt x="38" y="12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5" y="14"/>
                    </a:lnTo>
                    <a:lnTo>
                      <a:pt x="10" y="19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1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04" name="Freeform 206"/>
              <p:cNvSpPr>
                <a:spLocks/>
              </p:cNvSpPr>
              <p:nvPr/>
            </p:nvSpPr>
            <p:spPr bwMode="auto">
              <a:xfrm>
                <a:off x="1816990" y="4138316"/>
                <a:ext cx="5218" cy="38656"/>
              </a:xfrm>
              <a:custGeom>
                <a:avLst/>
                <a:gdLst>
                  <a:gd name="T0" fmla="*/ 1361376 w 20"/>
                  <a:gd name="T1" fmla="*/ 0 h 24"/>
                  <a:gd name="T2" fmla="*/ 0 w 20"/>
                  <a:gd name="T3" fmla="*/ 0 h 24"/>
                  <a:gd name="T4" fmla="*/ 68095 w 20"/>
                  <a:gd name="T5" fmla="*/ 12970699 h 24"/>
                  <a:gd name="T6" fmla="*/ 136190 w 20"/>
                  <a:gd name="T7" fmla="*/ 23348224 h 24"/>
                  <a:gd name="T8" fmla="*/ 272380 w 20"/>
                  <a:gd name="T9" fmla="*/ 33725749 h 24"/>
                  <a:gd name="T10" fmla="*/ 476403 w 20"/>
                  <a:gd name="T11" fmla="*/ 44101664 h 24"/>
                  <a:gd name="T12" fmla="*/ 680688 w 20"/>
                  <a:gd name="T13" fmla="*/ 51884405 h 24"/>
                  <a:gd name="T14" fmla="*/ 953068 w 20"/>
                  <a:gd name="T15" fmla="*/ 57073973 h 24"/>
                  <a:gd name="T16" fmla="*/ 1157092 w 20"/>
                  <a:gd name="T17" fmla="*/ 62261931 h 24"/>
                  <a:gd name="T18" fmla="*/ 1361376 w 20"/>
                  <a:gd name="T19" fmla="*/ 62261931 h 24"/>
                  <a:gd name="T20" fmla="*/ 1361376 w 20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24">
                    <a:moveTo>
                      <a:pt x="20" y="0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7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17" y="24"/>
                    </a:lnTo>
                    <a:lnTo>
                      <a:pt x="20" y="2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05" name="Freeform 207"/>
              <p:cNvSpPr>
                <a:spLocks/>
              </p:cNvSpPr>
              <p:nvPr/>
            </p:nvSpPr>
            <p:spPr bwMode="auto">
              <a:xfrm>
                <a:off x="1826383" y="4179062"/>
                <a:ext cx="11480" cy="39701"/>
              </a:xfrm>
              <a:custGeom>
                <a:avLst/>
                <a:gdLst>
                  <a:gd name="T0" fmla="*/ 0 w 39"/>
                  <a:gd name="T1" fmla="*/ 10229009 h 43"/>
                  <a:gd name="T2" fmla="*/ 173377 w 39"/>
                  <a:gd name="T3" fmla="*/ 14491788 h 43"/>
                  <a:gd name="T4" fmla="*/ 519838 w 39"/>
                  <a:gd name="T5" fmla="*/ 18753644 h 43"/>
                  <a:gd name="T6" fmla="*/ 1039676 w 39"/>
                  <a:gd name="T7" fmla="*/ 23016424 h 43"/>
                  <a:gd name="T8" fmla="*/ 1386431 w 39"/>
                  <a:gd name="T9" fmla="*/ 27278280 h 43"/>
                  <a:gd name="T10" fmla="*/ 1992810 w 39"/>
                  <a:gd name="T11" fmla="*/ 31540136 h 43"/>
                  <a:gd name="T12" fmla="*/ 2426107 w 39"/>
                  <a:gd name="T13" fmla="*/ 34097619 h 43"/>
                  <a:gd name="T14" fmla="*/ 2945945 w 39"/>
                  <a:gd name="T15" fmla="*/ 36655102 h 43"/>
                  <a:gd name="T16" fmla="*/ 3379241 w 39"/>
                  <a:gd name="T17" fmla="*/ 36655102 h 43"/>
                  <a:gd name="T18" fmla="*/ 3292699 w 39"/>
                  <a:gd name="T19" fmla="*/ 27278280 h 43"/>
                  <a:gd name="T20" fmla="*/ 3119322 w 39"/>
                  <a:gd name="T21" fmla="*/ 16196161 h 43"/>
                  <a:gd name="T22" fmla="*/ 2945945 w 39"/>
                  <a:gd name="T23" fmla="*/ 6819339 h 43"/>
                  <a:gd name="T24" fmla="*/ 2772567 w 39"/>
                  <a:gd name="T25" fmla="*/ 0 h 43"/>
                  <a:gd name="T26" fmla="*/ 1646350 w 39"/>
                  <a:gd name="T27" fmla="*/ 2557483 h 43"/>
                  <a:gd name="T28" fmla="*/ 519838 w 39"/>
                  <a:gd name="T29" fmla="*/ 5114966 h 43"/>
                  <a:gd name="T30" fmla="*/ 0 w 39"/>
                  <a:gd name="T31" fmla="*/ 10229009 h 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9" h="43">
                    <a:moveTo>
                      <a:pt x="0" y="12"/>
                    </a:moveTo>
                    <a:lnTo>
                      <a:pt x="2" y="17"/>
                    </a:lnTo>
                    <a:lnTo>
                      <a:pt x="6" y="22"/>
                    </a:lnTo>
                    <a:lnTo>
                      <a:pt x="12" y="27"/>
                    </a:lnTo>
                    <a:lnTo>
                      <a:pt x="16" y="32"/>
                    </a:lnTo>
                    <a:lnTo>
                      <a:pt x="23" y="37"/>
                    </a:lnTo>
                    <a:lnTo>
                      <a:pt x="28" y="40"/>
                    </a:lnTo>
                    <a:lnTo>
                      <a:pt x="34" y="43"/>
                    </a:lnTo>
                    <a:lnTo>
                      <a:pt x="39" y="43"/>
                    </a:lnTo>
                    <a:lnTo>
                      <a:pt x="38" y="32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2" y="0"/>
                    </a:lnTo>
                    <a:lnTo>
                      <a:pt x="19" y="3"/>
                    </a:lnTo>
                    <a:lnTo>
                      <a:pt x="6" y="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06" name="Freeform 208"/>
              <p:cNvSpPr>
                <a:spLocks/>
              </p:cNvSpPr>
              <p:nvPr/>
            </p:nvSpPr>
            <p:spPr bwMode="auto">
              <a:xfrm>
                <a:off x="1818034" y="4187420"/>
                <a:ext cx="17742" cy="38657"/>
              </a:xfrm>
              <a:custGeom>
                <a:avLst/>
                <a:gdLst>
                  <a:gd name="T0" fmla="*/ 3017753 w 55"/>
                  <a:gd name="T1" fmla="*/ 10107559 h 62"/>
                  <a:gd name="T2" fmla="*/ 832584 w 55"/>
                  <a:gd name="T3" fmla="*/ 0 h 62"/>
                  <a:gd name="T4" fmla="*/ 416131 w 55"/>
                  <a:gd name="T5" fmla="*/ 1944073 h 62"/>
                  <a:gd name="T6" fmla="*/ 104194 w 55"/>
                  <a:gd name="T7" fmla="*/ 4276587 h 62"/>
                  <a:gd name="T8" fmla="*/ 0 w 55"/>
                  <a:gd name="T9" fmla="*/ 6220036 h 62"/>
                  <a:gd name="T10" fmla="*/ 0 w 55"/>
                  <a:gd name="T11" fmla="*/ 8164109 h 62"/>
                  <a:gd name="T12" fmla="*/ 208065 w 55"/>
                  <a:gd name="T13" fmla="*/ 10107559 h 62"/>
                  <a:gd name="T14" fmla="*/ 416131 w 55"/>
                  <a:gd name="T15" fmla="*/ 12051632 h 62"/>
                  <a:gd name="T16" fmla="*/ 832584 w 55"/>
                  <a:gd name="T17" fmla="*/ 13995081 h 62"/>
                  <a:gd name="T18" fmla="*/ 1144520 w 55"/>
                  <a:gd name="T19" fmla="*/ 15939154 h 62"/>
                  <a:gd name="T20" fmla="*/ 1664845 w 55"/>
                  <a:gd name="T21" fmla="*/ 17494163 h 62"/>
                  <a:gd name="T22" fmla="*/ 2185169 w 55"/>
                  <a:gd name="T23" fmla="*/ 19049172 h 62"/>
                  <a:gd name="T24" fmla="*/ 2705494 w 55"/>
                  <a:gd name="T25" fmla="*/ 20604181 h 62"/>
                  <a:gd name="T26" fmla="*/ 3433883 w 55"/>
                  <a:gd name="T27" fmla="*/ 21770126 h 62"/>
                  <a:gd name="T28" fmla="*/ 3954208 w 55"/>
                  <a:gd name="T29" fmla="*/ 22547631 h 62"/>
                  <a:gd name="T30" fmla="*/ 4578726 w 55"/>
                  <a:gd name="T31" fmla="*/ 23325135 h 62"/>
                  <a:gd name="T32" fmla="*/ 5099051 w 55"/>
                  <a:gd name="T33" fmla="*/ 23714199 h 62"/>
                  <a:gd name="T34" fmla="*/ 5723247 w 55"/>
                  <a:gd name="T35" fmla="*/ 24102640 h 62"/>
                  <a:gd name="T36" fmla="*/ 5619053 w 55"/>
                  <a:gd name="T37" fmla="*/ 20604181 h 62"/>
                  <a:gd name="T38" fmla="*/ 5515181 w 55"/>
                  <a:gd name="T39" fmla="*/ 17882604 h 62"/>
                  <a:gd name="T40" fmla="*/ 5099051 w 55"/>
                  <a:gd name="T41" fmla="*/ 15550090 h 62"/>
                  <a:gd name="T42" fmla="*/ 4786792 w 55"/>
                  <a:gd name="T43" fmla="*/ 13606641 h 62"/>
                  <a:gd name="T44" fmla="*/ 4474532 w 55"/>
                  <a:gd name="T45" fmla="*/ 12051632 h 62"/>
                  <a:gd name="T46" fmla="*/ 3954208 w 55"/>
                  <a:gd name="T47" fmla="*/ 10885063 h 62"/>
                  <a:gd name="T48" fmla="*/ 3433883 w 55"/>
                  <a:gd name="T49" fmla="*/ 10107559 h 62"/>
                  <a:gd name="T50" fmla="*/ 3017753 w 55"/>
                  <a:gd name="T51" fmla="*/ 10107559 h 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5" h="62">
                    <a:moveTo>
                      <a:pt x="29" y="26"/>
                    </a:moveTo>
                    <a:lnTo>
                      <a:pt x="8" y="0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2" y="26"/>
                    </a:lnTo>
                    <a:lnTo>
                      <a:pt x="4" y="31"/>
                    </a:lnTo>
                    <a:lnTo>
                      <a:pt x="8" y="36"/>
                    </a:lnTo>
                    <a:lnTo>
                      <a:pt x="11" y="41"/>
                    </a:lnTo>
                    <a:lnTo>
                      <a:pt x="16" y="45"/>
                    </a:lnTo>
                    <a:lnTo>
                      <a:pt x="21" y="49"/>
                    </a:lnTo>
                    <a:lnTo>
                      <a:pt x="26" y="53"/>
                    </a:lnTo>
                    <a:lnTo>
                      <a:pt x="33" y="56"/>
                    </a:lnTo>
                    <a:lnTo>
                      <a:pt x="38" y="58"/>
                    </a:lnTo>
                    <a:lnTo>
                      <a:pt x="44" y="60"/>
                    </a:lnTo>
                    <a:lnTo>
                      <a:pt x="49" y="61"/>
                    </a:lnTo>
                    <a:lnTo>
                      <a:pt x="55" y="62"/>
                    </a:lnTo>
                    <a:lnTo>
                      <a:pt x="54" y="53"/>
                    </a:lnTo>
                    <a:lnTo>
                      <a:pt x="53" y="46"/>
                    </a:lnTo>
                    <a:lnTo>
                      <a:pt x="49" y="40"/>
                    </a:lnTo>
                    <a:lnTo>
                      <a:pt x="46" y="35"/>
                    </a:lnTo>
                    <a:lnTo>
                      <a:pt x="43" y="31"/>
                    </a:lnTo>
                    <a:lnTo>
                      <a:pt x="38" y="28"/>
                    </a:lnTo>
                    <a:lnTo>
                      <a:pt x="33" y="26"/>
                    </a:lnTo>
                    <a:lnTo>
                      <a:pt x="29" y="2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07" name="Freeform 209"/>
              <p:cNvSpPr>
                <a:spLocks/>
              </p:cNvSpPr>
              <p:nvPr/>
            </p:nvSpPr>
            <p:spPr bwMode="auto">
              <a:xfrm>
                <a:off x="1837863" y="4209361"/>
                <a:ext cx="7305" cy="38656"/>
              </a:xfrm>
              <a:custGeom>
                <a:avLst/>
                <a:gdLst>
                  <a:gd name="T0" fmla="*/ 1437624 w 35"/>
                  <a:gd name="T1" fmla="*/ 10506341 h 43"/>
                  <a:gd name="T2" fmla="*/ 304932 w 35"/>
                  <a:gd name="T3" fmla="*/ 0 h 43"/>
                  <a:gd name="T4" fmla="*/ 174276 w 35"/>
                  <a:gd name="T5" fmla="*/ 6465441 h 43"/>
                  <a:gd name="T6" fmla="*/ 0 w 35"/>
                  <a:gd name="T7" fmla="*/ 15355422 h 43"/>
                  <a:gd name="T8" fmla="*/ 87034 w 35"/>
                  <a:gd name="T9" fmla="*/ 22628144 h 43"/>
                  <a:gd name="T10" fmla="*/ 217898 w 35"/>
                  <a:gd name="T11" fmla="*/ 29093584 h 43"/>
                  <a:gd name="T12" fmla="*/ 261310 w 35"/>
                  <a:gd name="T13" fmla="*/ 31518125 h 43"/>
                  <a:gd name="T14" fmla="*/ 348553 w 35"/>
                  <a:gd name="T15" fmla="*/ 33134485 h 43"/>
                  <a:gd name="T16" fmla="*/ 479208 w 35"/>
                  <a:gd name="T17" fmla="*/ 34750845 h 43"/>
                  <a:gd name="T18" fmla="*/ 609863 w 35"/>
                  <a:gd name="T19" fmla="*/ 34750845 h 43"/>
                  <a:gd name="T20" fmla="*/ 784140 w 35"/>
                  <a:gd name="T21" fmla="*/ 34750845 h 43"/>
                  <a:gd name="T22" fmla="*/ 958416 w 35"/>
                  <a:gd name="T23" fmla="*/ 33942665 h 43"/>
                  <a:gd name="T24" fmla="*/ 1132692 w 35"/>
                  <a:gd name="T25" fmla="*/ 33134485 h 43"/>
                  <a:gd name="T26" fmla="*/ 1219726 w 35"/>
                  <a:gd name="T27" fmla="*/ 31518125 h 43"/>
                  <a:gd name="T28" fmla="*/ 1350381 w 35"/>
                  <a:gd name="T29" fmla="*/ 28285404 h 43"/>
                  <a:gd name="T30" fmla="*/ 1437624 w 35"/>
                  <a:gd name="T31" fmla="*/ 24244504 h 43"/>
                  <a:gd name="T32" fmla="*/ 1524658 w 35"/>
                  <a:gd name="T33" fmla="*/ 16163602 h 43"/>
                  <a:gd name="T34" fmla="*/ 1437624 w 35"/>
                  <a:gd name="T35" fmla="*/ 10506341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43">
                    <a:moveTo>
                      <a:pt x="33" y="13"/>
                    </a:moveTo>
                    <a:lnTo>
                      <a:pt x="7" y="0"/>
                    </a:lnTo>
                    <a:lnTo>
                      <a:pt x="4" y="8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5" y="36"/>
                    </a:lnTo>
                    <a:lnTo>
                      <a:pt x="6" y="39"/>
                    </a:lnTo>
                    <a:lnTo>
                      <a:pt x="8" y="41"/>
                    </a:lnTo>
                    <a:lnTo>
                      <a:pt x="11" y="43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2"/>
                    </a:lnTo>
                    <a:lnTo>
                      <a:pt x="26" y="41"/>
                    </a:lnTo>
                    <a:lnTo>
                      <a:pt x="28" y="39"/>
                    </a:lnTo>
                    <a:lnTo>
                      <a:pt x="31" y="35"/>
                    </a:lnTo>
                    <a:lnTo>
                      <a:pt x="33" y="30"/>
                    </a:lnTo>
                    <a:lnTo>
                      <a:pt x="35" y="20"/>
                    </a:lnTo>
                    <a:lnTo>
                      <a:pt x="33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08" name="Freeform 210"/>
              <p:cNvSpPr>
                <a:spLocks/>
              </p:cNvSpPr>
              <p:nvPr/>
            </p:nvSpPr>
            <p:spPr bwMode="auto">
              <a:xfrm>
                <a:off x="1835776" y="4231301"/>
                <a:ext cx="13567" cy="36567"/>
              </a:xfrm>
              <a:custGeom>
                <a:avLst/>
                <a:gdLst>
                  <a:gd name="T0" fmla="*/ 3472896 w 53"/>
                  <a:gd name="T1" fmla="*/ 0 h 21"/>
                  <a:gd name="T2" fmla="*/ 2686522 w 53"/>
                  <a:gd name="T3" fmla="*/ 3031578 h 21"/>
                  <a:gd name="T4" fmla="*/ 2096741 w 53"/>
                  <a:gd name="T5" fmla="*/ 6064898 h 21"/>
                  <a:gd name="T6" fmla="*/ 1638279 w 53"/>
                  <a:gd name="T7" fmla="*/ 15159633 h 21"/>
                  <a:gd name="T8" fmla="*/ 1376155 w 53"/>
                  <a:gd name="T9" fmla="*/ 21224532 h 21"/>
                  <a:gd name="T10" fmla="*/ 1114030 w 53"/>
                  <a:gd name="T11" fmla="*/ 30321008 h 21"/>
                  <a:gd name="T12" fmla="*/ 851905 w 53"/>
                  <a:gd name="T13" fmla="*/ 39417485 h 21"/>
                  <a:gd name="T14" fmla="*/ 524249 w 53"/>
                  <a:gd name="T15" fmla="*/ 48513961 h 21"/>
                  <a:gd name="T16" fmla="*/ 0 w 53"/>
                  <a:gd name="T17" fmla="*/ 54577118 h 21"/>
                  <a:gd name="T18" fmla="*/ 327656 w 53"/>
                  <a:gd name="T19" fmla="*/ 60642016 h 21"/>
                  <a:gd name="T20" fmla="*/ 720843 w 53"/>
                  <a:gd name="T21" fmla="*/ 63673595 h 21"/>
                  <a:gd name="T22" fmla="*/ 1114030 w 53"/>
                  <a:gd name="T23" fmla="*/ 63673595 h 21"/>
                  <a:gd name="T24" fmla="*/ 1572748 w 53"/>
                  <a:gd name="T25" fmla="*/ 63673595 h 21"/>
                  <a:gd name="T26" fmla="*/ 2489928 w 53"/>
                  <a:gd name="T27" fmla="*/ 57608697 h 21"/>
                  <a:gd name="T28" fmla="*/ 3472896 w 53"/>
                  <a:gd name="T29" fmla="*/ 54577118 h 21"/>
                  <a:gd name="T30" fmla="*/ 3472896 w 53"/>
                  <a:gd name="T31" fmla="*/ 0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21">
                    <a:moveTo>
                      <a:pt x="53" y="0"/>
                    </a:moveTo>
                    <a:lnTo>
                      <a:pt x="41" y="1"/>
                    </a:lnTo>
                    <a:lnTo>
                      <a:pt x="32" y="2"/>
                    </a:lnTo>
                    <a:lnTo>
                      <a:pt x="25" y="5"/>
                    </a:lnTo>
                    <a:lnTo>
                      <a:pt x="21" y="7"/>
                    </a:lnTo>
                    <a:lnTo>
                      <a:pt x="17" y="10"/>
                    </a:lnTo>
                    <a:lnTo>
                      <a:pt x="13" y="13"/>
                    </a:lnTo>
                    <a:lnTo>
                      <a:pt x="8" y="16"/>
                    </a:lnTo>
                    <a:lnTo>
                      <a:pt x="0" y="18"/>
                    </a:lnTo>
                    <a:lnTo>
                      <a:pt x="5" y="20"/>
                    </a:lnTo>
                    <a:lnTo>
                      <a:pt x="11" y="21"/>
                    </a:lnTo>
                    <a:lnTo>
                      <a:pt x="17" y="21"/>
                    </a:lnTo>
                    <a:lnTo>
                      <a:pt x="24" y="21"/>
                    </a:lnTo>
                    <a:lnTo>
                      <a:pt x="38" y="19"/>
                    </a:lnTo>
                    <a:lnTo>
                      <a:pt x="53" y="18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09" name="Freeform 211"/>
              <p:cNvSpPr>
                <a:spLocks/>
              </p:cNvSpPr>
              <p:nvPr/>
            </p:nvSpPr>
            <p:spPr bwMode="auto">
              <a:xfrm>
                <a:off x="1851429" y="4240704"/>
                <a:ext cx="11480" cy="37612"/>
              </a:xfrm>
              <a:custGeom>
                <a:avLst/>
                <a:gdLst>
                  <a:gd name="T0" fmla="*/ 1567954 w 43"/>
                  <a:gd name="T1" fmla="*/ 0 h 38"/>
                  <a:gd name="T2" fmla="*/ 855393 w 43"/>
                  <a:gd name="T3" fmla="*/ 0 h 38"/>
                  <a:gd name="T4" fmla="*/ 142566 w 43"/>
                  <a:gd name="T5" fmla="*/ 0 h 38"/>
                  <a:gd name="T6" fmla="*/ 71283 w 43"/>
                  <a:gd name="T7" fmla="*/ 0 h 38"/>
                  <a:gd name="T8" fmla="*/ 0 w 43"/>
                  <a:gd name="T9" fmla="*/ 979892 h 38"/>
                  <a:gd name="T10" fmla="*/ 0 w 43"/>
                  <a:gd name="T11" fmla="*/ 2938685 h 38"/>
                  <a:gd name="T12" fmla="*/ 0 w 43"/>
                  <a:gd name="T13" fmla="*/ 5878360 h 38"/>
                  <a:gd name="T14" fmla="*/ 71283 w 43"/>
                  <a:gd name="T15" fmla="*/ 9796936 h 38"/>
                  <a:gd name="T16" fmla="*/ 142566 w 43"/>
                  <a:gd name="T17" fmla="*/ 11755730 h 38"/>
                  <a:gd name="T18" fmla="*/ 213848 w 43"/>
                  <a:gd name="T19" fmla="*/ 17634089 h 38"/>
                  <a:gd name="T20" fmla="*/ 356414 w 43"/>
                  <a:gd name="T21" fmla="*/ 24492341 h 38"/>
                  <a:gd name="T22" fmla="*/ 712828 w 43"/>
                  <a:gd name="T23" fmla="*/ 29390809 h 38"/>
                  <a:gd name="T24" fmla="*/ 1069242 w 43"/>
                  <a:gd name="T25" fmla="*/ 33309385 h 38"/>
                  <a:gd name="T26" fmla="*/ 1496939 w 43"/>
                  <a:gd name="T27" fmla="*/ 36248070 h 38"/>
                  <a:gd name="T28" fmla="*/ 1924368 w 43"/>
                  <a:gd name="T29" fmla="*/ 37227962 h 38"/>
                  <a:gd name="T30" fmla="*/ 2494631 w 43"/>
                  <a:gd name="T31" fmla="*/ 37227962 h 38"/>
                  <a:gd name="T32" fmla="*/ 3064893 w 43"/>
                  <a:gd name="T33" fmla="*/ 36248070 h 38"/>
                  <a:gd name="T34" fmla="*/ 2851045 w 43"/>
                  <a:gd name="T35" fmla="*/ 28410917 h 38"/>
                  <a:gd name="T36" fmla="*/ 2565913 w 43"/>
                  <a:gd name="T37" fmla="*/ 22532557 h 38"/>
                  <a:gd name="T38" fmla="*/ 2352065 w 43"/>
                  <a:gd name="T39" fmla="*/ 16654198 h 38"/>
                  <a:gd name="T40" fmla="*/ 2138217 w 43"/>
                  <a:gd name="T41" fmla="*/ 12735621 h 38"/>
                  <a:gd name="T42" fmla="*/ 1924368 w 43"/>
                  <a:gd name="T43" fmla="*/ 9796936 h 38"/>
                  <a:gd name="T44" fmla="*/ 1710520 w 43"/>
                  <a:gd name="T45" fmla="*/ 6858251 h 38"/>
                  <a:gd name="T46" fmla="*/ 1639237 w 43"/>
                  <a:gd name="T47" fmla="*/ 3918577 h 38"/>
                  <a:gd name="T48" fmla="*/ 1567954 w 43"/>
                  <a:gd name="T49" fmla="*/ 0 h 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3" h="38">
                    <a:moveTo>
                      <a:pt x="22" y="0"/>
                    </a:moveTo>
                    <a:lnTo>
                      <a:pt x="1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3" y="18"/>
                    </a:lnTo>
                    <a:lnTo>
                      <a:pt x="5" y="25"/>
                    </a:lnTo>
                    <a:lnTo>
                      <a:pt x="10" y="30"/>
                    </a:lnTo>
                    <a:lnTo>
                      <a:pt x="15" y="34"/>
                    </a:lnTo>
                    <a:lnTo>
                      <a:pt x="21" y="37"/>
                    </a:lnTo>
                    <a:lnTo>
                      <a:pt x="27" y="38"/>
                    </a:lnTo>
                    <a:lnTo>
                      <a:pt x="35" y="38"/>
                    </a:lnTo>
                    <a:lnTo>
                      <a:pt x="43" y="37"/>
                    </a:lnTo>
                    <a:lnTo>
                      <a:pt x="40" y="29"/>
                    </a:lnTo>
                    <a:lnTo>
                      <a:pt x="36" y="23"/>
                    </a:lnTo>
                    <a:lnTo>
                      <a:pt x="33" y="17"/>
                    </a:lnTo>
                    <a:lnTo>
                      <a:pt x="30" y="13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10" name="Freeform 212"/>
              <p:cNvSpPr>
                <a:spLocks/>
              </p:cNvSpPr>
              <p:nvPr/>
            </p:nvSpPr>
            <p:spPr bwMode="auto">
              <a:xfrm>
                <a:off x="1852473" y="4259510"/>
                <a:ext cx="4174" cy="37612"/>
              </a:xfrm>
              <a:custGeom>
                <a:avLst/>
                <a:gdLst>
                  <a:gd name="T0" fmla="*/ 0 w 20"/>
                  <a:gd name="T1" fmla="*/ 0 h 5"/>
                  <a:gd name="T2" fmla="*/ 43618 w 20"/>
                  <a:gd name="T3" fmla="*/ 113174508 h 5"/>
                  <a:gd name="T4" fmla="*/ 87028 w 20"/>
                  <a:gd name="T5" fmla="*/ 169758001 h 5"/>
                  <a:gd name="T6" fmla="*/ 174265 w 20"/>
                  <a:gd name="T7" fmla="*/ 226349016 h 5"/>
                  <a:gd name="T8" fmla="*/ 304911 w 20"/>
                  <a:gd name="T9" fmla="*/ 282932509 h 5"/>
                  <a:gd name="T10" fmla="*/ 479175 w 20"/>
                  <a:gd name="T11" fmla="*/ 226349016 h 5"/>
                  <a:gd name="T12" fmla="*/ 609821 w 20"/>
                  <a:gd name="T13" fmla="*/ 169758001 h 5"/>
                  <a:gd name="T14" fmla="*/ 740468 w 20"/>
                  <a:gd name="T15" fmla="*/ 113174508 h 5"/>
                  <a:gd name="T16" fmla="*/ 871114 w 20"/>
                  <a:gd name="T17" fmla="*/ 0 h 5"/>
                  <a:gd name="T18" fmla="*/ 0 w 20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7" y="5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11" name="Freeform 215"/>
              <p:cNvSpPr>
                <a:spLocks/>
              </p:cNvSpPr>
              <p:nvPr/>
            </p:nvSpPr>
            <p:spPr bwMode="auto">
              <a:xfrm>
                <a:off x="1632270" y="2796823"/>
                <a:ext cx="34440" cy="38656"/>
              </a:xfrm>
              <a:custGeom>
                <a:avLst/>
                <a:gdLst>
                  <a:gd name="T0" fmla="*/ 0 w 120"/>
                  <a:gd name="T1" fmla="*/ 8576800 h 56"/>
                  <a:gd name="T2" fmla="*/ 329476 w 120"/>
                  <a:gd name="T3" fmla="*/ 12388558 h 56"/>
                  <a:gd name="T4" fmla="*/ 823690 w 120"/>
                  <a:gd name="T5" fmla="*/ 15724018 h 56"/>
                  <a:gd name="T6" fmla="*/ 1235535 w 120"/>
                  <a:gd name="T7" fmla="*/ 17630587 h 56"/>
                  <a:gd name="T8" fmla="*/ 1729749 w 120"/>
                  <a:gd name="T9" fmla="*/ 19536466 h 56"/>
                  <a:gd name="T10" fmla="*/ 2223963 w 120"/>
                  <a:gd name="T11" fmla="*/ 20966048 h 56"/>
                  <a:gd name="T12" fmla="*/ 2882915 w 120"/>
                  <a:gd name="T13" fmla="*/ 21918642 h 56"/>
                  <a:gd name="T14" fmla="*/ 3541867 w 120"/>
                  <a:gd name="T15" fmla="*/ 22871927 h 56"/>
                  <a:gd name="T16" fmla="*/ 4200819 w 120"/>
                  <a:gd name="T17" fmla="*/ 23348224 h 56"/>
                  <a:gd name="T18" fmla="*/ 5518723 w 120"/>
                  <a:gd name="T19" fmla="*/ 23824521 h 56"/>
                  <a:gd name="T20" fmla="*/ 7001365 w 120"/>
                  <a:gd name="T21" fmla="*/ 24301509 h 56"/>
                  <a:gd name="T22" fmla="*/ 8401638 w 120"/>
                  <a:gd name="T23" fmla="*/ 24777806 h 56"/>
                  <a:gd name="T24" fmla="*/ 9884280 w 120"/>
                  <a:gd name="T25" fmla="*/ 26683685 h 56"/>
                  <a:gd name="T26" fmla="*/ 9884280 w 120"/>
                  <a:gd name="T27" fmla="*/ 17630587 h 56"/>
                  <a:gd name="T28" fmla="*/ 9142959 w 120"/>
                  <a:gd name="T29" fmla="*/ 16201006 h 56"/>
                  <a:gd name="T30" fmla="*/ 8401638 w 120"/>
                  <a:gd name="T31" fmla="*/ 14295127 h 56"/>
                  <a:gd name="T32" fmla="*/ 7742686 w 120"/>
                  <a:gd name="T33" fmla="*/ 11435963 h 56"/>
                  <a:gd name="T34" fmla="*/ 7248472 w 120"/>
                  <a:gd name="T35" fmla="*/ 8576800 h 56"/>
                  <a:gd name="T36" fmla="*/ 6671889 w 120"/>
                  <a:gd name="T37" fmla="*/ 6194624 h 56"/>
                  <a:gd name="T38" fmla="*/ 6177675 w 120"/>
                  <a:gd name="T39" fmla="*/ 3335461 h 56"/>
                  <a:gd name="T40" fmla="*/ 5518723 w 120"/>
                  <a:gd name="T41" fmla="*/ 1429582 h 56"/>
                  <a:gd name="T42" fmla="*/ 4942140 w 120"/>
                  <a:gd name="T43" fmla="*/ 0 h 56"/>
                  <a:gd name="T44" fmla="*/ 4530295 w 120"/>
                  <a:gd name="T45" fmla="*/ 476297 h 56"/>
                  <a:gd name="T46" fmla="*/ 3953712 w 120"/>
                  <a:gd name="T47" fmla="*/ 1429582 h 56"/>
                  <a:gd name="T48" fmla="*/ 3377129 w 120"/>
                  <a:gd name="T49" fmla="*/ 2859163 h 56"/>
                  <a:gd name="T50" fmla="*/ 2718177 w 120"/>
                  <a:gd name="T51" fmla="*/ 4288745 h 56"/>
                  <a:gd name="T52" fmla="*/ 1976856 w 120"/>
                  <a:gd name="T53" fmla="*/ 6194624 h 56"/>
                  <a:gd name="T54" fmla="*/ 1317904 w 120"/>
                  <a:gd name="T55" fmla="*/ 7147218 h 56"/>
                  <a:gd name="T56" fmla="*/ 658952 w 120"/>
                  <a:gd name="T57" fmla="*/ 8576800 h 56"/>
                  <a:gd name="T58" fmla="*/ 0 w 120"/>
                  <a:gd name="T59" fmla="*/ 8576800 h 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0" h="56">
                    <a:moveTo>
                      <a:pt x="0" y="18"/>
                    </a:moveTo>
                    <a:lnTo>
                      <a:pt x="4" y="26"/>
                    </a:lnTo>
                    <a:lnTo>
                      <a:pt x="10" y="33"/>
                    </a:lnTo>
                    <a:lnTo>
                      <a:pt x="15" y="37"/>
                    </a:lnTo>
                    <a:lnTo>
                      <a:pt x="21" y="41"/>
                    </a:lnTo>
                    <a:lnTo>
                      <a:pt x="27" y="44"/>
                    </a:lnTo>
                    <a:lnTo>
                      <a:pt x="35" y="46"/>
                    </a:lnTo>
                    <a:lnTo>
                      <a:pt x="43" y="48"/>
                    </a:lnTo>
                    <a:lnTo>
                      <a:pt x="51" y="49"/>
                    </a:lnTo>
                    <a:lnTo>
                      <a:pt x="67" y="50"/>
                    </a:lnTo>
                    <a:lnTo>
                      <a:pt x="85" y="51"/>
                    </a:lnTo>
                    <a:lnTo>
                      <a:pt x="102" y="52"/>
                    </a:lnTo>
                    <a:lnTo>
                      <a:pt x="120" y="56"/>
                    </a:lnTo>
                    <a:lnTo>
                      <a:pt x="120" y="37"/>
                    </a:lnTo>
                    <a:lnTo>
                      <a:pt x="111" y="34"/>
                    </a:lnTo>
                    <a:lnTo>
                      <a:pt x="102" y="30"/>
                    </a:lnTo>
                    <a:lnTo>
                      <a:pt x="94" y="24"/>
                    </a:lnTo>
                    <a:lnTo>
                      <a:pt x="88" y="18"/>
                    </a:lnTo>
                    <a:lnTo>
                      <a:pt x="81" y="13"/>
                    </a:lnTo>
                    <a:lnTo>
                      <a:pt x="75" y="7"/>
                    </a:lnTo>
                    <a:lnTo>
                      <a:pt x="67" y="3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8" y="3"/>
                    </a:lnTo>
                    <a:lnTo>
                      <a:pt x="41" y="6"/>
                    </a:lnTo>
                    <a:lnTo>
                      <a:pt x="33" y="9"/>
                    </a:lnTo>
                    <a:lnTo>
                      <a:pt x="24" y="13"/>
                    </a:lnTo>
                    <a:lnTo>
                      <a:pt x="16" y="15"/>
                    </a:lnTo>
                    <a:lnTo>
                      <a:pt x="8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12" name="Freeform 216"/>
              <p:cNvSpPr>
                <a:spLocks/>
              </p:cNvSpPr>
              <p:nvPr/>
            </p:nvSpPr>
            <p:spPr bwMode="auto">
              <a:xfrm>
                <a:off x="1538344" y="2705928"/>
                <a:ext cx="164892" cy="72090"/>
              </a:xfrm>
              <a:custGeom>
                <a:avLst/>
                <a:gdLst>
                  <a:gd name="T0" fmla="*/ 10480409 w 574"/>
                  <a:gd name="T1" fmla="*/ 124744 h 204"/>
                  <a:gd name="T2" fmla="*/ 7839552 w 574"/>
                  <a:gd name="T3" fmla="*/ 749171 h 204"/>
                  <a:gd name="T4" fmla="*/ 5446607 w 574"/>
                  <a:gd name="T5" fmla="*/ 1998024 h 204"/>
                  <a:gd name="T6" fmla="*/ 3548625 w 574"/>
                  <a:gd name="T7" fmla="*/ 3246877 h 204"/>
                  <a:gd name="T8" fmla="*/ 2475678 w 574"/>
                  <a:gd name="T9" fmla="*/ 4370633 h 204"/>
                  <a:gd name="T10" fmla="*/ 1320285 w 574"/>
                  <a:gd name="T11" fmla="*/ 6369010 h 204"/>
                  <a:gd name="T12" fmla="*/ 330071 w 574"/>
                  <a:gd name="T13" fmla="*/ 8866363 h 204"/>
                  <a:gd name="T14" fmla="*/ 0 w 574"/>
                  <a:gd name="T15" fmla="*/ 10239960 h 204"/>
                  <a:gd name="T16" fmla="*/ 82446 w 574"/>
                  <a:gd name="T17" fmla="*/ 10739643 h 204"/>
                  <a:gd name="T18" fmla="*/ 1072660 w 574"/>
                  <a:gd name="T19" fmla="*/ 10739643 h 204"/>
                  <a:gd name="T20" fmla="*/ 2393232 w 574"/>
                  <a:gd name="T21" fmla="*/ 10365058 h 204"/>
                  <a:gd name="T22" fmla="*/ 4291214 w 574"/>
                  <a:gd name="T23" fmla="*/ 9366046 h 204"/>
                  <a:gd name="T24" fmla="*/ 6601713 w 574"/>
                  <a:gd name="T25" fmla="*/ 7242925 h 204"/>
                  <a:gd name="T26" fmla="*/ 8417248 w 574"/>
                  <a:gd name="T27" fmla="*/ 5744584 h 204"/>
                  <a:gd name="T28" fmla="*/ 9820267 w 574"/>
                  <a:gd name="T29" fmla="*/ 4995060 h 204"/>
                  <a:gd name="T30" fmla="*/ 14441552 w 574"/>
                  <a:gd name="T31" fmla="*/ 4620474 h 204"/>
                  <a:gd name="T32" fmla="*/ 14523998 w 574"/>
                  <a:gd name="T33" fmla="*/ 5994071 h 204"/>
                  <a:gd name="T34" fmla="*/ 14854069 w 574"/>
                  <a:gd name="T35" fmla="*/ 6868339 h 204"/>
                  <a:gd name="T36" fmla="*/ 15184140 w 574"/>
                  <a:gd name="T37" fmla="*/ 7368022 h 204"/>
                  <a:gd name="T38" fmla="*/ 15679391 w 574"/>
                  <a:gd name="T39" fmla="*/ 7617510 h 204"/>
                  <a:gd name="T40" fmla="*/ 18897657 w 574"/>
                  <a:gd name="T41" fmla="*/ 7617510 h 204"/>
                  <a:gd name="T42" fmla="*/ 22198657 w 574"/>
                  <a:gd name="T43" fmla="*/ 9740631 h 204"/>
                  <a:gd name="T44" fmla="*/ 24921961 w 574"/>
                  <a:gd name="T45" fmla="*/ 11863399 h 204"/>
                  <a:gd name="T46" fmla="*/ 27727710 w 574"/>
                  <a:gd name="T47" fmla="*/ 13861423 h 204"/>
                  <a:gd name="T48" fmla="*/ 30946264 w 574"/>
                  <a:gd name="T49" fmla="*/ 15360117 h 204"/>
                  <a:gd name="T50" fmla="*/ 31028710 w 574"/>
                  <a:gd name="T51" fmla="*/ 16733715 h 204"/>
                  <a:gd name="T52" fmla="*/ 31523673 w 574"/>
                  <a:gd name="T53" fmla="*/ 17732726 h 204"/>
                  <a:gd name="T54" fmla="*/ 32679066 w 574"/>
                  <a:gd name="T55" fmla="*/ 18981580 h 204"/>
                  <a:gd name="T56" fmla="*/ 35319924 w 574"/>
                  <a:gd name="T57" fmla="*/ 20729762 h 204"/>
                  <a:gd name="T58" fmla="*/ 33174317 w 574"/>
                  <a:gd name="T59" fmla="*/ 23851895 h 204"/>
                  <a:gd name="T60" fmla="*/ 33586834 w 574"/>
                  <a:gd name="T61" fmla="*/ 24601066 h 204"/>
                  <a:gd name="T62" fmla="*/ 34164531 w 574"/>
                  <a:gd name="T63" fmla="*/ 25100749 h 204"/>
                  <a:gd name="T64" fmla="*/ 35402370 w 574"/>
                  <a:gd name="T65" fmla="*/ 25475334 h 204"/>
                  <a:gd name="T66" fmla="*/ 38043227 w 574"/>
                  <a:gd name="T67" fmla="*/ 25475334 h 204"/>
                  <a:gd name="T68" fmla="*/ 45800333 w 574"/>
                  <a:gd name="T69" fmla="*/ 23602054 h 204"/>
                  <a:gd name="T70" fmla="*/ 46130404 w 574"/>
                  <a:gd name="T71" fmla="*/ 22852883 h 204"/>
                  <a:gd name="T72" fmla="*/ 46625655 w 574"/>
                  <a:gd name="T73" fmla="*/ 22103713 h 204"/>
                  <a:gd name="T74" fmla="*/ 47203064 w 574"/>
                  <a:gd name="T75" fmla="*/ 21604030 h 204"/>
                  <a:gd name="T76" fmla="*/ 47368243 w 574"/>
                  <a:gd name="T77" fmla="*/ 20105689 h 204"/>
                  <a:gd name="T78" fmla="*/ 46295584 w 574"/>
                  <a:gd name="T79" fmla="*/ 19106677 h 204"/>
                  <a:gd name="T80" fmla="*/ 43902351 w 574"/>
                  <a:gd name="T81" fmla="*/ 18482250 h 204"/>
                  <a:gd name="T82" fmla="*/ 41591565 w 574"/>
                  <a:gd name="T83" fmla="*/ 17233397 h 204"/>
                  <a:gd name="T84" fmla="*/ 39198333 w 574"/>
                  <a:gd name="T85" fmla="*/ 15484861 h 204"/>
                  <a:gd name="T86" fmla="*/ 35732441 w 574"/>
                  <a:gd name="T87" fmla="*/ 12487826 h 204"/>
                  <a:gd name="T88" fmla="*/ 31606407 w 574"/>
                  <a:gd name="T89" fmla="*/ 8491778 h 204"/>
                  <a:gd name="T90" fmla="*/ 29543246 w 574"/>
                  <a:gd name="T91" fmla="*/ 6743595 h 204"/>
                  <a:gd name="T92" fmla="*/ 28717924 w 574"/>
                  <a:gd name="T93" fmla="*/ 6493754 h 204"/>
                  <a:gd name="T94" fmla="*/ 27232747 w 574"/>
                  <a:gd name="T95" fmla="*/ 6493754 h 204"/>
                  <a:gd name="T96" fmla="*/ 25747283 w 574"/>
                  <a:gd name="T97" fmla="*/ 6369010 h 204"/>
                  <a:gd name="T98" fmla="*/ 24921961 w 574"/>
                  <a:gd name="T99" fmla="*/ 6119169 h 204"/>
                  <a:gd name="T100" fmla="*/ 24261818 w 574"/>
                  <a:gd name="T101" fmla="*/ 5369645 h 204"/>
                  <a:gd name="T102" fmla="*/ 23931747 w 574"/>
                  <a:gd name="T103" fmla="*/ 3996048 h 204"/>
                  <a:gd name="T104" fmla="*/ 11718248 w 574"/>
                  <a:gd name="T105" fmla="*/ 0 h 2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74" h="204">
                    <a:moveTo>
                      <a:pt x="142" y="0"/>
                    </a:moveTo>
                    <a:lnTo>
                      <a:pt x="127" y="1"/>
                    </a:lnTo>
                    <a:lnTo>
                      <a:pt x="111" y="3"/>
                    </a:lnTo>
                    <a:lnTo>
                      <a:pt x="95" y="6"/>
                    </a:lnTo>
                    <a:lnTo>
                      <a:pt x="80" y="11"/>
                    </a:lnTo>
                    <a:lnTo>
                      <a:pt x="66" y="16"/>
                    </a:lnTo>
                    <a:lnTo>
                      <a:pt x="52" y="21"/>
                    </a:lnTo>
                    <a:lnTo>
                      <a:pt x="43" y="26"/>
                    </a:lnTo>
                    <a:lnTo>
                      <a:pt x="36" y="31"/>
                    </a:lnTo>
                    <a:lnTo>
                      <a:pt x="30" y="35"/>
                    </a:lnTo>
                    <a:lnTo>
                      <a:pt x="24" y="42"/>
                    </a:lnTo>
                    <a:lnTo>
                      <a:pt x="16" y="51"/>
                    </a:lnTo>
                    <a:lnTo>
                      <a:pt x="10" y="61"/>
                    </a:lnTo>
                    <a:lnTo>
                      <a:pt x="4" y="71"/>
                    </a:lnTo>
                    <a:lnTo>
                      <a:pt x="1" y="79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3" y="87"/>
                    </a:lnTo>
                    <a:lnTo>
                      <a:pt x="13" y="86"/>
                    </a:lnTo>
                    <a:lnTo>
                      <a:pt x="22" y="85"/>
                    </a:lnTo>
                    <a:lnTo>
                      <a:pt x="29" y="83"/>
                    </a:lnTo>
                    <a:lnTo>
                      <a:pt x="38" y="81"/>
                    </a:lnTo>
                    <a:lnTo>
                      <a:pt x="52" y="75"/>
                    </a:lnTo>
                    <a:lnTo>
                      <a:pt x="66" y="66"/>
                    </a:lnTo>
                    <a:lnTo>
                      <a:pt x="80" y="58"/>
                    </a:lnTo>
                    <a:lnTo>
                      <a:pt x="94" y="50"/>
                    </a:lnTo>
                    <a:lnTo>
                      <a:pt x="102" y="46"/>
                    </a:lnTo>
                    <a:lnTo>
                      <a:pt x="111" y="43"/>
                    </a:lnTo>
                    <a:lnTo>
                      <a:pt x="119" y="40"/>
                    </a:lnTo>
                    <a:lnTo>
                      <a:pt x="129" y="37"/>
                    </a:lnTo>
                    <a:lnTo>
                      <a:pt x="175" y="37"/>
                    </a:lnTo>
                    <a:lnTo>
                      <a:pt x="175" y="43"/>
                    </a:lnTo>
                    <a:lnTo>
                      <a:pt x="176" y="48"/>
                    </a:lnTo>
                    <a:lnTo>
                      <a:pt x="178" y="52"/>
                    </a:lnTo>
                    <a:lnTo>
                      <a:pt x="180" y="55"/>
                    </a:lnTo>
                    <a:lnTo>
                      <a:pt x="181" y="58"/>
                    </a:lnTo>
                    <a:lnTo>
                      <a:pt x="184" y="59"/>
                    </a:lnTo>
                    <a:lnTo>
                      <a:pt x="186" y="60"/>
                    </a:lnTo>
                    <a:lnTo>
                      <a:pt x="190" y="61"/>
                    </a:lnTo>
                    <a:lnTo>
                      <a:pt x="206" y="60"/>
                    </a:lnTo>
                    <a:lnTo>
                      <a:pt x="229" y="61"/>
                    </a:lnTo>
                    <a:lnTo>
                      <a:pt x="250" y="69"/>
                    </a:lnTo>
                    <a:lnTo>
                      <a:pt x="269" y="78"/>
                    </a:lnTo>
                    <a:lnTo>
                      <a:pt x="285" y="86"/>
                    </a:lnTo>
                    <a:lnTo>
                      <a:pt x="302" y="95"/>
                    </a:lnTo>
                    <a:lnTo>
                      <a:pt x="318" y="103"/>
                    </a:lnTo>
                    <a:lnTo>
                      <a:pt x="336" y="111"/>
                    </a:lnTo>
                    <a:lnTo>
                      <a:pt x="354" y="118"/>
                    </a:lnTo>
                    <a:lnTo>
                      <a:pt x="375" y="123"/>
                    </a:lnTo>
                    <a:lnTo>
                      <a:pt x="375" y="129"/>
                    </a:lnTo>
                    <a:lnTo>
                      <a:pt x="376" y="134"/>
                    </a:lnTo>
                    <a:lnTo>
                      <a:pt x="379" y="138"/>
                    </a:lnTo>
                    <a:lnTo>
                      <a:pt x="382" y="142"/>
                    </a:lnTo>
                    <a:lnTo>
                      <a:pt x="388" y="147"/>
                    </a:lnTo>
                    <a:lnTo>
                      <a:pt x="396" y="152"/>
                    </a:lnTo>
                    <a:lnTo>
                      <a:pt x="415" y="159"/>
                    </a:lnTo>
                    <a:lnTo>
                      <a:pt x="428" y="166"/>
                    </a:lnTo>
                    <a:lnTo>
                      <a:pt x="417" y="176"/>
                    </a:lnTo>
                    <a:lnTo>
                      <a:pt x="402" y="191"/>
                    </a:lnTo>
                    <a:lnTo>
                      <a:pt x="404" y="195"/>
                    </a:lnTo>
                    <a:lnTo>
                      <a:pt x="407" y="197"/>
                    </a:lnTo>
                    <a:lnTo>
                      <a:pt x="410" y="199"/>
                    </a:lnTo>
                    <a:lnTo>
                      <a:pt x="414" y="201"/>
                    </a:lnTo>
                    <a:lnTo>
                      <a:pt x="421" y="203"/>
                    </a:lnTo>
                    <a:lnTo>
                      <a:pt x="429" y="204"/>
                    </a:lnTo>
                    <a:lnTo>
                      <a:pt x="445" y="204"/>
                    </a:lnTo>
                    <a:lnTo>
                      <a:pt x="461" y="204"/>
                    </a:lnTo>
                    <a:lnTo>
                      <a:pt x="554" y="191"/>
                    </a:lnTo>
                    <a:lnTo>
                      <a:pt x="555" y="189"/>
                    </a:lnTo>
                    <a:lnTo>
                      <a:pt x="556" y="186"/>
                    </a:lnTo>
                    <a:lnTo>
                      <a:pt x="559" y="183"/>
                    </a:lnTo>
                    <a:lnTo>
                      <a:pt x="562" y="179"/>
                    </a:lnTo>
                    <a:lnTo>
                      <a:pt x="565" y="177"/>
                    </a:lnTo>
                    <a:lnTo>
                      <a:pt x="568" y="174"/>
                    </a:lnTo>
                    <a:lnTo>
                      <a:pt x="572" y="173"/>
                    </a:lnTo>
                    <a:lnTo>
                      <a:pt x="574" y="172"/>
                    </a:lnTo>
                    <a:lnTo>
                      <a:pt x="574" y="161"/>
                    </a:lnTo>
                    <a:lnTo>
                      <a:pt x="574" y="154"/>
                    </a:lnTo>
                    <a:lnTo>
                      <a:pt x="561" y="153"/>
                    </a:lnTo>
                    <a:lnTo>
                      <a:pt x="546" y="151"/>
                    </a:lnTo>
                    <a:lnTo>
                      <a:pt x="532" y="148"/>
                    </a:lnTo>
                    <a:lnTo>
                      <a:pt x="518" y="143"/>
                    </a:lnTo>
                    <a:lnTo>
                      <a:pt x="504" y="138"/>
                    </a:lnTo>
                    <a:lnTo>
                      <a:pt x="489" y="132"/>
                    </a:lnTo>
                    <a:lnTo>
                      <a:pt x="475" y="124"/>
                    </a:lnTo>
                    <a:lnTo>
                      <a:pt x="461" y="116"/>
                    </a:lnTo>
                    <a:lnTo>
                      <a:pt x="433" y="100"/>
                    </a:lnTo>
                    <a:lnTo>
                      <a:pt x="407" y="84"/>
                    </a:lnTo>
                    <a:lnTo>
                      <a:pt x="383" y="68"/>
                    </a:lnTo>
                    <a:lnTo>
                      <a:pt x="362" y="55"/>
                    </a:lnTo>
                    <a:lnTo>
                      <a:pt x="358" y="54"/>
                    </a:lnTo>
                    <a:lnTo>
                      <a:pt x="353" y="52"/>
                    </a:lnTo>
                    <a:lnTo>
                      <a:pt x="348" y="52"/>
                    </a:lnTo>
                    <a:lnTo>
                      <a:pt x="342" y="52"/>
                    </a:lnTo>
                    <a:lnTo>
                      <a:pt x="330" y="52"/>
                    </a:lnTo>
                    <a:lnTo>
                      <a:pt x="318" y="52"/>
                    </a:lnTo>
                    <a:lnTo>
                      <a:pt x="312" y="51"/>
                    </a:lnTo>
                    <a:lnTo>
                      <a:pt x="306" y="50"/>
                    </a:lnTo>
                    <a:lnTo>
                      <a:pt x="302" y="49"/>
                    </a:lnTo>
                    <a:lnTo>
                      <a:pt x="297" y="46"/>
                    </a:lnTo>
                    <a:lnTo>
                      <a:pt x="294" y="43"/>
                    </a:lnTo>
                    <a:lnTo>
                      <a:pt x="291" y="38"/>
                    </a:lnTo>
                    <a:lnTo>
                      <a:pt x="290" y="32"/>
                    </a:lnTo>
                    <a:lnTo>
                      <a:pt x="288" y="25"/>
                    </a:lnTo>
                    <a:lnTo>
                      <a:pt x="14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13" name="Freeform 217"/>
              <p:cNvSpPr>
                <a:spLocks/>
              </p:cNvSpPr>
              <p:nvPr/>
            </p:nvSpPr>
            <p:spPr bwMode="auto">
              <a:xfrm>
                <a:off x="1738719" y="2773838"/>
                <a:ext cx="58443" cy="45970"/>
              </a:xfrm>
              <a:custGeom>
                <a:avLst/>
                <a:gdLst>
                  <a:gd name="T0" fmla="*/ 3268291 w 207"/>
                  <a:gd name="T1" fmla="*/ 16381712 h 129"/>
                  <a:gd name="T2" fmla="*/ 3985700 w 207"/>
                  <a:gd name="T3" fmla="*/ 15365740 h 129"/>
                  <a:gd name="T4" fmla="*/ 4782727 w 207"/>
                  <a:gd name="T5" fmla="*/ 14603849 h 129"/>
                  <a:gd name="T6" fmla="*/ 5579754 w 207"/>
                  <a:gd name="T7" fmla="*/ 13968822 h 129"/>
                  <a:gd name="T8" fmla="*/ 6456681 w 207"/>
                  <a:gd name="T9" fmla="*/ 13333794 h 129"/>
                  <a:gd name="T10" fmla="*/ 8369772 w 207"/>
                  <a:gd name="T11" fmla="*/ 12571904 h 129"/>
                  <a:gd name="T12" fmla="*/ 10282862 w 207"/>
                  <a:gd name="T13" fmla="*/ 11683151 h 129"/>
                  <a:gd name="T14" fmla="*/ 12116335 w 207"/>
                  <a:gd name="T15" fmla="*/ 11048123 h 129"/>
                  <a:gd name="T16" fmla="*/ 13790289 w 207"/>
                  <a:gd name="T17" fmla="*/ 10286233 h 129"/>
                  <a:gd name="T18" fmla="*/ 14507698 w 207"/>
                  <a:gd name="T19" fmla="*/ 9778068 h 129"/>
                  <a:gd name="T20" fmla="*/ 15225107 w 207"/>
                  <a:gd name="T21" fmla="*/ 9270260 h 129"/>
                  <a:gd name="T22" fmla="*/ 15942516 w 207"/>
                  <a:gd name="T23" fmla="*/ 8508370 h 129"/>
                  <a:gd name="T24" fmla="*/ 16500407 w 207"/>
                  <a:gd name="T25" fmla="*/ 7746480 h 129"/>
                  <a:gd name="T26" fmla="*/ 15782998 w 207"/>
                  <a:gd name="T27" fmla="*/ 6857370 h 129"/>
                  <a:gd name="T28" fmla="*/ 14985971 w 207"/>
                  <a:gd name="T29" fmla="*/ 5968617 h 129"/>
                  <a:gd name="T30" fmla="*/ 14268562 w 207"/>
                  <a:gd name="T31" fmla="*/ 5333589 h 129"/>
                  <a:gd name="T32" fmla="*/ 13471253 w 207"/>
                  <a:gd name="T33" fmla="*/ 4571699 h 129"/>
                  <a:gd name="T34" fmla="*/ 11956817 w 207"/>
                  <a:gd name="T35" fmla="*/ 3682589 h 129"/>
                  <a:gd name="T36" fmla="*/ 10282862 w 207"/>
                  <a:gd name="T37" fmla="*/ 2920699 h 129"/>
                  <a:gd name="T38" fmla="*/ 8529290 w 207"/>
                  <a:gd name="T39" fmla="*/ 2285671 h 129"/>
                  <a:gd name="T40" fmla="*/ 6775435 w 207"/>
                  <a:gd name="T41" fmla="*/ 1651000 h 129"/>
                  <a:gd name="T42" fmla="*/ 5021863 w 207"/>
                  <a:gd name="T43" fmla="*/ 888753 h 129"/>
                  <a:gd name="T44" fmla="*/ 3268291 w 207"/>
                  <a:gd name="T45" fmla="*/ 0 h 129"/>
                  <a:gd name="T46" fmla="*/ 0 w 207"/>
                  <a:gd name="T47" fmla="*/ 0 h 129"/>
                  <a:gd name="T48" fmla="*/ 79618 w 207"/>
                  <a:gd name="T49" fmla="*/ 761890 h 129"/>
                  <a:gd name="T50" fmla="*/ 159518 w 207"/>
                  <a:gd name="T51" fmla="*/ 1651000 h 129"/>
                  <a:gd name="T52" fmla="*/ 318754 w 207"/>
                  <a:gd name="T53" fmla="*/ 2412890 h 129"/>
                  <a:gd name="T54" fmla="*/ 478273 w 207"/>
                  <a:gd name="T55" fmla="*/ 3174781 h 129"/>
                  <a:gd name="T56" fmla="*/ 797027 w 207"/>
                  <a:gd name="T57" fmla="*/ 4444479 h 129"/>
                  <a:gd name="T58" fmla="*/ 1036163 w 207"/>
                  <a:gd name="T59" fmla="*/ 5841397 h 129"/>
                  <a:gd name="T60" fmla="*/ 1355200 w 207"/>
                  <a:gd name="T61" fmla="*/ 6857370 h 129"/>
                  <a:gd name="T62" fmla="*/ 1434818 w 207"/>
                  <a:gd name="T63" fmla="*/ 7873342 h 129"/>
                  <a:gd name="T64" fmla="*/ 1355200 w 207"/>
                  <a:gd name="T65" fmla="*/ 8254288 h 129"/>
                  <a:gd name="T66" fmla="*/ 1116064 w 207"/>
                  <a:gd name="T67" fmla="*/ 8635233 h 129"/>
                  <a:gd name="T68" fmla="*/ 876927 w 207"/>
                  <a:gd name="T69" fmla="*/ 9016178 h 129"/>
                  <a:gd name="T70" fmla="*/ 557891 w 207"/>
                  <a:gd name="T71" fmla="*/ 9270260 h 129"/>
                  <a:gd name="T72" fmla="*/ 0 w 207"/>
                  <a:gd name="T73" fmla="*/ 13206932 h 129"/>
                  <a:gd name="T74" fmla="*/ 318754 w 207"/>
                  <a:gd name="T75" fmla="*/ 13461014 h 129"/>
                  <a:gd name="T76" fmla="*/ 1036163 w 207"/>
                  <a:gd name="T77" fmla="*/ 13968822 h 129"/>
                  <a:gd name="T78" fmla="*/ 1514436 w 207"/>
                  <a:gd name="T79" fmla="*/ 14349767 h 129"/>
                  <a:gd name="T80" fmla="*/ 1992709 w 207"/>
                  <a:gd name="T81" fmla="*/ 14857932 h 129"/>
                  <a:gd name="T82" fmla="*/ 2630500 w 207"/>
                  <a:gd name="T83" fmla="*/ 15492959 h 129"/>
                  <a:gd name="T84" fmla="*/ 3268291 w 207"/>
                  <a:gd name="T85" fmla="*/ 16381712 h 1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7" h="129">
                    <a:moveTo>
                      <a:pt x="41" y="129"/>
                    </a:moveTo>
                    <a:lnTo>
                      <a:pt x="50" y="121"/>
                    </a:lnTo>
                    <a:lnTo>
                      <a:pt x="60" y="115"/>
                    </a:lnTo>
                    <a:lnTo>
                      <a:pt x="70" y="110"/>
                    </a:lnTo>
                    <a:lnTo>
                      <a:pt x="81" y="105"/>
                    </a:lnTo>
                    <a:lnTo>
                      <a:pt x="105" y="99"/>
                    </a:lnTo>
                    <a:lnTo>
                      <a:pt x="129" y="92"/>
                    </a:lnTo>
                    <a:lnTo>
                      <a:pt x="152" y="87"/>
                    </a:lnTo>
                    <a:lnTo>
                      <a:pt x="173" y="81"/>
                    </a:lnTo>
                    <a:lnTo>
                      <a:pt x="182" y="77"/>
                    </a:lnTo>
                    <a:lnTo>
                      <a:pt x="191" y="73"/>
                    </a:lnTo>
                    <a:lnTo>
                      <a:pt x="200" y="67"/>
                    </a:lnTo>
                    <a:lnTo>
                      <a:pt x="207" y="61"/>
                    </a:lnTo>
                    <a:lnTo>
                      <a:pt x="198" y="54"/>
                    </a:lnTo>
                    <a:lnTo>
                      <a:pt x="188" y="47"/>
                    </a:lnTo>
                    <a:lnTo>
                      <a:pt x="179" y="42"/>
                    </a:lnTo>
                    <a:lnTo>
                      <a:pt x="169" y="36"/>
                    </a:lnTo>
                    <a:lnTo>
                      <a:pt x="150" y="29"/>
                    </a:lnTo>
                    <a:lnTo>
                      <a:pt x="129" y="23"/>
                    </a:lnTo>
                    <a:lnTo>
                      <a:pt x="107" y="18"/>
                    </a:lnTo>
                    <a:lnTo>
                      <a:pt x="85" y="13"/>
                    </a:lnTo>
                    <a:lnTo>
                      <a:pt x="63" y="7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2" y="13"/>
                    </a:lnTo>
                    <a:lnTo>
                      <a:pt x="4" y="19"/>
                    </a:lnTo>
                    <a:lnTo>
                      <a:pt x="6" y="25"/>
                    </a:lnTo>
                    <a:lnTo>
                      <a:pt x="10" y="35"/>
                    </a:lnTo>
                    <a:lnTo>
                      <a:pt x="13" y="46"/>
                    </a:lnTo>
                    <a:lnTo>
                      <a:pt x="17" y="54"/>
                    </a:lnTo>
                    <a:lnTo>
                      <a:pt x="18" y="62"/>
                    </a:lnTo>
                    <a:lnTo>
                      <a:pt x="17" y="65"/>
                    </a:lnTo>
                    <a:lnTo>
                      <a:pt x="14" y="68"/>
                    </a:lnTo>
                    <a:lnTo>
                      <a:pt x="11" y="71"/>
                    </a:lnTo>
                    <a:lnTo>
                      <a:pt x="7" y="73"/>
                    </a:lnTo>
                    <a:lnTo>
                      <a:pt x="0" y="104"/>
                    </a:lnTo>
                    <a:lnTo>
                      <a:pt x="4" y="106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5" y="117"/>
                    </a:lnTo>
                    <a:lnTo>
                      <a:pt x="33" y="122"/>
                    </a:lnTo>
                    <a:lnTo>
                      <a:pt x="41" y="12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14" name="Freeform 218"/>
              <p:cNvSpPr>
                <a:spLocks/>
              </p:cNvSpPr>
              <p:nvPr/>
            </p:nvSpPr>
            <p:spPr bwMode="auto">
              <a:xfrm>
                <a:off x="1454855" y="2813540"/>
                <a:ext cx="21916" cy="55373"/>
              </a:xfrm>
              <a:custGeom>
                <a:avLst/>
                <a:gdLst>
                  <a:gd name="T0" fmla="*/ 6670987 w 72"/>
                  <a:gd name="T1" fmla="*/ 0 h 154"/>
                  <a:gd name="T2" fmla="*/ 6393080 w 72"/>
                  <a:gd name="T3" fmla="*/ 517054 h 154"/>
                  <a:gd name="T4" fmla="*/ 6207707 w 72"/>
                  <a:gd name="T5" fmla="*/ 1163552 h 154"/>
                  <a:gd name="T6" fmla="*/ 6115173 w 72"/>
                  <a:gd name="T7" fmla="*/ 1680607 h 154"/>
                  <a:gd name="T8" fmla="*/ 6115173 w 72"/>
                  <a:gd name="T9" fmla="*/ 2327104 h 154"/>
                  <a:gd name="T10" fmla="*/ 6115173 w 72"/>
                  <a:gd name="T11" fmla="*/ 3490656 h 154"/>
                  <a:gd name="T12" fmla="*/ 6115173 w 72"/>
                  <a:gd name="T13" fmla="*/ 4783652 h 154"/>
                  <a:gd name="T14" fmla="*/ 6393080 w 72"/>
                  <a:gd name="T15" fmla="*/ 5559233 h 154"/>
                  <a:gd name="T16" fmla="*/ 6578453 w 72"/>
                  <a:gd name="T17" fmla="*/ 6464258 h 154"/>
                  <a:gd name="T18" fmla="*/ 6578453 w 72"/>
                  <a:gd name="T19" fmla="*/ 7369283 h 154"/>
                  <a:gd name="T20" fmla="*/ 6578453 w 72"/>
                  <a:gd name="T21" fmla="*/ 8403752 h 154"/>
                  <a:gd name="T22" fmla="*/ 6393080 w 72"/>
                  <a:gd name="T23" fmla="*/ 9437860 h 154"/>
                  <a:gd name="T24" fmla="*/ 6207707 w 72"/>
                  <a:gd name="T25" fmla="*/ 10601413 h 154"/>
                  <a:gd name="T26" fmla="*/ 6022334 w 72"/>
                  <a:gd name="T27" fmla="*/ 11764965 h 154"/>
                  <a:gd name="T28" fmla="*/ 5651893 w 72"/>
                  <a:gd name="T29" fmla="*/ 12928517 h 154"/>
                  <a:gd name="T30" fmla="*/ 4910706 w 72"/>
                  <a:gd name="T31" fmla="*/ 14997453 h 154"/>
                  <a:gd name="T32" fmla="*/ 4076680 w 72"/>
                  <a:gd name="T33" fmla="*/ 16936587 h 154"/>
                  <a:gd name="T34" fmla="*/ 3150121 w 72"/>
                  <a:gd name="T35" fmla="*/ 18617194 h 154"/>
                  <a:gd name="T36" fmla="*/ 2408934 w 72"/>
                  <a:gd name="T37" fmla="*/ 19910189 h 154"/>
                  <a:gd name="T38" fmla="*/ 2408934 w 72"/>
                  <a:gd name="T39" fmla="*/ 18229583 h 154"/>
                  <a:gd name="T40" fmla="*/ 1389840 w 72"/>
                  <a:gd name="T41" fmla="*/ 18617194 h 154"/>
                  <a:gd name="T42" fmla="*/ 0 w 72"/>
                  <a:gd name="T43" fmla="*/ 19134608 h 154"/>
                  <a:gd name="T44" fmla="*/ 277907 w 72"/>
                  <a:gd name="T45" fmla="*/ 16678060 h 154"/>
                  <a:gd name="T46" fmla="*/ 741187 w 72"/>
                  <a:gd name="T47" fmla="*/ 13575015 h 154"/>
                  <a:gd name="T48" fmla="*/ 834026 w 72"/>
                  <a:gd name="T49" fmla="*/ 11894408 h 154"/>
                  <a:gd name="T50" fmla="*/ 1111933 w 72"/>
                  <a:gd name="T51" fmla="*/ 9955274 h 154"/>
                  <a:gd name="T52" fmla="*/ 1389840 w 72"/>
                  <a:gd name="T53" fmla="*/ 8145224 h 154"/>
                  <a:gd name="T54" fmla="*/ 1853120 w 72"/>
                  <a:gd name="T55" fmla="*/ 6335175 h 154"/>
                  <a:gd name="T56" fmla="*/ 1853120 w 72"/>
                  <a:gd name="T57" fmla="*/ 0 h 154"/>
                  <a:gd name="T58" fmla="*/ 2316399 w 72"/>
                  <a:gd name="T59" fmla="*/ 0 h 154"/>
                  <a:gd name="T60" fmla="*/ 3520866 w 72"/>
                  <a:gd name="T61" fmla="*/ 0 h 154"/>
                  <a:gd name="T62" fmla="*/ 5188613 w 72"/>
                  <a:gd name="T63" fmla="*/ 0 h 154"/>
                  <a:gd name="T64" fmla="*/ 6670987 w 72"/>
                  <a:gd name="T65" fmla="*/ 0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2" h="154">
                    <a:moveTo>
                      <a:pt x="72" y="0"/>
                    </a:moveTo>
                    <a:lnTo>
                      <a:pt x="69" y="4"/>
                    </a:lnTo>
                    <a:lnTo>
                      <a:pt x="67" y="9"/>
                    </a:lnTo>
                    <a:lnTo>
                      <a:pt x="66" y="13"/>
                    </a:lnTo>
                    <a:lnTo>
                      <a:pt x="66" y="18"/>
                    </a:lnTo>
                    <a:lnTo>
                      <a:pt x="66" y="27"/>
                    </a:lnTo>
                    <a:lnTo>
                      <a:pt x="66" y="37"/>
                    </a:lnTo>
                    <a:lnTo>
                      <a:pt x="69" y="43"/>
                    </a:lnTo>
                    <a:lnTo>
                      <a:pt x="71" y="50"/>
                    </a:lnTo>
                    <a:lnTo>
                      <a:pt x="71" y="57"/>
                    </a:lnTo>
                    <a:lnTo>
                      <a:pt x="71" y="65"/>
                    </a:lnTo>
                    <a:lnTo>
                      <a:pt x="69" y="73"/>
                    </a:lnTo>
                    <a:lnTo>
                      <a:pt x="67" y="82"/>
                    </a:lnTo>
                    <a:lnTo>
                      <a:pt x="65" y="91"/>
                    </a:lnTo>
                    <a:lnTo>
                      <a:pt x="61" y="100"/>
                    </a:lnTo>
                    <a:lnTo>
                      <a:pt x="53" y="116"/>
                    </a:lnTo>
                    <a:lnTo>
                      <a:pt x="44" y="131"/>
                    </a:lnTo>
                    <a:lnTo>
                      <a:pt x="34" y="144"/>
                    </a:lnTo>
                    <a:lnTo>
                      <a:pt x="26" y="154"/>
                    </a:lnTo>
                    <a:lnTo>
                      <a:pt x="26" y="141"/>
                    </a:lnTo>
                    <a:lnTo>
                      <a:pt x="15" y="144"/>
                    </a:lnTo>
                    <a:lnTo>
                      <a:pt x="0" y="148"/>
                    </a:lnTo>
                    <a:lnTo>
                      <a:pt x="3" y="129"/>
                    </a:lnTo>
                    <a:lnTo>
                      <a:pt x="8" y="105"/>
                    </a:lnTo>
                    <a:lnTo>
                      <a:pt x="9" y="92"/>
                    </a:lnTo>
                    <a:lnTo>
                      <a:pt x="12" y="77"/>
                    </a:lnTo>
                    <a:lnTo>
                      <a:pt x="15" y="63"/>
                    </a:lnTo>
                    <a:lnTo>
                      <a:pt x="20" y="49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15" name="Freeform 219"/>
              <p:cNvSpPr>
                <a:spLocks/>
              </p:cNvSpPr>
              <p:nvPr/>
            </p:nvSpPr>
            <p:spPr bwMode="auto">
              <a:xfrm>
                <a:off x="1402674" y="2813540"/>
                <a:ext cx="61574" cy="96119"/>
              </a:xfrm>
              <a:custGeom>
                <a:avLst/>
                <a:gdLst>
                  <a:gd name="T0" fmla="*/ 662352 w 214"/>
                  <a:gd name="T1" fmla="*/ 26040446 h 271"/>
                  <a:gd name="T2" fmla="*/ 993528 w 214"/>
                  <a:gd name="T3" fmla="*/ 22769917 h 271"/>
                  <a:gd name="T4" fmla="*/ 1986769 w 214"/>
                  <a:gd name="T5" fmla="*/ 18618357 h 271"/>
                  <a:gd name="T6" fmla="*/ 2897718 w 214"/>
                  <a:gd name="T7" fmla="*/ 14844533 h 271"/>
                  <a:gd name="T8" fmla="*/ 3642649 w 214"/>
                  <a:gd name="T9" fmla="*/ 14089414 h 271"/>
                  <a:gd name="T10" fmla="*/ 5381107 w 214"/>
                  <a:gd name="T11" fmla="*/ 13963856 h 271"/>
                  <a:gd name="T12" fmla="*/ 7368164 w 214"/>
                  <a:gd name="T13" fmla="*/ 13963856 h 271"/>
                  <a:gd name="T14" fmla="*/ 8775446 w 214"/>
                  <a:gd name="T15" fmla="*/ 13837944 h 271"/>
                  <a:gd name="T16" fmla="*/ 9934418 w 214"/>
                  <a:gd name="T17" fmla="*/ 13209092 h 271"/>
                  <a:gd name="T18" fmla="*/ 10762502 w 214"/>
                  <a:gd name="T19" fmla="*/ 11825120 h 271"/>
                  <a:gd name="T20" fmla="*/ 9354932 w 214"/>
                  <a:gd name="T21" fmla="*/ 9183443 h 271"/>
                  <a:gd name="T22" fmla="*/ 7119853 w 214"/>
                  <a:gd name="T23" fmla="*/ 7296532 h 271"/>
                  <a:gd name="T24" fmla="*/ 6374635 w 214"/>
                  <a:gd name="T25" fmla="*/ 6164030 h 271"/>
                  <a:gd name="T26" fmla="*/ 6126325 w 214"/>
                  <a:gd name="T27" fmla="*/ 5157795 h 271"/>
                  <a:gd name="T28" fmla="*/ 6209191 w 214"/>
                  <a:gd name="T29" fmla="*/ 4277118 h 271"/>
                  <a:gd name="T30" fmla="*/ 6788677 w 214"/>
                  <a:gd name="T31" fmla="*/ 3522353 h 271"/>
                  <a:gd name="T32" fmla="*/ 8361692 w 214"/>
                  <a:gd name="T33" fmla="*/ 2390206 h 271"/>
                  <a:gd name="T34" fmla="*/ 12418095 w 214"/>
                  <a:gd name="T35" fmla="*/ 377382 h 271"/>
                  <a:gd name="T36" fmla="*/ 14901771 w 214"/>
                  <a:gd name="T37" fmla="*/ 0 h 271"/>
                  <a:gd name="T38" fmla="*/ 16391920 w 214"/>
                  <a:gd name="T39" fmla="*/ 0 h 271"/>
                  <a:gd name="T40" fmla="*/ 17137138 w 214"/>
                  <a:gd name="T41" fmla="*/ 6164030 h 271"/>
                  <a:gd name="T42" fmla="*/ 16474785 w 214"/>
                  <a:gd name="T43" fmla="*/ 9686738 h 271"/>
                  <a:gd name="T44" fmla="*/ 16143609 w 214"/>
                  <a:gd name="T45" fmla="*/ 13209092 h 271"/>
                  <a:gd name="T46" fmla="*/ 15481257 w 214"/>
                  <a:gd name="T47" fmla="*/ 18618357 h 271"/>
                  <a:gd name="T48" fmla="*/ 17633758 w 214"/>
                  <a:gd name="T49" fmla="*/ 19373121 h 271"/>
                  <a:gd name="T50" fmla="*/ 17716624 w 214"/>
                  <a:gd name="T51" fmla="*/ 20882651 h 271"/>
                  <a:gd name="T52" fmla="*/ 17385448 w 214"/>
                  <a:gd name="T53" fmla="*/ 21889240 h 271"/>
                  <a:gd name="T54" fmla="*/ 17137138 w 214"/>
                  <a:gd name="T55" fmla="*/ 22266623 h 271"/>
                  <a:gd name="T56" fmla="*/ 16557651 w 214"/>
                  <a:gd name="T57" fmla="*/ 22392535 h 271"/>
                  <a:gd name="T58" fmla="*/ 15895299 w 214"/>
                  <a:gd name="T59" fmla="*/ 24656829 h 271"/>
                  <a:gd name="T60" fmla="*/ 14984637 w 214"/>
                  <a:gd name="T61" fmla="*/ 26921123 h 271"/>
                  <a:gd name="T62" fmla="*/ 12832137 w 214"/>
                  <a:gd name="T63" fmla="*/ 30569389 h 271"/>
                  <a:gd name="T64" fmla="*/ 9934418 w 214"/>
                  <a:gd name="T65" fmla="*/ 34091742 h 271"/>
                  <a:gd name="T66" fmla="*/ 7202432 w 214"/>
                  <a:gd name="T67" fmla="*/ 32833683 h 271"/>
                  <a:gd name="T68" fmla="*/ 4553311 w 214"/>
                  <a:gd name="T69" fmla="*/ 31198241 h 271"/>
                  <a:gd name="T70" fmla="*/ 0 w 214"/>
                  <a:gd name="T71" fmla="*/ 27801800 h 27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4" h="271">
                    <a:moveTo>
                      <a:pt x="7" y="221"/>
                    </a:moveTo>
                    <a:lnTo>
                      <a:pt x="8" y="207"/>
                    </a:lnTo>
                    <a:lnTo>
                      <a:pt x="9" y="192"/>
                    </a:lnTo>
                    <a:lnTo>
                      <a:pt x="12" y="181"/>
                    </a:lnTo>
                    <a:lnTo>
                      <a:pt x="16" y="170"/>
                    </a:lnTo>
                    <a:lnTo>
                      <a:pt x="24" y="148"/>
                    </a:lnTo>
                    <a:lnTo>
                      <a:pt x="34" y="123"/>
                    </a:lnTo>
                    <a:lnTo>
                      <a:pt x="35" y="118"/>
                    </a:lnTo>
                    <a:lnTo>
                      <a:pt x="40" y="114"/>
                    </a:lnTo>
                    <a:lnTo>
                      <a:pt x="44" y="112"/>
                    </a:lnTo>
                    <a:lnTo>
                      <a:pt x="51" y="111"/>
                    </a:lnTo>
                    <a:lnTo>
                      <a:pt x="65" y="111"/>
                    </a:lnTo>
                    <a:lnTo>
                      <a:pt x="82" y="111"/>
                    </a:lnTo>
                    <a:lnTo>
                      <a:pt x="89" y="111"/>
                    </a:lnTo>
                    <a:lnTo>
                      <a:pt x="98" y="111"/>
                    </a:lnTo>
                    <a:lnTo>
                      <a:pt x="106" y="110"/>
                    </a:lnTo>
                    <a:lnTo>
                      <a:pt x="113" y="108"/>
                    </a:lnTo>
                    <a:lnTo>
                      <a:pt x="120" y="105"/>
                    </a:lnTo>
                    <a:lnTo>
                      <a:pt x="125" y="100"/>
                    </a:lnTo>
                    <a:lnTo>
                      <a:pt x="130" y="94"/>
                    </a:lnTo>
                    <a:lnTo>
                      <a:pt x="133" y="85"/>
                    </a:lnTo>
                    <a:lnTo>
                      <a:pt x="113" y="73"/>
                    </a:lnTo>
                    <a:lnTo>
                      <a:pt x="94" y="63"/>
                    </a:lnTo>
                    <a:lnTo>
                      <a:pt x="86" y="58"/>
                    </a:lnTo>
                    <a:lnTo>
                      <a:pt x="79" y="52"/>
                    </a:lnTo>
                    <a:lnTo>
                      <a:pt x="77" y="49"/>
                    </a:lnTo>
                    <a:lnTo>
                      <a:pt x="75" y="45"/>
                    </a:lnTo>
                    <a:lnTo>
                      <a:pt x="74" y="41"/>
                    </a:lnTo>
                    <a:lnTo>
                      <a:pt x="74" y="37"/>
                    </a:lnTo>
                    <a:lnTo>
                      <a:pt x="75" y="34"/>
                    </a:lnTo>
                    <a:lnTo>
                      <a:pt x="77" y="31"/>
                    </a:lnTo>
                    <a:lnTo>
                      <a:pt x="82" y="28"/>
                    </a:lnTo>
                    <a:lnTo>
                      <a:pt x="87" y="25"/>
                    </a:lnTo>
                    <a:lnTo>
                      <a:pt x="101" y="19"/>
                    </a:lnTo>
                    <a:lnTo>
                      <a:pt x="118" y="13"/>
                    </a:lnTo>
                    <a:lnTo>
                      <a:pt x="150" y="3"/>
                    </a:lnTo>
                    <a:lnTo>
                      <a:pt x="167" y="0"/>
                    </a:lnTo>
                    <a:lnTo>
                      <a:pt x="180" y="0"/>
                    </a:lnTo>
                    <a:lnTo>
                      <a:pt x="190" y="0"/>
                    </a:lnTo>
                    <a:lnTo>
                      <a:pt x="198" y="0"/>
                    </a:lnTo>
                    <a:lnTo>
                      <a:pt x="200" y="0"/>
                    </a:lnTo>
                    <a:lnTo>
                      <a:pt x="207" y="49"/>
                    </a:lnTo>
                    <a:lnTo>
                      <a:pt x="202" y="63"/>
                    </a:lnTo>
                    <a:lnTo>
                      <a:pt x="199" y="77"/>
                    </a:lnTo>
                    <a:lnTo>
                      <a:pt x="196" y="92"/>
                    </a:lnTo>
                    <a:lnTo>
                      <a:pt x="195" y="105"/>
                    </a:lnTo>
                    <a:lnTo>
                      <a:pt x="190" y="129"/>
                    </a:lnTo>
                    <a:lnTo>
                      <a:pt x="187" y="148"/>
                    </a:lnTo>
                    <a:lnTo>
                      <a:pt x="202" y="151"/>
                    </a:lnTo>
                    <a:lnTo>
                      <a:pt x="213" y="154"/>
                    </a:lnTo>
                    <a:lnTo>
                      <a:pt x="214" y="158"/>
                    </a:lnTo>
                    <a:lnTo>
                      <a:pt x="214" y="166"/>
                    </a:lnTo>
                    <a:lnTo>
                      <a:pt x="213" y="170"/>
                    </a:lnTo>
                    <a:lnTo>
                      <a:pt x="210" y="174"/>
                    </a:lnTo>
                    <a:lnTo>
                      <a:pt x="209" y="176"/>
                    </a:lnTo>
                    <a:lnTo>
                      <a:pt x="207" y="177"/>
                    </a:lnTo>
                    <a:lnTo>
                      <a:pt x="203" y="178"/>
                    </a:lnTo>
                    <a:lnTo>
                      <a:pt x="200" y="178"/>
                    </a:lnTo>
                    <a:lnTo>
                      <a:pt x="197" y="187"/>
                    </a:lnTo>
                    <a:lnTo>
                      <a:pt x="192" y="196"/>
                    </a:lnTo>
                    <a:lnTo>
                      <a:pt x="188" y="205"/>
                    </a:lnTo>
                    <a:lnTo>
                      <a:pt x="181" y="214"/>
                    </a:lnTo>
                    <a:lnTo>
                      <a:pt x="169" y="229"/>
                    </a:lnTo>
                    <a:lnTo>
                      <a:pt x="155" y="243"/>
                    </a:lnTo>
                    <a:lnTo>
                      <a:pt x="131" y="263"/>
                    </a:lnTo>
                    <a:lnTo>
                      <a:pt x="120" y="271"/>
                    </a:lnTo>
                    <a:lnTo>
                      <a:pt x="103" y="266"/>
                    </a:lnTo>
                    <a:lnTo>
                      <a:pt x="87" y="261"/>
                    </a:lnTo>
                    <a:lnTo>
                      <a:pt x="71" y="254"/>
                    </a:lnTo>
                    <a:lnTo>
                      <a:pt x="55" y="248"/>
                    </a:lnTo>
                    <a:lnTo>
                      <a:pt x="27" y="235"/>
                    </a:lnTo>
                    <a:lnTo>
                      <a:pt x="0" y="221"/>
                    </a:lnTo>
                    <a:lnTo>
                      <a:pt x="7" y="22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16" name="Freeform 220"/>
              <p:cNvSpPr>
                <a:spLocks/>
              </p:cNvSpPr>
              <p:nvPr/>
            </p:nvSpPr>
            <p:spPr bwMode="auto">
              <a:xfrm>
                <a:off x="1433983" y="2886674"/>
                <a:ext cx="46963" cy="37612"/>
              </a:xfrm>
              <a:custGeom>
                <a:avLst/>
                <a:gdLst>
                  <a:gd name="T0" fmla="*/ 5653056 w 153"/>
                  <a:gd name="T1" fmla="*/ 0 h 80"/>
                  <a:gd name="T2" fmla="*/ 7820107 w 153"/>
                  <a:gd name="T3" fmla="*/ 3094527 h 80"/>
                  <a:gd name="T4" fmla="*/ 9798692 w 153"/>
                  <a:gd name="T5" fmla="*/ 5305173 h 80"/>
                  <a:gd name="T6" fmla="*/ 10834947 w 153"/>
                  <a:gd name="T7" fmla="*/ 6189055 h 80"/>
                  <a:gd name="T8" fmla="*/ 11871203 w 153"/>
                  <a:gd name="T9" fmla="*/ 6852436 h 80"/>
                  <a:gd name="T10" fmla="*/ 12530833 w 153"/>
                  <a:gd name="T11" fmla="*/ 7073407 h 80"/>
                  <a:gd name="T12" fmla="*/ 13096231 w 153"/>
                  <a:gd name="T13" fmla="*/ 7073407 h 80"/>
                  <a:gd name="T14" fmla="*/ 13755555 w 153"/>
                  <a:gd name="T15" fmla="*/ 6852436 h 80"/>
                  <a:gd name="T16" fmla="*/ 14415185 w 153"/>
                  <a:gd name="T17" fmla="*/ 6631466 h 80"/>
                  <a:gd name="T18" fmla="*/ 14415185 w 153"/>
                  <a:gd name="T19" fmla="*/ 12378109 h 80"/>
                  <a:gd name="T20" fmla="*/ 14038254 w 153"/>
                  <a:gd name="T21" fmla="*/ 13262461 h 80"/>
                  <a:gd name="T22" fmla="*/ 13661322 w 153"/>
                  <a:gd name="T23" fmla="*/ 14367784 h 80"/>
                  <a:gd name="T24" fmla="*/ 13001998 w 153"/>
                  <a:gd name="T25" fmla="*/ 15251666 h 80"/>
                  <a:gd name="T26" fmla="*/ 12436600 w 153"/>
                  <a:gd name="T27" fmla="*/ 15915048 h 80"/>
                  <a:gd name="T28" fmla="*/ 11776970 w 153"/>
                  <a:gd name="T29" fmla="*/ 16577959 h 80"/>
                  <a:gd name="T30" fmla="*/ 11211879 w 153"/>
                  <a:gd name="T31" fmla="*/ 17241341 h 80"/>
                  <a:gd name="T32" fmla="*/ 10552248 w 153"/>
                  <a:gd name="T33" fmla="*/ 17462311 h 80"/>
                  <a:gd name="T34" fmla="*/ 9986851 w 153"/>
                  <a:gd name="T35" fmla="*/ 17683282 h 80"/>
                  <a:gd name="T36" fmla="*/ 8479431 w 153"/>
                  <a:gd name="T37" fmla="*/ 16356989 h 80"/>
                  <a:gd name="T38" fmla="*/ 7160476 w 153"/>
                  <a:gd name="T39" fmla="*/ 15694077 h 80"/>
                  <a:gd name="T40" fmla="*/ 5935755 w 153"/>
                  <a:gd name="T41" fmla="*/ 15251666 h 80"/>
                  <a:gd name="T42" fmla="*/ 4710727 w 153"/>
                  <a:gd name="T43" fmla="*/ 15251666 h 80"/>
                  <a:gd name="T44" fmla="*/ 3674471 w 153"/>
                  <a:gd name="T45" fmla="*/ 15030696 h 80"/>
                  <a:gd name="T46" fmla="*/ 2543983 w 153"/>
                  <a:gd name="T47" fmla="*/ 14809725 h 80"/>
                  <a:gd name="T48" fmla="*/ 1318954 w 153"/>
                  <a:gd name="T49" fmla="*/ 14367784 h 80"/>
                  <a:gd name="T50" fmla="*/ 0 w 153"/>
                  <a:gd name="T51" fmla="*/ 13704402 h 80"/>
                  <a:gd name="T52" fmla="*/ 659631 w 153"/>
                  <a:gd name="T53" fmla="*/ 12820520 h 80"/>
                  <a:gd name="T54" fmla="*/ 2167051 w 153"/>
                  <a:gd name="T55" fmla="*/ 9946964 h 80"/>
                  <a:gd name="T56" fmla="*/ 3203306 w 153"/>
                  <a:gd name="T57" fmla="*/ 8178729 h 80"/>
                  <a:gd name="T58" fmla="*/ 4239869 w 153"/>
                  <a:gd name="T59" fmla="*/ 6189055 h 80"/>
                  <a:gd name="T60" fmla="*/ 5276124 w 153"/>
                  <a:gd name="T61" fmla="*/ 3757909 h 80"/>
                  <a:gd name="T62" fmla="*/ 6312380 w 153"/>
                  <a:gd name="T63" fmla="*/ 1326293 h 80"/>
                  <a:gd name="T64" fmla="*/ 5653056 w 153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3" h="80">
                    <a:moveTo>
                      <a:pt x="60" y="0"/>
                    </a:moveTo>
                    <a:lnTo>
                      <a:pt x="83" y="14"/>
                    </a:lnTo>
                    <a:lnTo>
                      <a:pt x="104" y="24"/>
                    </a:lnTo>
                    <a:lnTo>
                      <a:pt x="115" y="28"/>
                    </a:lnTo>
                    <a:lnTo>
                      <a:pt x="126" y="31"/>
                    </a:lnTo>
                    <a:lnTo>
                      <a:pt x="133" y="32"/>
                    </a:lnTo>
                    <a:lnTo>
                      <a:pt x="139" y="32"/>
                    </a:lnTo>
                    <a:lnTo>
                      <a:pt x="146" y="31"/>
                    </a:lnTo>
                    <a:lnTo>
                      <a:pt x="153" y="30"/>
                    </a:lnTo>
                    <a:lnTo>
                      <a:pt x="153" y="56"/>
                    </a:lnTo>
                    <a:lnTo>
                      <a:pt x="149" y="60"/>
                    </a:lnTo>
                    <a:lnTo>
                      <a:pt x="145" y="65"/>
                    </a:lnTo>
                    <a:lnTo>
                      <a:pt x="138" y="69"/>
                    </a:lnTo>
                    <a:lnTo>
                      <a:pt x="132" y="72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2" y="79"/>
                    </a:lnTo>
                    <a:lnTo>
                      <a:pt x="106" y="80"/>
                    </a:lnTo>
                    <a:lnTo>
                      <a:pt x="90" y="74"/>
                    </a:lnTo>
                    <a:lnTo>
                      <a:pt x="76" y="71"/>
                    </a:lnTo>
                    <a:lnTo>
                      <a:pt x="63" y="69"/>
                    </a:lnTo>
                    <a:lnTo>
                      <a:pt x="50" y="69"/>
                    </a:lnTo>
                    <a:lnTo>
                      <a:pt x="39" y="68"/>
                    </a:lnTo>
                    <a:lnTo>
                      <a:pt x="27" y="67"/>
                    </a:lnTo>
                    <a:lnTo>
                      <a:pt x="14" y="65"/>
                    </a:lnTo>
                    <a:lnTo>
                      <a:pt x="0" y="62"/>
                    </a:lnTo>
                    <a:lnTo>
                      <a:pt x="7" y="58"/>
                    </a:lnTo>
                    <a:lnTo>
                      <a:pt x="23" y="45"/>
                    </a:lnTo>
                    <a:lnTo>
                      <a:pt x="34" y="37"/>
                    </a:lnTo>
                    <a:lnTo>
                      <a:pt x="45" y="28"/>
                    </a:lnTo>
                    <a:lnTo>
                      <a:pt x="56" y="17"/>
                    </a:lnTo>
                    <a:lnTo>
                      <a:pt x="67" y="6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17" name="Freeform 221"/>
              <p:cNvSpPr>
                <a:spLocks/>
              </p:cNvSpPr>
              <p:nvPr/>
            </p:nvSpPr>
            <p:spPr bwMode="auto">
              <a:xfrm>
                <a:off x="1454855" y="2861600"/>
                <a:ext cx="93926" cy="57462"/>
              </a:xfrm>
              <a:custGeom>
                <a:avLst/>
                <a:gdLst>
                  <a:gd name="T0" fmla="*/ 0 w 332"/>
                  <a:gd name="T1" fmla="*/ 8901850 h 169"/>
                  <a:gd name="T2" fmla="*/ 3521659 w 332"/>
                  <a:gd name="T3" fmla="*/ 11676346 h 169"/>
                  <a:gd name="T4" fmla="*/ 5282489 w 332"/>
                  <a:gd name="T5" fmla="*/ 12485575 h 169"/>
                  <a:gd name="T6" fmla="*/ 6323030 w 332"/>
                  <a:gd name="T7" fmla="*/ 12601179 h 169"/>
                  <a:gd name="T8" fmla="*/ 7443636 w 332"/>
                  <a:gd name="T9" fmla="*/ 12369971 h 169"/>
                  <a:gd name="T10" fmla="*/ 7203445 w 332"/>
                  <a:gd name="T11" fmla="*/ 16647659 h 169"/>
                  <a:gd name="T12" fmla="*/ 7603479 w 332"/>
                  <a:gd name="T13" fmla="*/ 17803700 h 169"/>
                  <a:gd name="T14" fmla="*/ 7923733 w 332"/>
                  <a:gd name="T15" fmla="*/ 18844136 h 169"/>
                  <a:gd name="T16" fmla="*/ 8563958 w 332"/>
                  <a:gd name="T17" fmla="*/ 19422156 h 169"/>
                  <a:gd name="T18" fmla="*/ 9364309 w 332"/>
                  <a:gd name="T19" fmla="*/ 19537760 h 169"/>
                  <a:gd name="T20" fmla="*/ 9844690 w 332"/>
                  <a:gd name="T21" fmla="*/ 19190948 h 169"/>
                  <a:gd name="T22" fmla="*/ 10564978 w 332"/>
                  <a:gd name="T23" fmla="*/ 18150512 h 169"/>
                  <a:gd name="T24" fmla="*/ 11685583 w 332"/>
                  <a:gd name="T25" fmla="*/ 15722827 h 169"/>
                  <a:gd name="T26" fmla="*/ 13926510 w 332"/>
                  <a:gd name="T27" fmla="*/ 13294803 h 169"/>
                  <a:gd name="T28" fmla="*/ 17128198 w 332"/>
                  <a:gd name="T29" fmla="*/ 11098326 h 169"/>
                  <a:gd name="T30" fmla="*/ 20489731 w 332"/>
                  <a:gd name="T31" fmla="*/ 9248662 h 169"/>
                  <a:gd name="T32" fmla="*/ 24331643 w 332"/>
                  <a:gd name="T33" fmla="*/ 7514602 h 169"/>
                  <a:gd name="T34" fmla="*/ 26572571 w 332"/>
                  <a:gd name="T35" fmla="*/ 5318125 h 169"/>
                  <a:gd name="T36" fmla="*/ 26572571 w 332"/>
                  <a:gd name="T37" fmla="*/ 2543289 h 169"/>
                  <a:gd name="T38" fmla="*/ 25612092 w 332"/>
                  <a:gd name="T39" fmla="*/ 231208 h 169"/>
                  <a:gd name="T40" fmla="*/ 22650594 w 332"/>
                  <a:gd name="T41" fmla="*/ 115604 h 169"/>
                  <a:gd name="T42" fmla="*/ 18728901 w 332"/>
                  <a:gd name="T43" fmla="*/ 0 h 169"/>
                  <a:gd name="T44" fmla="*/ 14406890 w 332"/>
                  <a:gd name="T45" fmla="*/ 115604 h 169"/>
                  <a:gd name="T46" fmla="*/ 10484914 w 332"/>
                  <a:gd name="T47" fmla="*/ 462416 h 169"/>
                  <a:gd name="T48" fmla="*/ 7203445 w 332"/>
                  <a:gd name="T49" fmla="*/ 1156040 h 169"/>
                  <a:gd name="T50" fmla="*/ 4722328 w 332"/>
                  <a:gd name="T51" fmla="*/ 2196476 h 169"/>
                  <a:gd name="T52" fmla="*/ 3361532 w 332"/>
                  <a:gd name="T53" fmla="*/ 2543289 h 169"/>
                  <a:gd name="T54" fmla="*/ 2801371 w 332"/>
                  <a:gd name="T55" fmla="*/ 2658893 h 169"/>
                  <a:gd name="T56" fmla="*/ 2721308 w 332"/>
                  <a:gd name="T57" fmla="*/ 3005705 h 169"/>
                  <a:gd name="T58" fmla="*/ 2641244 w 332"/>
                  <a:gd name="T59" fmla="*/ 4392953 h 169"/>
                  <a:gd name="T60" fmla="*/ 2320991 w 332"/>
                  <a:gd name="T61" fmla="*/ 5086917 h 169"/>
                  <a:gd name="T62" fmla="*/ 1840893 w 332"/>
                  <a:gd name="T63" fmla="*/ 5318125 h 169"/>
                  <a:gd name="T64" fmla="*/ 1520639 w 332"/>
                  <a:gd name="T65" fmla="*/ 6358561 h 169"/>
                  <a:gd name="T66" fmla="*/ 880415 w 332"/>
                  <a:gd name="T67" fmla="*/ 8323830 h 169"/>
                  <a:gd name="T68" fmla="*/ 560161 w 332"/>
                  <a:gd name="T69" fmla="*/ 9595474 h 16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2" h="169">
                    <a:moveTo>
                      <a:pt x="7" y="83"/>
                    </a:moveTo>
                    <a:lnTo>
                      <a:pt x="0" y="77"/>
                    </a:lnTo>
                    <a:lnTo>
                      <a:pt x="23" y="91"/>
                    </a:lnTo>
                    <a:lnTo>
                      <a:pt x="44" y="101"/>
                    </a:lnTo>
                    <a:lnTo>
                      <a:pt x="55" y="105"/>
                    </a:lnTo>
                    <a:lnTo>
                      <a:pt x="66" y="108"/>
                    </a:lnTo>
                    <a:lnTo>
                      <a:pt x="73" y="109"/>
                    </a:lnTo>
                    <a:lnTo>
                      <a:pt x="79" y="109"/>
                    </a:lnTo>
                    <a:lnTo>
                      <a:pt x="86" y="108"/>
                    </a:lnTo>
                    <a:lnTo>
                      <a:pt x="93" y="107"/>
                    </a:lnTo>
                    <a:lnTo>
                      <a:pt x="86" y="139"/>
                    </a:lnTo>
                    <a:lnTo>
                      <a:pt x="90" y="144"/>
                    </a:lnTo>
                    <a:lnTo>
                      <a:pt x="94" y="149"/>
                    </a:lnTo>
                    <a:lnTo>
                      <a:pt x="95" y="154"/>
                    </a:lnTo>
                    <a:lnTo>
                      <a:pt x="97" y="158"/>
                    </a:lnTo>
                    <a:lnTo>
                      <a:pt x="99" y="163"/>
                    </a:lnTo>
                    <a:lnTo>
                      <a:pt x="102" y="166"/>
                    </a:lnTo>
                    <a:lnTo>
                      <a:pt x="107" y="168"/>
                    </a:lnTo>
                    <a:lnTo>
                      <a:pt x="113" y="169"/>
                    </a:lnTo>
                    <a:lnTo>
                      <a:pt x="117" y="169"/>
                    </a:lnTo>
                    <a:lnTo>
                      <a:pt x="120" y="167"/>
                    </a:lnTo>
                    <a:lnTo>
                      <a:pt x="123" y="166"/>
                    </a:lnTo>
                    <a:lnTo>
                      <a:pt x="127" y="163"/>
                    </a:lnTo>
                    <a:lnTo>
                      <a:pt x="132" y="157"/>
                    </a:lnTo>
                    <a:lnTo>
                      <a:pt x="138" y="150"/>
                    </a:lnTo>
                    <a:lnTo>
                      <a:pt x="146" y="136"/>
                    </a:lnTo>
                    <a:lnTo>
                      <a:pt x="153" y="127"/>
                    </a:lnTo>
                    <a:lnTo>
                      <a:pt x="174" y="115"/>
                    </a:lnTo>
                    <a:lnTo>
                      <a:pt x="195" y="105"/>
                    </a:lnTo>
                    <a:lnTo>
                      <a:pt x="214" y="96"/>
                    </a:lnTo>
                    <a:lnTo>
                      <a:pt x="235" y="88"/>
                    </a:lnTo>
                    <a:lnTo>
                      <a:pt x="256" y="80"/>
                    </a:lnTo>
                    <a:lnTo>
                      <a:pt x="279" y="73"/>
                    </a:lnTo>
                    <a:lnTo>
                      <a:pt x="304" y="65"/>
                    </a:lnTo>
                    <a:lnTo>
                      <a:pt x="332" y="58"/>
                    </a:lnTo>
                    <a:lnTo>
                      <a:pt x="332" y="46"/>
                    </a:lnTo>
                    <a:lnTo>
                      <a:pt x="332" y="35"/>
                    </a:lnTo>
                    <a:lnTo>
                      <a:pt x="332" y="22"/>
                    </a:lnTo>
                    <a:lnTo>
                      <a:pt x="332" y="3"/>
                    </a:lnTo>
                    <a:lnTo>
                      <a:pt x="320" y="2"/>
                    </a:lnTo>
                    <a:lnTo>
                      <a:pt x="303" y="2"/>
                    </a:lnTo>
                    <a:lnTo>
                      <a:pt x="283" y="1"/>
                    </a:lnTo>
                    <a:lnTo>
                      <a:pt x="259" y="0"/>
                    </a:lnTo>
                    <a:lnTo>
                      <a:pt x="234" y="0"/>
                    </a:lnTo>
                    <a:lnTo>
                      <a:pt x="208" y="0"/>
                    </a:lnTo>
                    <a:lnTo>
                      <a:pt x="180" y="1"/>
                    </a:lnTo>
                    <a:lnTo>
                      <a:pt x="153" y="3"/>
                    </a:lnTo>
                    <a:lnTo>
                      <a:pt x="131" y="4"/>
                    </a:lnTo>
                    <a:lnTo>
                      <a:pt x="110" y="6"/>
                    </a:lnTo>
                    <a:lnTo>
                      <a:pt x="90" y="10"/>
                    </a:lnTo>
                    <a:lnTo>
                      <a:pt x="73" y="15"/>
                    </a:lnTo>
                    <a:lnTo>
                      <a:pt x="59" y="19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8" y="23"/>
                    </a:lnTo>
                    <a:lnTo>
                      <a:pt x="35" y="23"/>
                    </a:lnTo>
                    <a:lnTo>
                      <a:pt x="33" y="22"/>
                    </a:lnTo>
                    <a:lnTo>
                      <a:pt x="34" y="26"/>
                    </a:lnTo>
                    <a:lnTo>
                      <a:pt x="34" y="34"/>
                    </a:lnTo>
                    <a:lnTo>
                      <a:pt x="33" y="38"/>
                    </a:lnTo>
                    <a:lnTo>
                      <a:pt x="30" y="42"/>
                    </a:lnTo>
                    <a:lnTo>
                      <a:pt x="29" y="44"/>
                    </a:lnTo>
                    <a:lnTo>
                      <a:pt x="27" y="45"/>
                    </a:lnTo>
                    <a:lnTo>
                      <a:pt x="23" y="46"/>
                    </a:lnTo>
                    <a:lnTo>
                      <a:pt x="20" y="46"/>
                    </a:lnTo>
                    <a:lnTo>
                      <a:pt x="19" y="55"/>
                    </a:lnTo>
                    <a:lnTo>
                      <a:pt x="16" y="63"/>
                    </a:lnTo>
                    <a:lnTo>
                      <a:pt x="11" y="72"/>
                    </a:lnTo>
                    <a:lnTo>
                      <a:pt x="7" y="77"/>
                    </a:lnTo>
                    <a:lnTo>
                      <a:pt x="7" y="8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18" name="Freeform 222"/>
              <p:cNvSpPr>
                <a:spLocks/>
              </p:cNvSpPr>
              <p:nvPr/>
            </p:nvSpPr>
            <p:spPr bwMode="auto">
              <a:xfrm>
                <a:off x="1466335" y="2881450"/>
                <a:ext cx="82445" cy="80448"/>
              </a:xfrm>
              <a:custGeom>
                <a:avLst/>
                <a:gdLst>
                  <a:gd name="T0" fmla="*/ 3656407 w 286"/>
                  <a:gd name="T1" fmla="*/ 10078594 h 235"/>
                  <a:gd name="T2" fmla="*/ 4071803 w 286"/>
                  <a:gd name="T3" fmla="*/ 11250396 h 235"/>
                  <a:gd name="T4" fmla="*/ 4404177 w 286"/>
                  <a:gd name="T5" fmla="*/ 12305121 h 235"/>
                  <a:gd name="T6" fmla="*/ 5068926 w 286"/>
                  <a:gd name="T7" fmla="*/ 12891193 h 235"/>
                  <a:gd name="T8" fmla="*/ 5900006 w 286"/>
                  <a:gd name="T9" fmla="*/ 13008270 h 235"/>
                  <a:gd name="T10" fmla="*/ 6398712 w 286"/>
                  <a:gd name="T11" fmla="*/ 12656696 h 235"/>
                  <a:gd name="T12" fmla="*/ 7146483 w 286"/>
                  <a:gd name="T13" fmla="*/ 11601971 h 235"/>
                  <a:gd name="T14" fmla="*/ 8309937 w 286"/>
                  <a:gd name="T15" fmla="*/ 9140947 h 235"/>
                  <a:gd name="T16" fmla="*/ 10636558 w 286"/>
                  <a:gd name="T17" fmla="*/ 6679923 h 235"/>
                  <a:gd name="T18" fmla="*/ 13960591 w 286"/>
                  <a:gd name="T19" fmla="*/ 4453396 h 235"/>
                  <a:gd name="T20" fmla="*/ 17450954 w 286"/>
                  <a:gd name="T21" fmla="*/ 2578102 h 235"/>
                  <a:gd name="T22" fmla="*/ 21439448 w 286"/>
                  <a:gd name="T23" fmla="*/ 820227 h 235"/>
                  <a:gd name="T24" fmla="*/ 23766357 w 286"/>
                  <a:gd name="T25" fmla="*/ 1289222 h 235"/>
                  <a:gd name="T26" fmla="*/ 23433982 w 286"/>
                  <a:gd name="T27" fmla="*/ 3750246 h 235"/>
                  <a:gd name="T28" fmla="*/ 22602902 w 286"/>
                  <a:gd name="T29" fmla="*/ 8203300 h 235"/>
                  <a:gd name="T30" fmla="*/ 21107073 w 286"/>
                  <a:gd name="T31" fmla="*/ 15000300 h 235"/>
                  <a:gd name="T32" fmla="*/ 20276281 w 286"/>
                  <a:gd name="T33" fmla="*/ 20391343 h 235"/>
                  <a:gd name="T34" fmla="*/ 19943907 w 286"/>
                  <a:gd name="T35" fmla="*/ 24141247 h 235"/>
                  <a:gd name="T36" fmla="*/ 12132387 w 286"/>
                  <a:gd name="T37" fmla="*/ 25313391 h 235"/>
                  <a:gd name="T38" fmla="*/ 11467638 w 286"/>
                  <a:gd name="T39" fmla="*/ 25547546 h 235"/>
                  <a:gd name="T40" fmla="*/ 10969221 w 286"/>
                  <a:gd name="T41" fmla="*/ 26133618 h 235"/>
                  <a:gd name="T42" fmla="*/ 10553537 w 286"/>
                  <a:gd name="T43" fmla="*/ 27539918 h 235"/>
                  <a:gd name="T44" fmla="*/ 9057708 w 286"/>
                  <a:gd name="T45" fmla="*/ 25430469 h 235"/>
                  <a:gd name="T46" fmla="*/ 7811231 w 286"/>
                  <a:gd name="T47" fmla="*/ 23321019 h 235"/>
                  <a:gd name="T48" fmla="*/ 5733963 w 286"/>
                  <a:gd name="T49" fmla="*/ 18750546 h 235"/>
                  <a:gd name="T50" fmla="*/ 4570509 w 286"/>
                  <a:gd name="T51" fmla="*/ 16641097 h 235"/>
                  <a:gd name="T52" fmla="*/ 3407054 w 286"/>
                  <a:gd name="T53" fmla="*/ 14648725 h 235"/>
                  <a:gd name="T54" fmla="*/ 1828203 w 286"/>
                  <a:gd name="T55" fmla="*/ 12891193 h 235"/>
                  <a:gd name="T56" fmla="*/ 0 w 286"/>
                  <a:gd name="T57" fmla="*/ 11601971 h 235"/>
                  <a:gd name="T58" fmla="*/ 1080433 w 286"/>
                  <a:gd name="T59" fmla="*/ 11367474 h 235"/>
                  <a:gd name="T60" fmla="*/ 2160578 w 286"/>
                  <a:gd name="T61" fmla="*/ 10664324 h 235"/>
                  <a:gd name="T62" fmla="*/ 3241011 w 286"/>
                  <a:gd name="T63" fmla="*/ 9844097 h 235"/>
                  <a:gd name="T64" fmla="*/ 3905760 w 286"/>
                  <a:gd name="T65" fmla="*/ 8789372 h 2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86" h="235">
                    <a:moveTo>
                      <a:pt x="40" y="81"/>
                    </a:moveTo>
                    <a:lnTo>
                      <a:pt x="44" y="86"/>
                    </a:lnTo>
                    <a:lnTo>
                      <a:pt x="48" y="91"/>
                    </a:lnTo>
                    <a:lnTo>
                      <a:pt x="49" y="96"/>
                    </a:lnTo>
                    <a:lnTo>
                      <a:pt x="51" y="100"/>
                    </a:lnTo>
                    <a:lnTo>
                      <a:pt x="53" y="105"/>
                    </a:lnTo>
                    <a:lnTo>
                      <a:pt x="56" y="108"/>
                    </a:lnTo>
                    <a:lnTo>
                      <a:pt x="61" y="110"/>
                    </a:lnTo>
                    <a:lnTo>
                      <a:pt x="67" y="111"/>
                    </a:lnTo>
                    <a:lnTo>
                      <a:pt x="71" y="111"/>
                    </a:lnTo>
                    <a:lnTo>
                      <a:pt x="74" y="109"/>
                    </a:lnTo>
                    <a:lnTo>
                      <a:pt x="77" y="108"/>
                    </a:lnTo>
                    <a:lnTo>
                      <a:pt x="81" y="105"/>
                    </a:lnTo>
                    <a:lnTo>
                      <a:pt x="86" y="99"/>
                    </a:lnTo>
                    <a:lnTo>
                      <a:pt x="92" y="92"/>
                    </a:lnTo>
                    <a:lnTo>
                      <a:pt x="100" y="78"/>
                    </a:lnTo>
                    <a:lnTo>
                      <a:pt x="107" y="69"/>
                    </a:lnTo>
                    <a:lnTo>
                      <a:pt x="128" y="57"/>
                    </a:lnTo>
                    <a:lnTo>
                      <a:pt x="149" y="47"/>
                    </a:lnTo>
                    <a:lnTo>
                      <a:pt x="168" y="38"/>
                    </a:lnTo>
                    <a:lnTo>
                      <a:pt x="189" y="30"/>
                    </a:lnTo>
                    <a:lnTo>
                      <a:pt x="210" y="22"/>
                    </a:lnTo>
                    <a:lnTo>
                      <a:pt x="233" y="15"/>
                    </a:lnTo>
                    <a:lnTo>
                      <a:pt x="258" y="7"/>
                    </a:lnTo>
                    <a:lnTo>
                      <a:pt x="286" y="0"/>
                    </a:lnTo>
                    <a:lnTo>
                      <a:pt x="286" y="11"/>
                    </a:lnTo>
                    <a:lnTo>
                      <a:pt x="284" y="21"/>
                    </a:lnTo>
                    <a:lnTo>
                      <a:pt x="282" y="32"/>
                    </a:lnTo>
                    <a:lnTo>
                      <a:pt x="279" y="44"/>
                    </a:lnTo>
                    <a:lnTo>
                      <a:pt x="272" y="70"/>
                    </a:lnTo>
                    <a:lnTo>
                      <a:pt x="263" y="97"/>
                    </a:lnTo>
                    <a:lnTo>
                      <a:pt x="254" y="128"/>
                    </a:lnTo>
                    <a:lnTo>
                      <a:pt x="246" y="158"/>
                    </a:lnTo>
                    <a:lnTo>
                      <a:pt x="244" y="174"/>
                    </a:lnTo>
                    <a:lnTo>
                      <a:pt x="242" y="190"/>
                    </a:lnTo>
                    <a:lnTo>
                      <a:pt x="240" y="206"/>
                    </a:lnTo>
                    <a:lnTo>
                      <a:pt x="240" y="222"/>
                    </a:lnTo>
                    <a:lnTo>
                      <a:pt x="146" y="216"/>
                    </a:lnTo>
                    <a:lnTo>
                      <a:pt x="142" y="216"/>
                    </a:lnTo>
                    <a:lnTo>
                      <a:pt x="138" y="218"/>
                    </a:lnTo>
                    <a:lnTo>
                      <a:pt x="134" y="220"/>
                    </a:lnTo>
                    <a:lnTo>
                      <a:pt x="132" y="223"/>
                    </a:lnTo>
                    <a:lnTo>
                      <a:pt x="128" y="229"/>
                    </a:lnTo>
                    <a:lnTo>
                      <a:pt x="127" y="235"/>
                    </a:lnTo>
                    <a:lnTo>
                      <a:pt x="117" y="226"/>
                    </a:lnTo>
                    <a:lnTo>
                      <a:pt x="109" y="217"/>
                    </a:lnTo>
                    <a:lnTo>
                      <a:pt x="101" y="208"/>
                    </a:lnTo>
                    <a:lnTo>
                      <a:pt x="94" y="199"/>
                    </a:lnTo>
                    <a:lnTo>
                      <a:pt x="81" y="180"/>
                    </a:lnTo>
                    <a:lnTo>
                      <a:pt x="69" y="160"/>
                    </a:lnTo>
                    <a:lnTo>
                      <a:pt x="62" y="150"/>
                    </a:lnTo>
                    <a:lnTo>
                      <a:pt x="55" y="142"/>
                    </a:lnTo>
                    <a:lnTo>
                      <a:pt x="49" y="133"/>
                    </a:lnTo>
                    <a:lnTo>
                      <a:pt x="41" y="125"/>
                    </a:lnTo>
                    <a:lnTo>
                      <a:pt x="32" y="117"/>
                    </a:lnTo>
                    <a:lnTo>
                      <a:pt x="22" y="110"/>
                    </a:lnTo>
                    <a:lnTo>
                      <a:pt x="13" y="104"/>
                    </a:lnTo>
                    <a:lnTo>
                      <a:pt x="0" y="99"/>
                    </a:lnTo>
                    <a:lnTo>
                      <a:pt x="6" y="98"/>
                    </a:lnTo>
                    <a:lnTo>
                      <a:pt x="13" y="97"/>
                    </a:lnTo>
                    <a:lnTo>
                      <a:pt x="19" y="94"/>
                    </a:lnTo>
                    <a:lnTo>
                      <a:pt x="26" y="91"/>
                    </a:lnTo>
                    <a:lnTo>
                      <a:pt x="32" y="88"/>
                    </a:lnTo>
                    <a:lnTo>
                      <a:pt x="39" y="84"/>
                    </a:lnTo>
                    <a:lnTo>
                      <a:pt x="43" y="79"/>
                    </a:lnTo>
                    <a:lnTo>
                      <a:pt x="47" y="75"/>
                    </a:lnTo>
                    <a:lnTo>
                      <a:pt x="40" y="8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19" name="Freeform 223"/>
              <p:cNvSpPr>
                <a:spLocks/>
              </p:cNvSpPr>
              <p:nvPr/>
            </p:nvSpPr>
            <p:spPr bwMode="auto">
              <a:xfrm>
                <a:off x="1499731" y="2955629"/>
                <a:ext cx="55311" cy="65821"/>
              </a:xfrm>
              <a:custGeom>
                <a:avLst/>
                <a:gdLst>
                  <a:gd name="T0" fmla="*/ 13685830 w 205"/>
                  <a:gd name="T1" fmla="*/ 21970085 h 191"/>
                  <a:gd name="T2" fmla="*/ 12739607 w 205"/>
                  <a:gd name="T3" fmla="*/ 21970085 h 191"/>
                  <a:gd name="T4" fmla="*/ 11501990 w 205"/>
                  <a:gd name="T5" fmla="*/ 21970085 h 191"/>
                  <a:gd name="T6" fmla="*/ 10482918 w 205"/>
                  <a:gd name="T7" fmla="*/ 21376317 h 191"/>
                  <a:gd name="T8" fmla="*/ 9900399 w 205"/>
                  <a:gd name="T9" fmla="*/ 20545112 h 191"/>
                  <a:gd name="T10" fmla="*/ 9390729 w 205"/>
                  <a:gd name="T11" fmla="*/ 19357577 h 191"/>
                  <a:gd name="T12" fmla="*/ 8735630 w 205"/>
                  <a:gd name="T13" fmla="*/ 17457383 h 191"/>
                  <a:gd name="T14" fmla="*/ 8007684 w 205"/>
                  <a:gd name="T15" fmla="*/ 15557190 h 191"/>
                  <a:gd name="T16" fmla="*/ 7206888 w 205"/>
                  <a:gd name="T17" fmla="*/ 14369655 h 191"/>
                  <a:gd name="T18" fmla="*/ 6770066 w 205"/>
                  <a:gd name="T19" fmla="*/ 14963422 h 191"/>
                  <a:gd name="T20" fmla="*/ 6551790 w 205"/>
                  <a:gd name="T21" fmla="*/ 16032410 h 191"/>
                  <a:gd name="T22" fmla="*/ 6114968 w 205"/>
                  <a:gd name="T23" fmla="*/ 15438643 h 191"/>
                  <a:gd name="T24" fmla="*/ 5241324 w 205"/>
                  <a:gd name="T25" fmla="*/ 13419558 h 191"/>
                  <a:gd name="T26" fmla="*/ 4076556 w 205"/>
                  <a:gd name="T27" fmla="*/ 10331829 h 191"/>
                  <a:gd name="T28" fmla="*/ 2984636 w 205"/>
                  <a:gd name="T29" fmla="*/ 7956760 h 191"/>
                  <a:gd name="T30" fmla="*/ 2256689 w 205"/>
                  <a:gd name="T31" fmla="*/ 6888116 h 191"/>
                  <a:gd name="T32" fmla="*/ 1892715 w 205"/>
                  <a:gd name="T33" fmla="*/ 7125554 h 191"/>
                  <a:gd name="T34" fmla="*/ 2110992 w 205"/>
                  <a:gd name="T35" fmla="*/ 8194198 h 191"/>
                  <a:gd name="T36" fmla="*/ 2475235 w 205"/>
                  <a:gd name="T37" fmla="*/ 9263186 h 191"/>
                  <a:gd name="T38" fmla="*/ 2984636 w 205"/>
                  <a:gd name="T39" fmla="*/ 9975500 h 191"/>
                  <a:gd name="T40" fmla="*/ 3348609 w 205"/>
                  <a:gd name="T41" fmla="*/ 12469461 h 191"/>
                  <a:gd name="T42" fmla="*/ 946493 w 205"/>
                  <a:gd name="T43" fmla="*/ 11638256 h 191"/>
                  <a:gd name="T44" fmla="*/ 291125 w 205"/>
                  <a:gd name="T45" fmla="*/ 9975500 h 191"/>
                  <a:gd name="T46" fmla="*/ 0 w 205"/>
                  <a:gd name="T47" fmla="*/ 7125554 h 191"/>
                  <a:gd name="T48" fmla="*/ 0 w 205"/>
                  <a:gd name="T49" fmla="*/ 4512702 h 191"/>
                  <a:gd name="T50" fmla="*/ 218276 w 205"/>
                  <a:gd name="T51" fmla="*/ 3325167 h 191"/>
                  <a:gd name="T52" fmla="*/ 582249 w 205"/>
                  <a:gd name="T53" fmla="*/ 2612508 h 191"/>
                  <a:gd name="T54" fmla="*/ 1019071 w 205"/>
                  <a:gd name="T55" fmla="*/ 1543864 h 191"/>
                  <a:gd name="T56" fmla="*/ 1455893 w 205"/>
                  <a:gd name="T57" fmla="*/ 474876 h 191"/>
                  <a:gd name="T58" fmla="*/ 2038413 w 205"/>
                  <a:gd name="T59" fmla="*/ 0 h 191"/>
                  <a:gd name="T60" fmla="*/ 9172452 w 205"/>
                  <a:gd name="T61" fmla="*/ 712659 h 191"/>
                  <a:gd name="T62" fmla="*/ 9245301 w 205"/>
                  <a:gd name="T63" fmla="*/ 2493961 h 191"/>
                  <a:gd name="T64" fmla="*/ 9463577 w 205"/>
                  <a:gd name="T65" fmla="*/ 4394155 h 191"/>
                  <a:gd name="T66" fmla="*/ 10410070 w 205"/>
                  <a:gd name="T67" fmla="*/ 8313089 h 191"/>
                  <a:gd name="T68" fmla="*/ 12011661 w 205"/>
                  <a:gd name="T69" fmla="*/ 12113132 h 191"/>
                  <a:gd name="T70" fmla="*/ 12885035 w 205"/>
                  <a:gd name="T71" fmla="*/ 13894779 h 191"/>
                  <a:gd name="T72" fmla="*/ 13976955 w 205"/>
                  <a:gd name="T73" fmla="*/ 15438643 h 191"/>
                  <a:gd name="T74" fmla="*/ 13758679 w 205"/>
                  <a:gd name="T75" fmla="*/ 16982507 h 191"/>
                  <a:gd name="T76" fmla="*/ 13758679 w 205"/>
                  <a:gd name="T77" fmla="*/ 18526372 h 191"/>
                  <a:gd name="T78" fmla="*/ 13976955 w 205"/>
                  <a:gd name="T79" fmla="*/ 22682744 h 191"/>
                  <a:gd name="T80" fmla="*/ 14923447 w 205"/>
                  <a:gd name="T81" fmla="*/ 21970085 h 1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5" h="191">
                    <a:moveTo>
                      <a:pt x="205" y="185"/>
                    </a:moveTo>
                    <a:lnTo>
                      <a:pt x="188" y="185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5" y="185"/>
                    </a:lnTo>
                    <a:lnTo>
                      <a:pt x="158" y="185"/>
                    </a:lnTo>
                    <a:lnTo>
                      <a:pt x="151" y="182"/>
                    </a:lnTo>
                    <a:lnTo>
                      <a:pt x="144" y="180"/>
                    </a:lnTo>
                    <a:lnTo>
                      <a:pt x="140" y="177"/>
                    </a:lnTo>
                    <a:lnTo>
                      <a:pt x="136" y="173"/>
                    </a:lnTo>
                    <a:lnTo>
                      <a:pt x="132" y="168"/>
                    </a:lnTo>
                    <a:lnTo>
                      <a:pt x="129" y="163"/>
                    </a:lnTo>
                    <a:lnTo>
                      <a:pt x="127" y="158"/>
                    </a:lnTo>
                    <a:lnTo>
                      <a:pt x="120" y="147"/>
                    </a:lnTo>
                    <a:lnTo>
                      <a:pt x="114" y="136"/>
                    </a:lnTo>
                    <a:lnTo>
                      <a:pt x="110" y="131"/>
                    </a:lnTo>
                    <a:lnTo>
                      <a:pt x="105" y="125"/>
                    </a:lnTo>
                    <a:lnTo>
                      <a:pt x="99" y="121"/>
                    </a:lnTo>
                    <a:lnTo>
                      <a:pt x="93" y="117"/>
                    </a:lnTo>
                    <a:lnTo>
                      <a:pt x="93" y="126"/>
                    </a:lnTo>
                    <a:lnTo>
                      <a:pt x="93" y="136"/>
                    </a:lnTo>
                    <a:lnTo>
                      <a:pt x="90" y="135"/>
                    </a:lnTo>
                    <a:lnTo>
                      <a:pt x="86" y="133"/>
                    </a:lnTo>
                    <a:lnTo>
                      <a:pt x="84" y="130"/>
                    </a:lnTo>
                    <a:lnTo>
                      <a:pt x="80" y="124"/>
                    </a:lnTo>
                    <a:lnTo>
                      <a:pt x="72" y="113"/>
                    </a:lnTo>
                    <a:lnTo>
                      <a:pt x="64" y="100"/>
                    </a:lnTo>
                    <a:lnTo>
                      <a:pt x="56" y="87"/>
                    </a:lnTo>
                    <a:lnTo>
                      <a:pt x="46" y="74"/>
                    </a:lnTo>
                    <a:lnTo>
                      <a:pt x="41" y="67"/>
                    </a:lnTo>
                    <a:lnTo>
                      <a:pt x="36" y="62"/>
                    </a:lnTo>
                    <a:lnTo>
                      <a:pt x="31" y="58"/>
                    </a:lnTo>
                    <a:lnTo>
                      <a:pt x="26" y="55"/>
                    </a:lnTo>
                    <a:lnTo>
                      <a:pt x="26" y="60"/>
                    </a:lnTo>
                    <a:lnTo>
                      <a:pt x="27" y="64"/>
                    </a:lnTo>
                    <a:lnTo>
                      <a:pt x="29" y="69"/>
                    </a:lnTo>
                    <a:lnTo>
                      <a:pt x="31" y="74"/>
                    </a:lnTo>
                    <a:lnTo>
                      <a:pt x="34" y="78"/>
                    </a:lnTo>
                    <a:lnTo>
                      <a:pt x="37" y="81"/>
                    </a:lnTo>
                    <a:lnTo>
                      <a:pt x="41" y="84"/>
                    </a:lnTo>
                    <a:lnTo>
                      <a:pt x="46" y="87"/>
                    </a:lnTo>
                    <a:lnTo>
                      <a:pt x="46" y="105"/>
                    </a:lnTo>
                    <a:lnTo>
                      <a:pt x="19" y="105"/>
                    </a:lnTo>
                    <a:lnTo>
                      <a:pt x="13" y="98"/>
                    </a:lnTo>
                    <a:lnTo>
                      <a:pt x="8" y="91"/>
                    </a:lnTo>
                    <a:lnTo>
                      <a:pt x="4" y="84"/>
                    </a:lnTo>
                    <a:lnTo>
                      <a:pt x="2" y="77"/>
                    </a:lnTo>
                    <a:lnTo>
                      <a:pt x="0" y="60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3" y="28"/>
                    </a:lnTo>
                    <a:lnTo>
                      <a:pt x="5" y="25"/>
                    </a:lnTo>
                    <a:lnTo>
                      <a:pt x="8" y="22"/>
                    </a:lnTo>
                    <a:lnTo>
                      <a:pt x="13" y="19"/>
                    </a:lnTo>
                    <a:lnTo>
                      <a:pt x="14" y="13"/>
                    </a:lnTo>
                    <a:lnTo>
                      <a:pt x="18" y="7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126" y="6"/>
                    </a:lnTo>
                    <a:lnTo>
                      <a:pt x="126" y="13"/>
                    </a:lnTo>
                    <a:lnTo>
                      <a:pt x="127" y="21"/>
                    </a:lnTo>
                    <a:lnTo>
                      <a:pt x="128" y="29"/>
                    </a:lnTo>
                    <a:lnTo>
                      <a:pt x="130" y="37"/>
                    </a:lnTo>
                    <a:lnTo>
                      <a:pt x="136" y="53"/>
                    </a:lnTo>
                    <a:lnTo>
                      <a:pt x="143" y="70"/>
                    </a:lnTo>
                    <a:lnTo>
                      <a:pt x="153" y="87"/>
                    </a:lnTo>
                    <a:lnTo>
                      <a:pt x="165" y="102"/>
                    </a:lnTo>
                    <a:lnTo>
                      <a:pt x="171" y="110"/>
                    </a:lnTo>
                    <a:lnTo>
                      <a:pt x="177" y="117"/>
                    </a:lnTo>
                    <a:lnTo>
                      <a:pt x="185" y="123"/>
                    </a:lnTo>
                    <a:lnTo>
                      <a:pt x="192" y="130"/>
                    </a:lnTo>
                    <a:lnTo>
                      <a:pt x="191" y="137"/>
                    </a:lnTo>
                    <a:lnTo>
                      <a:pt x="189" y="143"/>
                    </a:lnTo>
                    <a:lnTo>
                      <a:pt x="189" y="149"/>
                    </a:lnTo>
                    <a:lnTo>
                      <a:pt x="189" y="156"/>
                    </a:lnTo>
                    <a:lnTo>
                      <a:pt x="192" y="171"/>
                    </a:lnTo>
                    <a:lnTo>
                      <a:pt x="192" y="191"/>
                    </a:lnTo>
                    <a:lnTo>
                      <a:pt x="192" y="185"/>
                    </a:lnTo>
                    <a:lnTo>
                      <a:pt x="205" y="18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20" name="Freeform 224"/>
              <p:cNvSpPr>
                <a:spLocks/>
              </p:cNvSpPr>
              <p:nvPr/>
            </p:nvSpPr>
            <p:spPr bwMode="auto">
              <a:xfrm>
                <a:off x="1552955" y="2991152"/>
                <a:ext cx="93926" cy="52239"/>
              </a:xfrm>
              <a:custGeom>
                <a:avLst/>
                <a:gdLst>
                  <a:gd name="T0" fmla="*/ 244379 w 329"/>
                  <a:gd name="T1" fmla="*/ 6673702 h 154"/>
                  <a:gd name="T2" fmla="*/ 0 w 329"/>
                  <a:gd name="T3" fmla="*/ 4832786 h 154"/>
                  <a:gd name="T4" fmla="*/ 163014 w 329"/>
                  <a:gd name="T5" fmla="*/ 3567177 h 154"/>
                  <a:gd name="T6" fmla="*/ 1385480 w 329"/>
                  <a:gd name="T7" fmla="*/ 3797165 h 154"/>
                  <a:gd name="T8" fmla="*/ 2934260 w 329"/>
                  <a:gd name="T9" fmla="*/ 4717792 h 154"/>
                  <a:gd name="T10" fmla="*/ 3993711 w 329"/>
                  <a:gd name="T11" fmla="*/ 4947780 h 154"/>
                  <a:gd name="T12" fmla="*/ 5460841 w 329"/>
                  <a:gd name="T13" fmla="*/ 4947780 h 154"/>
                  <a:gd name="T14" fmla="*/ 7009335 w 329"/>
                  <a:gd name="T15" fmla="*/ 4487466 h 154"/>
                  <a:gd name="T16" fmla="*/ 8965508 w 329"/>
                  <a:gd name="T17" fmla="*/ 3451845 h 154"/>
                  <a:gd name="T18" fmla="*/ 11410724 w 329"/>
                  <a:gd name="T19" fmla="*/ 1495935 h 154"/>
                  <a:gd name="T20" fmla="*/ 13203597 w 329"/>
                  <a:gd name="T21" fmla="*/ 460314 h 154"/>
                  <a:gd name="T22" fmla="*/ 14589363 w 329"/>
                  <a:gd name="T23" fmla="*/ 0 h 154"/>
                  <a:gd name="T24" fmla="*/ 16545250 w 329"/>
                  <a:gd name="T25" fmla="*/ 0 h 154"/>
                  <a:gd name="T26" fmla="*/ 18257045 w 329"/>
                  <a:gd name="T27" fmla="*/ 690301 h 154"/>
                  <a:gd name="T28" fmla="*/ 19805539 w 329"/>
                  <a:gd name="T29" fmla="*/ 1725922 h 154"/>
                  <a:gd name="T30" fmla="*/ 21109654 w 329"/>
                  <a:gd name="T31" fmla="*/ 3221857 h 154"/>
                  <a:gd name="T32" fmla="*/ 22821163 w 329"/>
                  <a:gd name="T33" fmla="*/ 5293100 h 154"/>
                  <a:gd name="T34" fmla="*/ 24614322 w 329"/>
                  <a:gd name="T35" fmla="*/ 7019022 h 154"/>
                  <a:gd name="T36" fmla="*/ 25999802 w 329"/>
                  <a:gd name="T37" fmla="*/ 7709323 h 154"/>
                  <a:gd name="T38" fmla="*/ 25510758 w 329"/>
                  <a:gd name="T39" fmla="*/ 9435585 h 154"/>
                  <a:gd name="T40" fmla="*/ 23880614 w 329"/>
                  <a:gd name="T41" fmla="*/ 12197128 h 154"/>
                  <a:gd name="T42" fmla="*/ 22576784 w 329"/>
                  <a:gd name="T43" fmla="*/ 15879299 h 154"/>
                  <a:gd name="T44" fmla="*/ 21598698 w 329"/>
                  <a:gd name="T45" fmla="*/ 17605221 h 154"/>
                  <a:gd name="T46" fmla="*/ 20620611 w 329"/>
                  <a:gd name="T47" fmla="*/ 16799588 h 154"/>
                  <a:gd name="T48" fmla="*/ 19560875 w 329"/>
                  <a:gd name="T49" fmla="*/ 15648973 h 154"/>
                  <a:gd name="T50" fmla="*/ 18746088 w 329"/>
                  <a:gd name="T51" fmla="*/ 14498358 h 154"/>
                  <a:gd name="T52" fmla="*/ 18746088 w 329"/>
                  <a:gd name="T53" fmla="*/ 13117416 h 154"/>
                  <a:gd name="T54" fmla="*/ 19153481 w 329"/>
                  <a:gd name="T55" fmla="*/ 11506488 h 154"/>
                  <a:gd name="T56" fmla="*/ 20294582 w 329"/>
                  <a:gd name="T57" fmla="*/ 9895559 h 154"/>
                  <a:gd name="T58" fmla="*/ 18990467 w 329"/>
                  <a:gd name="T59" fmla="*/ 7824656 h 154"/>
                  <a:gd name="T60" fmla="*/ 16871279 w 329"/>
                  <a:gd name="T61" fmla="*/ 6328721 h 154"/>
                  <a:gd name="T62" fmla="*/ 15893193 w 329"/>
                  <a:gd name="T63" fmla="*/ 4717792 h 154"/>
                  <a:gd name="T64" fmla="*/ 14589363 w 329"/>
                  <a:gd name="T65" fmla="*/ 3912158 h 154"/>
                  <a:gd name="T66" fmla="*/ 13285247 w 329"/>
                  <a:gd name="T67" fmla="*/ 4717792 h 154"/>
                  <a:gd name="T68" fmla="*/ 12225511 w 329"/>
                  <a:gd name="T69" fmla="*/ 5753414 h 154"/>
                  <a:gd name="T70" fmla="*/ 11410724 w 329"/>
                  <a:gd name="T71" fmla="*/ 7019022 h 154"/>
                  <a:gd name="T72" fmla="*/ 10758667 w 329"/>
                  <a:gd name="T73" fmla="*/ 8514957 h 154"/>
                  <a:gd name="T74" fmla="*/ 10432638 w 329"/>
                  <a:gd name="T75" fmla="*/ 10125886 h 154"/>
                  <a:gd name="T76" fmla="*/ 10024959 w 329"/>
                  <a:gd name="T77" fmla="*/ 12542109 h 154"/>
                  <a:gd name="T78" fmla="*/ 9943594 w 329"/>
                  <a:gd name="T79" fmla="*/ 14383364 h 154"/>
                  <a:gd name="T80" fmla="*/ 9617566 w 329"/>
                  <a:gd name="T81" fmla="*/ 14843678 h 154"/>
                  <a:gd name="T82" fmla="*/ 8802493 w 329"/>
                  <a:gd name="T83" fmla="*/ 15533979 h 154"/>
                  <a:gd name="T84" fmla="*/ 7824407 w 329"/>
                  <a:gd name="T85" fmla="*/ 15533979 h 154"/>
                  <a:gd name="T86" fmla="*/ 6764956 w 329"/>
                  <a:gd name="T87" fmla="*/ 14843678 h 154"/>
                  <a:gd name="T88" fmla="*/ 5379191 w 329"/>
                  <a:gd name="T89" fmla="*/ 13347743 h 154"/>
                  <a:gd name="T90" fmla="*/ 3912061 w 329"/>
                  <a:gd name="T91" fmla="*/ 10816187 h 154"/>
                  <a:gd name="T92" fmla="*/ 2689595 w 329"/>
                  <a:gd name="T93" fmla="*/ 9205258 h 154"/>
                  <a:gd name="T94" fmla="*/ 1793159 w 329"/>
                  <a:gd name="T95" fmla="*/ 8514957 h 154"/>
                  <a:gd name="T96" fmla="*/ 244379 w 329"/>
                  <a:gd name="T97" fmla="*/ 8399963 h 1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29" h="154">
                    <a:moveTo>
                      <a:pt x="3" y="73"/>
                    </a:moveTo>
                    <a:lnTo>
                      <a:pt x="3" y="58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2" y="31"/>
                    </a:lnTo>
                    <a:lnTo>
                      <a:pt x="3" y="25"/>
                    </a:lnTo>
                    <a:lnTo>
                      <a:pt x="17" y="33"/>
                    </a:lnTo>
                    <a:lnTo>
                      <a:pt x="30" y="39"/>
                    </a:lnTo>
                    <a:lnTo>
                      <a:pt x="36" y="41"/>
                    </a:lnTo>
                    <a:lnTo>
                      <a:pt x="42" y="42"/>
                    </a:lnTo>
                    <a:lnTo>
                      <a:pt x="49" y="43"/>
                    </a:lnTo>
                    <a:lnTo>
                      <a:pt x="56" y="43"/>
                    </a:lnTo>
                    <a:lnTo>
                      <a:pt x="67" y="43"/>
                    </a:lnTo>
                    <a:lnTo>
                      <a:pt x="77" y="41"/>
                    </a:lnTo>
                    <a:lnTo>
                      <a:pt x="86" y="39"/>
                    </a:lnTo>
                    <a:lnTo>
                      <a:pt x="95" y="36"/>
                    </a:lnTo>
                    <a:lnTo>
                      <a:pt x="110" y="30"/>
                    </a:lnTo>
                    <a:lnTo>
                      <a:pt x="126" y="21"/>
                    </a:lnTo>
                    <a:lnTo>
                      <a:pt x="140" y="13"/>
                    </a:lnTo>
                    <a:lnTo>
                      <a:pt x="154" y="6"/>
                    </a:lnTo>
                    <a:lnTo>
                      <a:pt x="162" y="4"/>
                    </a:lnTo>
                    <a:lnTo>
                      <a:pt x="171" y="2"/>
                    </a:lnTo>
                    <a:lnTo>
                      <a:pt x="179" y="0"/>
                    </a:lnTo>
                    <a:lnTo>
                      <a:pt x="189" y="0"/>
                    </a:lnTo>
                    <a:lnTo>
                      <a:pt x="203" y="0"/>
                    </a:lnTo>
                    <a:lnTo>
                      <a:pt x="214" y="3"/>
                    </a:lnTo>
                    <a:lnTo>
                      <a:pt x="224" y="6"/>
                    </a:lnTo>
                    <a:lnTo>
                      <a:pt x="234" y="10"/>
                    </a:lnTo>
                    <a:lnTo>
                      <a:pt x="243" y="15"/>
                    </a:lnTo>
                    <a:lnTo>
                      <a:pt x="251" y="21"/>
                    </a:lnTo>
                    <a:lnTo>
                      <a:pt x="259" y="28"/>
                    </a:lnTo>
                    <a:lnTo>
                      <a:pt x="266" y="34"/>
                    </a:lnTo>
                    <a:lnTo>
                      <a:pt x="280" y="46"/>
                    </a:lnTo>
                    <a:lnTo>
                      <a:pt x="295" y="57"/>
                    </a:lnTo>
                    <a:lnTo>
                      <a:pt x="302" y="61"/>
                    </a:lnTo>
                    <a:lnTo>
                      <a:pt x="310" y="64"/>
                    </a:lnTo>
                    <a:lnTo>
                      <a:pt x="319" y="67"/>
                    </a:lnTo>
                    <a:lnTo>
                      <a:pt x="329" y="67"/>
                    </a:lnTo>
                    <a:lnTo>
                      <a:pt x="313" y="82"/>
                    </a:lnTo>
                    <a:lnTo>
                      <a:pt x="301" y="94"/>
                    </a:lnTo>
                    <a:lnTo>
                      <a:pt x="293" y="106"/>
                    </a:lnTo>
                    <a:lnTo>
                      <a:pt x="286" y="117"/>
                    </a:lnTo>
                    <a:lnTo>
                      <a:pt x="277" y="138"/>
                    </a:lnTo>
                    <a:lnTo>
                      <a:pt x="268" y="154"/>
                    </a:lnTo>
                    <a:lnTo>
                      <a:pt x="265" y="153"/>
                    </a:lnTo>
                    <a:lnTo>
                      <a:pt x="260" y="150"/>
                    </a:lnTo>
                    <a:lnTo>
                      <a:pt x="253" y="146"/>
                    </a:lnTo>
                    <a:lnTo>
                      <a:pt x="246" y="141"/>
                    </a:lnTo>
                    <a:lnTo>
                      <a:pt x="240" y="136"/>
                    </a:lnTo>
                    <a:lnTo>
                      <a:pt x="234" y="130"/>
                    </a:lnTo>
                    <a:lnTo>
                      <a:pt x="230" y="126"/>
                    </a:lnTo>
                    <a:lnTo>
                      <a:pt x="229" y="123"/>
                    </a:lnTo>
                    <a:lnTo>
                      <a:pt x="230" y="114"/>
                    </a:lnTo>
                    <a:lnTo>
                      <a:pt x="232" y="107"/>
                    </a:lnTo>
                    <a:lnTo>
                      <a:pt x="235" y="100"/>
                    </a:lnTo>
                    <a:lnTo>
                      <a:pt x="240" y="95"/>
                    </a:lnTo>
                    <a:lnTo>
                      <a:pt x="249" y="86"/>
                    </a:lnTo>
                    <a:lnTo>
                      <a:pt x="255" y="80"/>
                    </a:lnTo>
                    <a:lnTo>
                      <a:pt x="233" y="68"/>
                    </a:lnTo>
                    <a:lnTo>
                      <a:pt x="215" y="60"/>
                    </a:lnTo>
                    <a:lnTo>
                      <a:pt x="207" y="55"/>
                    </a:lnTo>
                    <a:lnTo>
                      <a:pt x="200" y="49"/>
                    </a:lnTo>
                    <a:lnTo>
                      <a:pt x="195" y="41"/>
                    </a:lnTo>
                    <a:lnTo>
                      <a:pt x="189" y="31"/>
                    </a:lnTo>
                    <a:lnTo>
                      <a:pt x="179" y="34"/>
                    </a:lnTo>
                    <a:lnTo>
                      <a:pt x="171" y="37"/>
                    </a:lnTo>
                    <a:lnTo>
                      <a:pt x="163" y="41"/>
                    </a:lnTo>
                    <a:lnTo>
                      <a:pt x="156" y="45"/>
                    </a:lnTo>
                    <a:lnTo>
                      <a:pt x="150" y="50"/>
                    </a:lnTo>
                    <a:lnTo>
                      <a:pt x="144" y="55"/>
                    </a:lnTo>
                    <a:lnTo>
                      <a:pt x="140" y="61"/>
                    </a:lnTo>
                    <a:lnTo>
                      <a:pt x="136" y="67"/>
                    </a:lnTo>
                    <a:lnTo>
                      <a:pt x="132" y="74"/>
                    </a:lnTo>
                    <a:lnTo>
                      <a:pt x="130" y="81"/>
                    </a:lnTo>
                    <a:lnTo>
                      <a:pt x="128" y="88"/>
                    </a:lnTo>
                    <a:lnTo>
                      <a:pt x="126" y="95"/>
                    </a:lnTo>
                    <a:lnTo>
                      <a:pt x="123" y="109"/>
                    </a:lnTo>
                    <a:lnTo>
                      <a:pt x="122" y="123"/>
                    </a:lnTo>
                    <a:lnTo>
                      <a:pt x="122" y="125"/>
                    </a:lnTo>
                    <a:lnTo>
                      <a:pt x="120" y="127"/>
                    </a:lnTo>
                    <a:lnTo>
                      <a:pt x="118" y="129"/>
                    </a:lnTo>
                    <a:lnTo>
                      <a:pt x="115" y="131"/>
                    </a:lnTo>
                    <a:lnTo>
                      <a:pt x="108" y="135"/>
                    </a:lnTo>
                    <a:lnTo>
                      <a:pt x="103" y="136"/>
                    </a:lnTo>
                    <a:lnTo>
                      <a:pt x="96" y="135"/>
                    </a:lnTo>
                    <a:lnTo>
                      <a:pt x="89" y="132"/>
                    </a:lnTo>
                    <a:lnTo>
                      <a:pt x="83" y="129"/>
                    </a:lnTo>
                    <a:lnTo>
                      <a:pt x="77" y="125"/>
                    </a:lnTo>
                    <a:lnTo>
                      <a:pt x="66" y="116"/>
                    </a:lnTo>
                    <a:lnTo>
                      <a:pt x="58" y="105"/>
                    </a:lnTo>
                    <a:lnTo>
                      <a:pt x="48" y="94"/>
                    </a:lnTo>
                    <a:lnTo>
                      <a:pt x="38" y="84"/>
                    </a:lnTo>
                    <a:lnTo>
                      <a:pt x="33" y="80"/>
                    </a:lnTo>
                    <a:lnTo>
                      <a:pt x="28" y="76"/>
                    </a:lnTo>
                    <a:lnTo>
                      <a:pt x="22" y="74"/>
                    </a:lnTo>
                    <a:lnTo>
                      <a:pt x="16" y="73"/>
                    </a:lnTo>
                    <a:lnTo>
                      <a:pt x="3" y="7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21" name="Freeform 225"/>
              <p:cNvSpPr>
                <a:spLocks/>
              </p:cNvSpPr>
              <p:nvPr/>
            </p:nvSpPr>
            <p:spPr bwMode="auto">
              <a:xfrm>
                <a:off x="2000667" y="3816525"/>
                <a:ext cx="87664" cy="102388"/>
              </a:xfrm>
              <a:custGeom>
                <a:avLst/>
                <a:gdLst>
                  <a:gd name="T0" fmla="*/ 24375749 w 306"/>
                  <a:gd name="T1" fmla="*/ 22102529 h 293"/>
                  <a:gd name="T2" fmla="*/ 24293528 w 306"/>
                  <a:gd name="T3" fmla="*/ 22591056 h 293"/>
                  <a:gd name="T4" fmla="*/ 23883283 w 306"/>
                  <a:gd name="T5" fmla="*/ 23690067 h 293"/>
                  <a:gd name="T6" fmla="*/ 23144442 w 306"/>
                  <a:gd name="T7" fmla="*/ 24300551 h 293"/>
                  <a:gd name="T8" fmla="*/ 22323953 w 306"/>
                  <a:gd name="T9" fmla="*/ 24544815 h 293"/>
                  <a:gd name="T10" fmla="*/ 21585111 w 306"/>
                  <a:gd name="T11" fmla="*/ 25277605 h 293"/>
                  <a:gd name="T12" fmla="*/ 20764336 w 306"/>
                  <a:gd name="T13" fmla="*/ 27963805 h 293"/>
                  <a:gd name="T14" fmla="*/ 19861626 w 306"/>
                  <a:gd name="T15" fmla="*/ 31016925 h 293"/>
                  <a:gd name="T16" fmla="*/ 18958916 w 306"/>
                  <a:gd name="T17" fmla="*/ 32604113 h 293"/>
                  <a:gd name="T18" fmla="*/ 18138140 w 306"/>
                  <a:gd name="T19" fmla="*/ 33336904 h 293"/>
                  <a:gd name="T20" fmla="*/ 16414654 w 306"/>
                  <a:gd name="T21" fmla="*/ 34313958 h 293"/>
                  <a:gd name="T22" fmla="*/ 13459862 w 306"/>
                  <a:gd name="T23" fmla="*/ 35412969 h 293"/>
                  <a:gd name="T24" fmla="*/ 11408066 w 306"/>
                  <a:gd name="T25" fmla="*/ 35779190 h 293"/>
                  <a:gd name="T26" fmla="*/ 10094825 w 306"/>
                  <a:gd name="T27" fmla="*/ 35779190 h 293"/>
                  <a:gd name="T28" fmla="*/ 8699649 w 306"/>
                  <a:gd name="T29" fmla="*/ 35412969 h 293"/>
                  <a:gd name="T30" fmla="*/ 7550563 w 306"/>
                  <a:gd name="T31" fmla="*/ 34924442 h 293"/>
                  <a:gd name="T32" fmla="*/ 6565919 w 306"/>
                  <a:gd name="T33" fmla="*/ 33947388 h 293"/>
                  <a:gd name="T34" fmla="*/ 5827078 w 306"/>
                  <a:gd name="T35" fmla="*/ 32726420 h 293"/>
                  <a:gd name="T36" fmla="*/ 81934 w 306"/>
                  <a:gd name="T37" fmla="*/ 28818902 h 293"/>
                  <a:gd name="T38" fmla="*/ 0 w 306"/>
                  <a:gd name="T39" fmla="*/ 10745848 h 293"/>
                  <a:gd name="T40" fmla="*/ 81934 w 306"/>
                  <a:gd name="T41" fmla="*/ 5983583 h 293"/>
                  <a:gd name="T42" fmla="*/ 328310 w 306"/>
                  <a:gd name="T43" fmla="*/ 4274087 h 293"/>
                  <a:gd name="T44" fmla="*/ 902710 w 306"/>
                  <a:gd name="T45" fmla="*/ 2564243 h 293"/>
                  <a:gd name="T46" fmla="*/ 1641551 w 306"/>
                  <a:gd name="T47" fmla="*/ 977054 h 293"/>
                  <a:gd name="T48" fmla="*/ 3365037 w 306"/>
                  <a:gd name="T49" fmla="*/ 244264 h 293"/>
                  <a:gd name="T50" fmla="*/ 4349968 w 306"/>
                  <a:gd name="T51" fmla="*/ 0 h 293"/>
                  <a:gd name="T52" fmla="*/ 5909298 w 306"/>
                  <a:gd name="T53" fmla="*/ 732791 h 293"/>
                  <a:gd name="T54" fmla="*/ 6565919 w 306"/>
                  <a:gd name="T55" fmla="*/ 854748 h 293"/>
                  <a:gd name="T56" fmla="*/ 6894229 w 306"/>
                  <a:gd name="T57" fmla="*/ 488527 h 293"/>
                  <a:gd name="T58" fmla="*/ 7140319 w 306"/>
                  <a:gd name="T59" fmla="*/ 610484 h 293"/>
                  <a:gd name="T60" fmla="*/ 7386695 w 306"/>
                  <a:gd name="T61" fmla="*/ 1343275 h 293"/>
                  <a:gd name="T62" fmla="*/ 8125250 w 306"/>
                  <a:gd name="T63" fmla="*/ 2319979 h 293"/>
                  <a:gd name="T64" fmla="*/ 9930956 w 306"/>
                  <a:gd name="T65" fmla="*/ 3785560 h 293"/>
                  <a:gd name="T66" fmla="*/ 12146907 w 306"/>
                  <a:gd name="T67" fmla="*/ 5006529 h 293"/>
                  <a:gd name="T68" fmla="*/ 14937258 w 306"/>
                  <a:gd name="T69" fmla="*/ 7204551 h 293"/>
                  <a:gd name="T70" fmla="*/ 17235430 w 306"/>
                  <a:gd name="T71" fmla="*/ 9646837 h 293"/>
                  <a:gd name="T72" fmla="*/ 19779691 w 306"/>
                  <a:gd name="T73" fmla="*/ 12455692 h 293"/>
                  <a:gd name="T74" fmla="*/ 21420956 w 306"/>
                  <a:gd name="T75" fmla="*/ 14287145 h 293"/>
                  <a:gd name="T76" fmla="*/ 21831487 w 306"/>
                  <a:gd name="T77" fmla="*/ 15141892 h 293"/>
                  <a:gd name="T78" fmla="*/ 22980287 w 306"/>
                  <a:gd name="T79" fmla="*/ 16485167 h 293"/>
                  <a:gd name="T80" fmla="*/ 24539904 w 306"/>
                  <a:gd name="T81" fmla="*/ 18439275 h 293"/>
                  <a:gd name="T82" fmla="*/ 25114304 w 306"/>
                  <a:gd name="T83" fmla="*/ 19660243 h 293"/>
                  <a:gd name="T84" fmla="*/ 24950148 w 306"/>
                  <a:gd name="T85" fmla="*/ 20270727 h 29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06" h="293">
                    <a:moveTo>
                      <a:pt x="300" y="169"/>
                    </a:moveTo>
                    <a:lnTo>
                      <a:pt x="297" y="181"/>
                    </a:lnTo>
                    <a:lnTo>
                      <a:pt x="297" y="185"/>
                    </a:lnTo>
                    <a:lnTo>
                      <a:pt x="296" y="185"/>
                    </a:lnTo>
                    <a:lnTo>
                      <a:pt x="294" y="187"/>
                    </a:lnTo>
                    <a:lnTo>
                      <a:pt x="291" y="194"/>
                    </a:lnTo>
                    <a:lnTo>
                      <a:pt x="286" y="197"/>
                    </a:lnTo>
                    <a:lnTo>
                      <a:pt x="282" y="199"/>
                    </a:lnTo>
                    <a:lnTo>
                      <a:pt x="276" y="200"/>
                    </a:lnTo>
                    <a:lnTo>
                      <a:pt x="272" y="201"/>
                    </a:lnTo>
                    <a:lnTo>
                      <a:pt x="267" y="203"/>
                    </a:lnTo>
                    <a:lnTo>
                      <a:pt x="263" y="207"/>
                    </a:lnTo>
                    <a:lnTo>
                      <a:pt x="260" y="212"/>
                    </a:lnTo>
                    <a:lnTo>
                      <a:pt x="253" y="229"/>
                    </a:lnTo>
                    <a:lnTo>
                      <a:pt x="248" y="242"/>
                    </a:lnTo>
                    <a:lnTo>
                      <a:pt x="242" y="254"/>
                    </a:lnTo>
                    <a:lnTo>
                      <a:pt x="236" y="263"/>
                    </a:lnTo>
                    <a:lnTo>
                      <a:pt x="231" y="267"/>
                    </a:lnTo>
                    <a:lnTo>
                      <a:pt x="227" y="270"/>
                    </a:lnTo>
                    <a:lnTo>
                      <a:pt x="221" y="273"/>
                    </a:lnTo>
                    <a:lnTo>
                      <a:pt x="215" y="276"/>
                    </a:lnTo>
                    <a:lnTo>
                      <a:pt x="200" y="281"/>
                    </a:lnTo>
                    <a:lnTo>
                      <a:pt x="181" y="286"/>
                    </a:lnTo>
                    <a:lnTo>
                      <a:pt x="164" y="290"/>
                    </a:lnTo>
                    <a:lnTo>
                      <a:pt x="148" y="292"/>
                    </a:lnTo>
                    <a:lnTo>
                      <a:pt x="139" y="293"/>
                    </a:lnTo>
                    <a:lnTo>
                      <a:pt x="130" y="293"/>
                    </a:lnTo>
                    <a:lnTo>
                      <a:pt x="123" y="293"/>
                    </a:lnTo>
                    <a:lnTo>
                      <a:pt x="114" y="292"/>
                    </a:lnTo>
                    <a:lnTo>
                      <a:pt x="106" y="290"/>
                    </a:lnTo>
                    <a:lnTo>
                      <a:pt x="98" y="288"/>
                    </a:lnTo>
                    <a:lnTo>
                      <a:pt x="92" y="286"/>
                    </a:lnTo>
                    <a:lnTo>
                      <a:pt x="85" y="282"/>
                    </a:lnTo>
                    <a:lnTo>
                      <a:pt x="80" y="278"/>
                    </a:lnTo>
                    <a:lnTo>
                      <a:pt x="74" y="274"/>
                    </a:lnTo>
                    <a:lnTo>
                      <a:pt x="71" y="268"/>
                    </a:lnTo>
                    <a:lnTo>
                      <a:pt x="68" y="262"/>
                    </a:lnTo>
                    <a:lnTo>
                      <a:pt x="1" y="236"/>
                    </a:lnTo>
                    <a:lnTo>
                      <a:pt x="1" y="119"/>
                    </a:lnTo>
                    <a:lnTo>
                      <a:pt x="0" y="88"/>
                    </a:lnTo>
                    <a:lnTo>
                      <a:pt x="0" y="56"/>
                    </a:lnTo>
                    <a:lnTo>
                      <a:pt x="1" y="49"/>
                    </a:lnTo>
                    <a:lnTo>
                      <a:pt x="2" y="42"/>
                    </a:lnTo>
                    <a:lnTo>
                      <a:pt x="4" y="35"/>
                    </a:lnTo>
                    <a:lnTo>
                      <a:pt x="6" y="28"/>
                    </a:lnTo>
                    <a:lnTo>
                      <a:pt x="11" y="21"/>
                    </a:lnTo>
                    <a:lnTo>
                      <a:pt x="15" y="14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41" y="2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68" y="2"/>
                    </a:lnTo>
                    <a:lnTo>
                      <a:pt x="72" y="6"/>
                    </a:lnTo>
                    <a:lnTo>
                      <a:pt x="76" y="7"/>
                    </a:lnTo>
                    <a:lnTo>
                      <a:pt x="80" y="7"/>
                    </a:lnTo>
                    <a:lnTo>
                      <a:pt x="82" y="6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7" y="5"/>
                    </a:lnTo>
                    <a:lnTo>
                      <a:pt x="87" y="9"/>
                    </a:lnTo>
                    <a:lnTo>
                      <a:pt x="90" y="11"/>
                    </a:lnTo>
                    <a:lnTo>
                      <a:pt x="94" y="15"/>
                    </a:lnTo>
                    <a:lnTo>
                      <a:pt x="99" y="19"/>
                    </a:lnTo>
                    <a:lnTo>
                      <a:pt x="107" y="23"/>
                    </a:lnTo>
                    <a:lnTo>
                      <a:pt x="121" y="31"/>
                    </a:lnTo>
                    <a:lnTo>
                      <a:pt x="127" y="34"/>
                    </a:lnTo>
                    <a:lnTo>
                      <a:pt x="148" y="41"/>
                    </a:lnTo>
                    <a:lnTo>
                      <a:pt x="165" y="49"/>
                    </a:lnTo>
                    <a:lnTo>
                      <a:pt x="182" y="59"/>
                    </a:lnTo>
                    <a:lnTo>
                      <a:pt x="196" y="69"/>
                    </a:lnTo>
                    <a:lnTo>
                      <a:pt x="210" y="79"/>
                    </a:lnTo>
                    <a:lnTo>
                      <a:pt x="226" y="91"/>
                    </a:lnTo>
                    <a:lnTo>
                      <a:pt x="241" y="102"/>
                    </a:lnTo>
                    <a:lnTo>
                      <a:pt x="260" y="113"/>
                    </a:lnTo>
                    <a:lnTo>
                      <a:pt x="261" y="117"/>
                    </a:lnTo>
                    <a:lnTo>
                      <a:pt x="263" y="120"/>
                    </a:lnTo>
                    <a:lnTo>
                      <a:pt x="266" y="124"/>
                    </a:lnTo>
                    <a:lnTo>
                      <a:pt x="270" y="128"/>
                    </a:lnTo>
                    <a:lnTo>
                      <a:pt x="280" y="135"/>
                    </a:lnTo>
                    <a:lnTo>
                      <a:pt x="291" y="144"/>
                    </a:lnTo>
                    <a:lnTo>
                      <a:pt x="299" y="151"/>
                    </a:lnTo>
                    <a:lnTo>
                      <a:pt x="305" y="158"/>
                    </a:lnTo>
                    <a:lnTo>
                      <a:pt x="306" y="161"/>
                    </a:lnTo>
                    <a:lnTo>
                      <a:pt x="306" y="164"/>
                    </a:lnTo>
                    <a:lnTo>
                      <a:pt x="304" y="166"/>
                    </a:lnTo>
                    <a:lnTo>
                      <a:pt x="300" y="16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22" name="Freeform 226"/>
              <p:cNvSpPr>
                <a:spLocks/>
              </p:cNvSpPr>
              <p:nvPr/>
            </p:nvSpPr>
            <p:spPr bwMode="auto">
              <a:xfrm>
                <a:off x="3017150" y="1590107"/>
                <a:ext cx="155499" cy="60597"/>
              </a:xfrm>
              <a:custGeom>
                <a:avLst/>
                <a:gdLst>
                  <a:gd name="T0" fmla="*/ 6002091 w 546"/>
                  <a:gd name="T1" fmla="*/ 2331058 h 173"/>
                  <a:gd name="T2" fmla="*/ 7624293 w 546"/>
                  <a:gd name="T3" fmla="*/ 4171385 h 173"/>
                  <a:gd name="T4" fmla="*/ 8922111 w 546"/>
                  <a:gd name="T5" fmla="*/ 3312519 h 173"/>
                  <a:gd name="T6" fmla="*/ 10706362 w 546"/>
                  <a:gd name="T7" fmla="*/ 3312519 h 173"/>
                  <a:gd name="T8" fmla="*/ 13058498 w 546"/>
                  <a:gd name="T9" fmla="*/ 5398387 h 173"/>
                  <a:gd name="T10" fmla="*/ 16951954 w 546"/>
                  <a:gd name="T11" fmla="*/ 2331058 h 173"/>
                  <a:gd name="T12" fmla="*/ 19709641 w 546"/>
                  <a:gd name="T13" fmla="*/ 2331058 h 173"/>
                  <a:gd name="T14" fmla="*/ 21088341 w 546"/>
                  <a:gd name="T15" fmla="*/ 1962922 h 173"/>
                  <a:gd name="T16" fmla="*/ 21818275 w 546"/>
                  <a:gd name="T17" fmla="*/ 1717732 h 173"/>
                  <a:gd name="T18" fmla="*/ 22629376 w 546"/>
                  <a:gd name="T19" fmla="*/ 1349597 h 173"/>
                  <a:gd name="T20" fmla="*/ 23197261 w 546"/>
                  <a:gd name="T21" fmla="*/ 368136 h 173"/>
                  <a:gd name="T22" fmla="*/ 26036115 w 546"/>
                  <a:gd name="T23" fmla="*/ 613326 h 173"/>
                  <a:gd name="T24" fmla="*/ 27009265 w 546"/>
                  <a:gd name="T25" fmla="*/ 1472192 h 173"/>
                  <a:gd name="T26" fmla="*/ 28225916 w 546"/>
                  <a:gd name="T27" fmla="*/ 858866 h 173"/>
                  <a:gd name="T28" fmla="*/ 28631467 w 546"/>
                  <a:gd name="T29" fmla="*/ 0 h 173"/>
                  <a:gd name="T30" fmla="*/ 29766951 w 546"/>
                  <a:gd name="T31" fmla="*/ 858866 h 173"/>
                  <a:gd name="T32" fmla="*/ 31551488 w 546"/>
                  <a:gd name="T33" fmla="*/ 858866 h 173"/>
                  <a:gd name="T34" fmla="*/ 35363491 w 546"/>
                  <a:gd name="T35" fmla="*/ 122595 h 173"/>
                  <a:gd name="T36" fmla="*/ 39094613 w 546"/>
                  <a:gd name="T37" fmla="*/ 736271 h 173"/>
                  <a:gd name="T38" fmla="*/ 42825735 w 546"/>
                  <a:gd name="T39" fmla="*/ 1472192 h 173"/>
                  <a:gd name="T40" fmla="*/ 44204436 w 546"/>
                  <a:gd name="T41" fmla="*/ 6011713 h 173"/>
                  <a:gd name="T42" fmla="*/ 43555669 w 546"/>
                  <a:gd name="T43" fmla="*/ 7361310 h 173"/>
                  <a:gd name="T44" fmla="*/ 41609083 w 546"/>
                  <a:gd name="T45" fmla="*/ 7606850 h 173"/>
                  <a:gd name="T46" fmla="*/ 39175780 w 546"/>
                  <a:gd name="T47" fmla="*/ 6625389 h 173"/>
                  <a:gd name="T48" fmla="*/ 33498073 w 546"/>
                  <a:gd name="T49" fmla="*/ 5398387 h 173"/>
                  <a:gd name="T50" fmla="*/ 35525826 w 546"/>
                  <a:gd name="T51" fmla="*/ 9937908 h 173"/>
                  <a:gd name="T52" fmla="*/ 38202345 w 546"/>
                  <a:gd name="T53" fmla="*/ 12514506 h 173"/>
                  <a:gd name="T54" fmla="*/ 39986881 w 546"/>
                  <a:gd name="T55" fmla="*/ 14600024 h 173"/>
                  <a:gd name="T56" fmla="*/ 38526728 w 546"/>
                  <a:gd name="T57" fmla="*/ 16685892 h 173"/>
                  <a:gd name="T58" fmla="*/ 36418094 w 546"/>
                  <a:gd name="T59" fmla="*/ 17422163 h 173"/>
                  <a:gd name="T60" fmla="*/ 34552390 w 546"/>
                  <a:gd name="T61" fmla="*/ 17299218 h 173"/>
                  <a:gd name="T62" fmla="*/ 33416906 w 546"/>
                  <a:gd name="T63" fmla="*/ 16440351 h 173"/>
                  <a:gd name="T64" fmla="*/ 32362589 w 546"/>
                  <a:gd name="T65" fmla="*/ 15949621 h 173"/>
                  <a:gd name="T66" fmla="*/ 31227104 w 546"/>
                  <a:gd name="T67" fmla="*/ 14845564 h 173"/>
                  <a:gd name="T68" fmla="*/ 30416003 w 546"/>
                  <a:gd name="T69" fmla="*/ 12759697 h 173"/>
                  <a:gd name="T70" fmla="*/ 29604902 w 546"/>
                  <a:gd name="T71" fmla="*/ 11287505 h 173"/>
                  <a:gd name="T72" fmla="*/ 27901533 w 546"/>
                  <a:gd name="T73" fmla="*/ 10306044 h 173"/>
                  <a:gd name="T74" fmla="*/ 26360498 w 546"/>
                  <a:gd name="T75" fmla="*/ 9324582 h 173"/>
                  <a:gd name="T76" fmla="*/ 24575962 w 546"/>
                  <a:gd name="T77" fmla="*/ 10674179 h 173"/>
                  <a:gd name="T78" fmla="*/ 20926292 w 546"/>
                  <a:gd name="T79" fmla="*/ 16440351 h 173"/>
                  <a:gd name="T80" fmla="*/ 19141756 w 546"/>
                  <a:gd name="T81" fmla="*/ 19998411 h 173"/>
                  <a:gd name="T82" fmla="*/ 17843937 w 546"/>
                  <a:gd name="T83" fmla="*/ 21102818 h 173"/>
                  <a:gd name="T84" fmla="*/ 15248585 w 546"/>
                  <a:gd name="T85" fmla="*/ 20489142 h 173"/>
                  <a:gd name="T86" fmla="*/ 13382882 w 546"/>
                  <a:gd name="T87" fmla="*/ 19016950 h 173"/>
                  <a:gd name="T88" fmla="*/ 9165328 w 546"/>
                  <a:gd name="T89" fmla="*/ 12882642 h 173"/>
                  <a:gd name="T90" fmla="*/ 7705460 w 546"/>
                  <a:gd name="T91" fmla="*/ 11164910 h 173"/>
                  <a:gd name="T92" fmla="*/ 4866606 w 546"/>
                  <a:gd name="T93" fmla="*/ 9324582 h 173"/>
                  <a:gd name="T94" fmla="*/ 1297819 w 546"/>
                  <a:gd name="T95" fmla="*/ 7116119 h 173"/>
                  <a:gd name="T96" fmla="*/ 892268 w 546"/>
                  <a:gd name="T97" fmla="*/ 4171385 h 173"/>
                  <a:gd name="T98" fmla="*/ 2270969 w 546"/>
                  <a:gd name="T99" fmla="*/ 2331058 h 173"/>
                  <a:gd name="T100" fmla="*/ 3812004 w 546"/>
                  <a:gd name="T101" fmla="*/ 1472192 h 1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46" h="173">
                    <a:moveTo>
                      <a:pt x="47" y="12"/>
                    </a:moveTo>
                    <a:lnTo>
                      <a:pt x="61" y="15"/>
                    </a:lnTo>
                    <a:lnTo>
                      <a:pt x="74" y="19"/>
                    </a:lnTo>
                    <a:lnTo>
                      <a:pt x="61" y="38"/>
                    </a:lnTo>
                    <a:lnTo>
                      <a:pt x="87" y="38"/>
                    </a:lnTo>
                    <a:lnTo>
                      <a:pt x="94" y="34"/>
                    </a:lnTo>
                    <a:lnTo>
                      <a:pt x="102" y="31"/>
                    </a:lnTo>
                    <a:lnTo>
                      <a:pt x="107" y="29"/>
                    </a:lnTo>
                    <a:lnTo>
                      <a:pt x="110" y="27"/>
                    </a:lnTo>
                    <a:lnTo>
                      <a:pt x="112" y="23"/>
                    </a:lnTo>
                    <a:lnTo>
                      <a:pt x="113" y="19"/>
                    </a:lnTo>
                    <a:lnTo>
                      <a:pt x="132" y="27"/>
                    </a:lnTo>
                    <a:lnTo>
                      <a:pt x="142" y="32"/>
                    </a:lnTo>
                    <a:lnTo>
                      <a:pt x="150" y="36"/>
                    </a:lnTo>
                    <a:lnTo>
                      <a:pt x="161" y="44"/>
                    </a:lnTo>
                    <a:lnTo>
                      <a:pt x="161" y="19"/>
                    </a:lnTo>
                    <a:lnTo>
                      <a:pt x="188" y="19"/>
                    </a:lnTo>
                    <a:lnTo>
                      <a:pt x="209" y="19"/>
                    </a:lnTo>
                    <a:lnTo>
                      <a:pt x="224" y="19"/>
                    </a:lnTo>
                    <a:lnTo>
                      <a:pt x="233" y="19"/>
                    </a:lnTo>
                    <a:lnTo>
                      <a:pt x="243" y="19"/>
                    </a:lnTo>
                    <a:lnTo>
                      <a:pt x="253" y="19"/>
                    </a:lnTo>
                    <a:lnTo>
                      <a:pt x="256" y="17"/>
                    </a:lnTo>
                    <a:lnTo>
                      <a:pt x="260" y="16"/>
                    </a:lnTo>
                    <a:lnTo>
                      <a:pt x="264" y="14"/>
                    </a:lnTo>
                    <a:lnTo>
                      <a:pt x="266" y="12"/>
                    </a:lnTo>
                    <a:lnTo>
                      <a:pt x="269" y="14"/>
                    </a:lnTo>
                    <a:lnTo>
                      <a:pt x="273" y="14"/>
                    </a:lnTo>
                    <a:lnTo>
                      <a:pt x="276" y="13"/>
                    </a:lnTo>
                    <a:lnTo>
                      <a:pt x="279" y="11"/>
                    </a:lnTo>
                    <a:lnTo>
                      <a:pt x="281" y="8"/>
                    </a:lnTo>
                    <a:lnTo>
                      <a:pt x="285" y="6"/>
                    </a:lnTo>
                    <a:lnTo>
                      <a:pt x="286" y="3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21" y="5"/>
                    </a:lnTo>
                    <a:lnTo>
                      <a:pt x="324" y="9"/>
                    </a:lnTo>
                    <a:lnTo>
                      <a:pt x="329" y="11"/>
                    </a:lnTo>
                    <a:lnTo>
                      <a:pt x="333" y="12"/>
                    </a:lnTo>
                    <a:lnTo>
                      <a:pt x="338" y="11"/>
                    </a:lnTo>
                    <a:lnTo>
                      <a:pt x="345" y="9"/>
                    </a:lnTo>
                    <a:lnTo>
                      <a:pt x="348" y="7"/>
                    </a:lnTo>
                    <a:lnTo>
                      <a:pt x="351" y="5"/>
                    </a:lnTo>
                    <a:lnTo>
                      <a:pt x="353" y="3"/>
                    </a:lnTo>
                    <a:lnTo>
                      <a:pt x="353" y="0"/>
                    </a:lnTo>
                    <a:lnTo>
                      <a:pt x="358" y="3"/>
                    </a:lnTo>
                    <a:lnTo>
                      <a:pt x="363" y="6"/>
                    </a:lnTo>
                    <a:lnTo>
                      <a:pt x="367" y="7"/>
                    </a:lnTo>
                    <a:lnTo>
                      <a:pt x="371" y="8"/>
                    </a:lnTo>
                    <a:lnTo>
                      <a:pt x="380" y="8"/>
                    </a:lnTo>
                    <a:lnTo>
                      <a:pt x="389" y="7"/>
                    </a:lnTo>
                    <a:lnTo>
                      <a:pt x="404" y="3"/>
                    </a:lnTo>
                    <a:lnTo>
                      <a:pt x="420" y="0"/>
                    </a:lnTo>
                    <a:lnTo>
                      <a:pt x="436" y="1"/>
                    </a:lnTo>
                    <a:lnTo>
                      <a:pt x="453" y="2"/>
                    </a:lnTo>
                    <a:lnTo>
                      <a:pt x="467" y="4"/>
                    </a:lnTo>
                    <a:lnTo>
                      <a:pt x="482" y="6"/>
                    </a:lnTo>
                    <a:lnTo>
                      <a:pt x="498" y="9"/>
                    </a:lnTo>
                    <a:lnTo>
                      <a:pt x="513" y="11"/>
                    </a:lnTo>
                    <a:lnTo>
                      <a:pt x="528" y="12"/>
                    </a:lnTo>
                    <a:lnTo>
                      <a:pt x="546" y="12"/>
                    </a:lnTo>
                    <a:lnTo>
                      <a:pt x="546" y="44"/>
                    </a:lnTo>
                    <a:lnTo>
                      <a:pt x="545" y="49"/>
                    </a:lnTo>
                    <a:lnTo>
                      <a:pt x="542" y="55"/>
                    </a:lnTo>
                    <a:lnTo>
                      <a:pt x="539" y="58"/>
                    </a:lnTo>
                    <a:lnTo>
                      <a:pt x="537" y="60"/>
                    </a:lnTo>
                    <a:lnTo>
                      <a:pt x="535" y="61"/>
                    </a:lnTo>
                    <a:lnTo>
                      <a:pt x="533" y="62"/>
                    </a:lnTo>
                    <a:lnTo>
                      <a:pt x="513" y="62"/>
                    </a:lnTo>
                    <a:lnTo>
                      <a:pt x="498" y="60"/>
                    </a:lnTo>
                    <a:lnTo>
                      <a:pt x="490" y="57"/>
                    </a:lnTo>
                    <a:lnTo>
                      <a:pt x="483" y="54"/>
                    </a:lnTo>
                    <a:lnTo>
                      <a:pt x="478" y="50"/>
                    </a:lnTo>
                    <a:lnTo>
                      <a:pt x="472" y="44"/>
                    </a:lnTo>
                    <a:lnTo>
                      <a:pt x="413" y="44"/>
                    </a:lnTo>
                    <a:lnTo>
                      <a:pt x="421" y="58"/>
                    </a:lnTo>
                    <a:lnTo>
                      <a:pt x="428" y="70"/>
                    </a:lnTo>
                    <a:lnTo>
                      <a:pt x="438" y="81"/>
                    </a:lnTo>
                    <a:lnTo>
                      <a:pt x="448" y="89"/>
                    </a:lnTo>
                    <a:lnTo>
                      <a:pt x="459" y="96"/>
                    </a:lnTo>
                    <a:lnTo>
                      <a:pt x="471" y="102"/>
                    </a:lnTo>
                    <a:lnTo>
                      <a:pt x="484" y="107"/>
                    </a:lnTo>
                    <a:lnTo>
                      <a:pt x="499" y="111"/>
                    </a:lnTo>
                    <a:lnTo>
                      <a:pt x="493" y="119"/>
                    </a:lnTo>
                    <a:lnTo>
                      <a:pt x="488" y="126"/>
                    </a:lnTo>
                    <a:lnTo>
                      <a:pt x="481" y="132"/>
                    </a:lnTo>
                    <a:lnTo>
                      <a:pt x="475" y="136"/>
                    </a:lnTo>
                    <a:lnTo>
                      <a:pt x="466" y="139"/>
                    </a:lnTo>
                    <a:lnTo>
                      <a:pt x="458" y="141"/>
                    </a:lnTo>
                    <a:lnTo>
                      <a:pt x="449" y="142"/>
                    </a:lnTo>
                    <a:lnTo>
                      <a:pt x="439" y="142"/>
                    </a:lnTo>
                    <a:lnTo>
                      <a:pt x="432" y="142"/>
                    </a:lnTo>
                    <a:lnTo>
                      <a:pt x="426" y="141"/>
                    </a:lnTo>
                    <a:lnTo>
                      <a:pt x="421" y="139"/>
                    </a:lnTo>
                    <a:lnTo>
                      <a:pt x="416" y="136"/>
                    </a:lnTo>
                    <a:lnTo>
                      <a:pt x="412" y="134"/>
                    </a:lnTo>
                    <a:lnTo>
                      <a:pt x="409" y="132"/>
                    </a:lnTo>
                    <a:lnTo>
                      <a:pt x="404" y="131"/>
                    </a:lnTo>
                    <a:lnTo>
                      <a:pt x="399" y="130"/>
                    </a:lnTo>
                    <a:lnTo>
                      <a:pt x="394" y="128"/>
                    </a:lnTo>
                    <a:lnTo>
                      <a:pt x="390" y="125"/>
                    </a:lnTo>
                    <a:lnTo>
                      <a:pt x="385" y="121"/>
                    </a:lnTo>
                    <a:lnTo>
                      <a:pt x="381" y="116"/>
                    </a:lnTo>
                    <a:lnTo>
                      <a:pt x="378" y="110"/>
                    </a:lnTo>
                    <a:lnTo>
                      <a:pt x="375" y="104"/>
                    </a:lnTo>
                    <a:lnTo>
                      <a:pt x="374" y="98"/>
                    </a:lnTo>
                    <a:lnTo>
                      <a:pt x="372" y="93"/>
                    </a:lnTo>
                    <a:lnTo>
                      <a:pt x="365" y="92"/>
                    </a:lnTo>
                    <a:lnTo>
                      <a:pt x="358" y="90"/>
                    </a:lnTo>
                    <a:lnTo>
                      <a:pt x="351" y="87"/>
                    </a:lnTo>
                    <a:lnTo>
                      <a:pt x="344" y="84"/>
                    </a:lnTo>
                    <a:lnTo>
                      <a:pt x="337" y="81"/>
                    </a:lnTo>
                    <a:lnTo>
                      <a:pt x="331" y="78"/>
                    </a:lnTo>
                    <a:lnTo>
                      <a:pt x="325" y="76"/>
                    </a:lnTo>
                    <a:lnTo>
                      <a:pt x="320" y="75"/>
                    </a:lnTo>
                    <a:lnTo>
                      <a:pt x="314" y="78"/>
                    </a:lnTo>
                    <a:lnTo>
                      <a:pt x="303" y="87"/>
                    </a:lnTo>
                    <a:lnTo>
                      <a:pt x="289" y="101"/>
                    </a:lnTo>
                    <a:lnTo>
                      <a:pt x="274" y="117"/>
                    </a:lnTo>
                    <a:lnTo>
                      <a:pt x="258" y="134"/>
                    </a:lnTo>
                    <a:lnTo>
                      <a:pt x="246" y="150"/>
                    </a:lnTo>
                    <a:lnTo>
                      <a:pt x="241" y="157"/>
                    </a:lnTo>
                    <a:lnTo>
                      <a:pt x="236" y="163"/>
                    </a:lnTo>
                    <a:lnTo>
                      <a:pt x="234" y="169"/>
                    </a:lnTo>
                    <a:lnTo>
                      <a:pt x="233" y="173"/>
                    </a:lnTo>
                    <a:lnTo>
                      <a:pt x="220" y="172"/>
                    </a:lnTo>
                    <a:lnTo>
                      <a:pt x="209" y="171"/>
                    </a:lnTo>
                    <a:lnTo>
                      <a:pt x="198" y="169"/>
                    </a:lnTo>
                    <a:lnTo>
                      <a:pt x="188" y="167"/>
                    </a:lnTo>
                    <a:lnTo>
                      <a:pt x="180" y="163"/>
                    </a:lnTo>
                    <a:lnTo>
                      <a:pt x="172" y="160"/>
                    </a:lnTo>
                    <a:lnTo>
                      <a:pt x="165" y="155"/>
                    </a:lnTo>
                    <a:lnTo>
                      <a:pt x="158" y="151"/>
                    </a:lnTo>
                    <a:lnTo>
                      <a:pt x="136" y="128"/>
                    </a:lnTo>
                    <a:lnTo>
                      <a:pt x="113" y="105"/>
                    </a:lnTo>
                    <a:lnTo>
                      <a:pt x="108" y="100"/>
                    </a:lnTo>
                    <a:lnTo>
                      <a:pt x="101" y="95"/>
                    </a:lnTo>
                    <a:lnTo>
                      <a:pt x="95" y="91"/>
                    </a:lnTo>
                    <a:lnTo>
                      <a:pt x="88" y="87"/>
                    </a:lnTo>
                    <a:lnTo>
                      <a:pt x="74" y="81"/>
                    </a:lnTo>
                    <a:lnTo>
                      <a:pt x="60" y="76"/>
                    </a:lnTo>
                    <a:lnTo>
                      <a:pt x="45" y="70"/>
                    </a:lnTo>
                    <a:lnTo>
                      <a:pt x="31" y="64"/>
                    </a:lnTo>
                    <a:lnTo>
                      <a:pt x="16" y="58"/>
                    </a:lnTo>
                    <a:lnTo>
                      <a:pt x="0" y="50"/>
                    </a:lnTo>
                    <a:lnTo>
                      <a:pt x="6" y="41"/>
                    </a:lnTo>
                    <a:lnTo>
                      <a:pt x="11" y="34"/>
                    </a:lnTo>
                    <a:lnTo>
                      <a:pt x="16" y="28"/>
                    </a:lnTo>
                    <a:lnTo>
                      <a:pt x="21" y="22"/>
                    </a:lnTo>
                    <a:lnTo>
                      <a:pt x="28" y="19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7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23" name="Freeform 227"/>
              <p:cNvSpPr>
                <a:spLocks/>
              </p:cNvSpPr>
              <p:nvPr/>
            </p:nvSpPr>
            <p:spPr bwMode="auto">
              <a:xfrm>
                <a:off x="2969144" y="1741599"/>
                <a:ext cx="295343" cy="238209"/>
              </a:xfrm>
              <a:custGeom>
                <a:avLst/>
                <a:gdLst>
                  <a:gd name="T0" fmla="*/ 19467290 w 1037"/>
                  <a:gd name="T1" fmla="*/ 74132367 h 690"/>
                  <a:gd name="T2" fmla="*/ 12572726 w 1037"/>
                  <a:gd name="T3" fmla="*/ 81402575 h 690"/>
                  <a:gd name="T4" fmla="*/ 2595715 w 1037"/>
                  <a:gd name="T5" fmla="*/ 77946473 h 690"/>
                  <a:gd name="T6" fmla="*/ 5434653 w 1037"/>
                  <a:gd name="T7" fmla="*/ 75562657 h 690"/>
                  <a:gd name="T8" fmla="*/ 1459911 w 1037"/>
                  <a:gd name="T9" fmla="*/ 71033579 h 690"/>
                  <a:gd name="T10" fmla="*/ 3568894 w 1037"/>
                  <a:gd name="T11" fmla="*/ 70914474 h 690"/>
                  <a:gd name="T12" fmla="*/ 5434653 w 1037"/>
                  <a:gd name="T13" fmla="*/ 67577477 h 690"/>
                  <a:gd name="T14" fmla="*/ 648786 w 1037"/>
                  <a:gd name="T15" fmla="*/ 65074556 h 690"/>
                  <a:gd name="T16" fmla="*/ 6002555 w 1037"/>
                  <a:gd name="T17" fmla="*/ 62333426 h 690"/>
                  <a:gd name="T18" fmla="*/ 0 w 1037"/>
                  <a:gd name="T19" fmla="*/ 59472847 h 690"/>
                  <a:gd name="T20" fmla="*/ 1622250 w 1037"/>
                  <a:gd name="T21" fmla="*/ 54347901 h 690"/>
                  <a:gd name="T22" fmla="*/ 3001277 w 1037"/>
                  <a:gd name="T23" fmla="*/ 54943769 h 690"/>
                  <a:gd name="T24" fmla="*/ 6245778 w 1037"/>
                  <a:gd name="T25" fmla="*/ 53513479 h 690"/>
                  <a:gd name="T26" fmla="*/ 7462466 w 1037"/>
                  <a:gd name="T27" fmla="*/ 50534141 h 690"/>
                  <a:gd name="T28" fmla="*/ 10544913 w 1037"/>
                  <a:gd name="T29" fmla="*/ 48746192 h 690"/>
                  <a:gd name="T30" fmla="*/ 17845040 w 1037"/>
                  <a:gd name="T31" fmla="*/ 45528299 h 690"/>
                  <a:gd name="T32" fmla="*/ 18412941 w 1037"/>
                  <a:gd name="T33" fmla="*/ 40403353 h 690"/>
                  <a:gd name="T34" fmla="*/ 22955300 w 1037"/>
                  <a:gd name="T35" fmla="*/ 38734855 h 690"/>
                  <a:gd name="T36" fmla="*/ 22874130 w 1037"/>
                  <a:gd name="T37" fmla="*/ 36946906 h 690"/>
                  <a:gd name="T38" fmla="*/ 24171988 w 1037"/>
                  <a:gd name="T39" fmla="*/ 33967568 h 690"/>
                  <a:gd name="T40" fmla="*/ 27173265 w 1037"/>
                  <a:gd name="T41" fmla="*/ 28961726 h 690"/>
                  <a:gd name="T42" fmla="*/ 27822051 w 1037"/>
                  <a:gd name="T43" fmla="*/ 26935569 h 690"/>
                  <a:gd name="T44" fmla="*/ 31634454 w 1037"/>
                  <a:gd name="T45" fmla="*/ 23836781 h 690"/>
                  <a:gd name="T46" fmla="*/ 31391230 w 1037"/>
                  <a:gd name="T47" fmla="*/ 18711835 h 690"/>
                  <a:gd name="T48" fmla="*/ 30255427 w 1037"/>
                  <a:gd name="T49" fmla="*/ 16924232 h 690"/>
                  <a:gd name="T50" fmla="*/ 27092095 w 1037"/>
                  <a:gd name="T51" fmla="*/ 18354176 h 690"/>
                  <a:gd name="T52" fmla="*/ 31634454 w 1037"/>
                  <a:gd name="T53" fmla="*/ 12276049 h 690"/>
                  <a:gd name="T54" fmla="*/ 33337874 w 1037"/>
                  <a:gd name="T55" fmla="*/ 11441627 h 690"/>
                  <a:gd name="T56" fmla="*/ 37555839 w 1037"/>
                  <a:gd name="T57" fmla="*/ 13586889 h 690"/>
                  <a:gd name="T58" fmla="*/ 37799062 w 1037"/>
                  <a:gd name="T59" fmla="*/ 10845759 h 690"/>
                  <a:gd name="T60" fmla="*/ 45261528 w 1037"/>
                  <a:gd name="T61" fmla="*/ 7270208 h 690"/>
                  <a:gd name="T62" fmla="*/ 47938412 w 1037"/>
                  <a:gd name="T63" fmla="*/ 7508762 h 690"/>
                  <a:gd name="T64" fmla="*/ 52318432 w 1037"/>
                  <a:gd name="T65" fmla="*/ 6555235 h 690"/>
                  <a:gd name="T66" fmla="*/ 52318432 w 1037"/>
                  <a:gd name="T67" fmla="*/ 3933210 h 690"/>
                  <a:gd name="T68" fmla="*/ 56698736 w 1037"/>
                  <a:gd name="T69" fmla="*/ 1549394 h 690"/>
                  <a:gd name="T70" fmla="*/ 57185468 w 1037"/>
                  <a:gd name="T71" fmla="*/ 3456447 h 690"/>
                  <a:gd name="T72" fmla="*/ 57753085 w 1037"/>
                  <a:gd name="T73" fmla="*/ 4767287 h 690"/>
                  <a:gd name="T74" fmla="*/ 61484318 w 1037"/>
                  <a:gd name="T75" fmla="*/ 1430290 h 690"/>
                  <a:gd name="T76" fmla="*/ 66270184 w 1037"/>
                  <a:gd name="T77" fmla="*/ 714972 h 690"/>
                  <a:gd name="T78" fmla="*/ 68460337 w 1037"/>
                  <a:gd name="T79" fmla="*/ 953526 h 690"/>
                  <a:gd name="T80" fmla="*/ 69920248 w 1037"/>
                  <a:gd name="T81" fmla="*/ 1311185 h 690"/>
                  <a:gd name="T82" fmla="*/ 74949338 w 1037"/>
                  <a:gd name="T83" fmla="*/ 714972 h 690"/>
                  <a:gd name="T84" fmla="*/ 84115224 w 1037"/>
                  <a:gd name="T85" fmla="*/ 5124946 h 690"/>
                  <a:gd name="T86" fmla="*/ 81519510 w 1037"/>
                  <a:gd name="T87" fmla="*/ 9415470 h 690"/>
                  <a:gd name="T88" fmla="*/ 75436070 w 1037"/>
                  <a:gd name="T89" fmla="*/ 6555235 h 690"/>
                  <a:gd name="T90" fmla="*/ 70812543 w 1037"/>
                  <a:gd name="T91" fmla="*/ 8819602 h 690"/>
                  <a:gd name="T92" fmla="*/ 68784730 w 1037"/>
                  <a:gd name="T93" fmla="*/ 13825443 h 690"/>
                  <a:gd name="T94" fmla="*/ 65783452 w 1037"/>
                  <a:gd name="T95" fmla="*/ 13229575 h 690"/>
                  <a:gd name="T96" fmla="*/ 60429969 w 1037"/>
                  <a:gd name="T97" fmla="*/ 15255388 h 690"/>
                  <a:gd name="T98" fmla="*/ 56293173 w 1037"/>
                  <a:gd name="T99" fmla="*/ 10964864 h 690"/>
                  <a:gd name="T100" fmla="*/ 50290619 w 1037"/>
                  <a:gd name="T101" fmla="*/ 13348680 h 690"/>
                  <a:gd name="T102" fmla="*/ 43314885 w 1037"/>
                  <a:gd name="T103" fmla="*/ 15970705 h 690"/>
                  <a:gd name="T104" fmla="*/ 39421313 w 1037"/>
                  <a:gd name="T105" fmla="*/ 25028516 h 690"/>
                  <a:gd name="T106" fmla="*/ 34878955 w 1037"/>
                  <a:gd name="T107" fmla="*/ 33252250 h 690"/>
                  <a:gd name="T108" fmla="*/ 32364409 w 1037"/>
                  <a:gd name="T109" fmla="*/ 43383037 h 690"/>
                  <a:gd name="T110" fmla="*/ 27010926 w 1037"/>
                  <a:gd name="T111" fmla="*/ 50653245 h 690"/>
                  <a:gd name="T112" fmla="*/ 28795515 w 1037"/>
                  <a:gd name="T113" fmla="*/ 59234638 h 690"/>
                  <a:gd name="T114" fmla="*/ 28714346 w 1037"/>
                  <a:gd name="T115" fmla="*/ 66504846 h 690"/>
                  <a:gd name="T116" fmla="*/ 26848872 w 1037"/>
                  <a:gd name="T117" fmla="*/ 73298290 h 690"/>
                  <a:gd name="T118" fmla="*/ 23928764 w 1037"/>
                  <a:gd name="T119" fmla="*/ 76873842 h 6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37" h="690">
                    <a:moveTo>
                      <a:pt x="286" y="647"/>
                    </a:moveTo>
                    <a:lnTo>
                      <a:pt x="273" y="631"/>
                    </a:lnTo>
                    <a:lnTo>
                      <a:pt x="262" y="621"/>
                    </a:lnTo>
                    <a:lnTo>
                      <a:pt x="253" y="612"/>
                    </a:lnTo>
                    <a:lnTo>
                      <a:pt x="246" y="604"/>
                    </a:lnTo>
                    <a:lnTo>
                      <a:pt x="243" y="613"/>
                    </a:lnTo>
                    <a:lnTo>
                      <a:pt x="240" y="622"/>
                    </a:lnTo>
                    <a:lnTo>
                      <a:pt x="239" y="627"/>
                    </a:lnTo>
                    <a:lnTo>
                      <a:pt x="235" y="632"/>
                    </a:lnTo>
                    <a:lnTo>
                      <a:pt x="231" y="638"/>
                    </a:lnTo>
                    <a:lnTo>
                      <a:pt x="224" y="644"/>
                    </a:lnTo>
                    <a:lnTo>
                      <a:pt x="208" y="655"/>
                    </a:lnTo>
                    <a:lnTo>
                      <a:pt x="190" y="665"/>
                    </a:lnTo>
                    <a:lnTo>
                      <a:pt x="155" y="683"/>
                    </a:lnTo>
                    <a:lnTo>
                      <a:pt x="140" y="690"/>
                    </a:lnTo>
                    <a:lnTo>
                      <a:pt x="107" y="690"/>
                    </a:lnTo>
                    <a:lnTo>
                      <a:pt x="86" y="683"/>
                    </a:lnTo>
                    <a:lnTo>
                      <a:pt x="60" y="672"/>
                    </a:lnTo>
                    <a:lnTo>
                      <a:pt x="48" y="666"/>
                    </a:lnTo>
                    <a:lnTo>
                      <a:pt x="37" y="658"/>
                    </a:lnTo>
                    <a:lnTo>
                      <a:pt x="32" y="654"/>
                    </a:lnTo>
                    <a:lnTo>
                      <a:pt x="30" y="650"/>
                    </a:lnTo>
                    <a:lnTo>
                      <a:pt x="28" y="646"/>
                    </a:lnTo>
                    <a:lnTo>
                      <a:pt x="27" y="641"/>
                    </a:lnTo>
                    <a:lnTo>
                      <a:pt x="40" y="641"/>
                    </a:lnTo>
                    <a:lnTo>
                      <a:pt x="50" y="640"/>
                    </a:lnTo>
                    <a:lnTo>
                      <a:pt x="58" y="639"/>
                    </a:lnTo>
                    <a:lnTo>
                      <a:pt x="67" y="634"/>
                    </a:lnTo>
                    <a:lnTo>
                      <a:pt x="59" y="627"/>
                    </a:lnTo>
                    <a:lnTo>
                      <a:pt x="49" y="620"/>
                    </a:lnTo>
                    <a:lnTo>
                      <a:pt x="38" y="613"/>
                    </a:lnTo>
                    <a:lnTo>
                      <a:pt x="27" y="606"/>
                    </a:lnTo>
                    <a:lnTo>
                      <a:pt x="8" y="596"/>
                    </a:lnTo>
                    <a:lnTo>
                      <a:pt x="0" y="592"/>
                    </a:lnTo>
                    <a:lnTo>
                      <a:pt x="18" y="596"/>
                    </a:lnTo>
                    <a:lnTo>
                      <a:pt x="32" y="599"/>
                    </a:lnTo>
                    <a:lnTo>
                      <a:pt x="38" y="600"/>
                    </a:lnTo>
                    <a:lnTo>
                      <a:pt x="43" y="600"/>
                    </a:lnTo>
                    <a:lnTo>
                      <a:pt x="49" y="600"/>
                    </a:lnTo>
                    <a:lnTo>
                      <a:pt x="54" y="598"/>
                    </a:lnTo>
                    <a:lnTo>
                      <a:pt x="49" y="597"/>
                    </a:lnTo>
                    <a:lnTo>
                      <a:pt x="44" y="595"/>
                    </a:lnTo>
                    <a:lnTo>
                      <a:pt x="40" y="591"/>
                    </a:lnTo>
                    <a:lnTo>
                      <a:pt x="36" y="587"/>
                    </a:lnTo>
                    <a:lnTo>
                      <a:pt x="32" y="583"/>
                    </a:lnTo>
                    <a:lnTo>
                      <a:pt x="29" y="576"/>
                    </a:lnTo>
                    <a:lnTo>
                      <a:pt x="28" y="571"/>
                    </a:lnTo>
                    <a:lnTo>
                      <a:pt x="27" y="567"/>
                    </a:lnTo>
                    <a:lnTo>
                      <a:pt x="67" y="567"/>
                    </a:lnTo>
                    <a:lnTo>
                      <a:pt x="56" y="566"/>
                    </a:lnTo>
                    <a:lnTo>
                      <a:pt x="45" y="564"/>
                    </a:lnTo>
                    <a:lnTo>
                      <a:pt x="35" y="562"/>
                    </a:lnTo>
                    <a:lnTo>
                      <a:pt x="25" y="558"/>
                    </a:lnTo>
                    <a:lnTo>
                      <a:pt x="16" y="554"/>
                    </a:lnTo>
                    <a:lnTo>
                      <a:pt x="10" y="549"/>
                    </a:lnTo>
                    <a:lnTo>
                      <a:pt x="8" y="546"/>
                    </a:lnTo>
                    <a:lnTo>
                      <a:pt x="7" y="543"/>
                    </a:lnTo>
                    <a:lnTo>
                      <a:pt x="7" y="540"/>
                    </a:lnTo>
                    <a:lnTo>
                      <a:pt x="7" y="536"/>
                    </a:lnTo>
                    <a:lnTo>
                      <a:pt x="0" y="523"/>
                    </a:lnTo>
                    <a:lnTo>
                      <a:pt x="29" y="523"/>
                    </a:lnTo>
                    <a:lnTo>
                      <a:pt x="54" y="523"/>
                    </a:lnTo>
                    <a:lnTo>
                      <a:pt x="74" y="523"/>
                    </a:lnTo>
                    <a:lnTo>
                      <a:pt x="87" y="523"/>
                    </a:lnTo>
                    <a:lnTo>
                      <a:pt x="72" y="519"/>
                    </a:lnTo>
                    <a:lnTo>
                      <a:pt x="39" y="511"/>
                    </a:lnTo>
                    <a:lnTo>
                      <a:pt x="22" y="507"/>
                    </a:lnTo>
                    <a:lnTo>
                      <a:pt x="8" y="503"/>
                    </a:lnTo>
                    <a:lnTo>
                      <a:pt x="0" y="500"/>
                    </a:lnTo>
                    <a:lnTo>
                      <a:pt x="0" y="499"/>
                    </a:lnTo>
                    <a:lnTo>
                      <a:pt x="2" y="485"/>
                    </a:lnTo>
                    <a:lnTo>
                      <a:pt x="3" y="476"/>
                    </a:lnTo>
                    <a:lnTo>
                      <a:pt x="4" y="472"/>
                    </a:lnTo>
                    <a:lnTo>
                      <a:pt x="4" y="467"/>
                    </a:lnTo>
                    <a:lnTo>
                      <a:pt x="3" y="462"/>
                    </a:lnTo>
                    <a:lnTo>
                      <a:pt x="0" y="456"/>
                    </a:lnTo>
                    <a:lnTo>
                      <a:pt x="20" y="456"/>
                    </a:lnTo>
                    <a:lnTo>
                      <a:pt x="21" y="460"/>
                    </a:lnTo>
                    <a:lnTo>
                      <a:pt x="24" y="463"/>
                    </a:lnTo>
                    <a:lnTo>
                      <a:pt x="25" y="464"/>
                    </a:lnTo>
                    <a:lnTo>
                      <a:pt x="26" y="464"/>
                    </a:lnTo>
                    <a:lnTo>
                      <a:pt x="27" y="463"/>
                    </a:lnTo>
                    <a:lnTo>
                      <a:pt x="27" y="462"/>
                    </a:lnTo>
                    <a:lnTo>
                      <a:pt x="37" y="461"/>
                    </a:lnTo>
                    <a:lnTo>
                      <a:pt x="51" y="459"/>
                    </a:lnTo>
                    <a:lnTo>
                      <a:pt x="67" y="457"/>
                    </a:lnTo>
                    <a:lnTo>
                      <a:pt x="81" y="456"/>
                    </a:lnTo>
                    <a:lnTo>
                      <a:pt x="78" y="455"/>
                    </a:lnTo>
                    <a:lnTo>
                      <a:pt x="77" y="454"/>
                    </a:lnTo>
                    <a:lnTo>
                      <a:pt x="77" y="452"/>
                    </a:lnTo>
                    <a:lnTo>
                      <a:pt x="77" y="449"/>
                    </a:lnTo>
                    <a:lnTo>
                      <a:pt x="80" y="443"/>
                    </a:lnTo>
                    <a:lnTo>
                      <a:pt x="81" y="437"/>
                    </a:lnTo>
                    <a:lnTo>
                      <a:pt x="91" y="437"/>
                    </a:lnTo>
                    <a:lnTo>
                      <a:pt x="100" y="437"/>
                    </a:lnTo>
                    <a:lnTo>
                      <a:pt x="99" y="433"/>
                    </a:lnTo>
                    <a:lnTo>
                      <a:pt x="96" y="428"/>
                    </a:lnTo>
                    <a:lnTo>
                      <a:pt x="92" y="424"/>
                    </a:lnTo>
                    <a:lnTo>
                      <a:pt x="87" y="419"/>
                    </a:lnTo>
                    <a:lnTo>
                      <a:pt x="97" y="416"/>
                    </a:lnTo>
                    <a:lnTo>
                      <a:pt x="107" y="413"/>
                    </a:lnTo>
                    <a:lnTo>
                      <a:pt x="117" y="412"/>
                    </a:lnTo>
                    <a:lnTo>
                      <a:pt x="127" y="412"/>
                    </a:lnTo>
                    <a:lnTo>
                      <a:pt x="129" y="412"/>
                    </a:lnTo>
                    <a:lnTo>
                      <a:pt x="130" y="409"/>
                    </a:lnTo>
                    <a:lnTo>
                      <a:pt x="130" y="406"/>
                    </a:lnTo>
                    <a:lnTo>
                      <a:pt x="129" y="402"/>
                    </a:lnTo>
                    <a:lnTo>
                      <a:pt x="128" y="394"/>
                    </a:lnTo>
                    <a:lnTo>
                      <a:pt x="127" y="388"/>
                    </a:lnTo>
                    <a:lnTo>
                      <a:pt x="147" y="388"/>
                    </a:lnTo>
                    <a:lnTo>
                      <a:pt x="133" y="382"/>
                    </a:lnTo>
                    <a:lnTo>
                      <a:pt x="220" y="382"/>
                    </a:lnTo>
                    <a:lnTo>
                      <a:pt x="207" y="376"/>
                    </a:lnTo>
                    <a:lnTo>
                      <a:pt x="213" y="373"/>
                    </a:lnTo>
                    <a:lnTo>
                      <a:pt x="218" y="370"/>
                    </a:lnTo>
                    <a:lnTo>
                      <a:pt x="221" y="367"/>
                    </a:lnTo>
                    <a:lnTo>
                      <a:pt x="224" y="362"/>
                    </a:lnTo>
                    <a:lnTo>
                      <a:pt x="227" y="351"/>
                    </a:lnTo>
                    <a:lnTo>
                      <a:pt x="227" y="339"/>
                    </a:lnTo>
                    <a:lnTo>
                      <a:pt x="243" y="339"/>
                    </a:lnTo>
                    <a:lnTo>
                      <a:pt x="255" y="339"/>
                    </a:lnTo>
                    <a:lnTo>
                      <a:pt x="266" y="339"/>
                    </a:lnTo>
                    <a:lnTo>
                      <a:pt x="279" y="339"/>
                    </a:lnTo>
                    <a:lnTo>
                      <a:pt x="279" y="333"/>
                    </a:lnTo>
                    <a:lnTo>
                      <a:pt x="282" y="327"/>
                    </a:lnTo>
                    <a:lnTo>
                      <a:pt x="283" y="325"/>
                    </a:lnTo>
                    <a:lnTo>
                      <a:pt x="285" y="323"/>
                    </a:lnTo>
                    <a:lnTo>
                      <a:pt x="288" y="321"/>
                    </a:lnTo>
                    <a:lnTo>
                      <a:pt x="293" y="321"/>
                    </a:lnTo>
                    <a:lnTo>
                      <a:pt x="286" y="318"/>
                    </a:lnTo>
                    <a:lnTo>
                      <a:pt x="279" y="314"/>
                    </a:lnTo>
                    <a:lnTo>
                      <a:pt x="280" y="312"/>
                    </a:lnTo>
                    <a:lnTo>
                      <a:pt x="282" y="310"/>
                    </a:lnTo>
                    <a:lnTo>
                      <a:pt x="284" y="308"/>
                    </a:lnTo>
                    <a:lnTo>
                      <a:pt x="287" y="305"/>
                    </a:lnTo>
                    <a:lnTo>
                      <a:pt x="294" y="300"/>
                    </a:lnTo>
                    <a:lnTo>
                      <a:pt x="299" y="295"/>
                    </a:lnTo>
                    <a:lnTo>
                      <a:pt x="298" y="292"/>
                    </a:lnTo>
                    <a:lnTo>
                      <a:pt x="297" y="288"/>
                    </a:lnTo>
                    <a:lnTo>
                      <a:pt x="298" y="285"/>
                    </a:lnTo>
                    <a:lnTo>
                      <a:pt x="299" y="281"/>
                    </a:lnTo>
                    <a:lnTo>
                      <a:pt x="305" y="274"/>
                    </a:lnTo>
                    <a:lnTo>
                      <a:pt x="311" y="267"/>
                    </a:lnTo>
                    <a:lnTo>
                      <a:pt x="325" y="254"/>
                    </a:lnTo>
                    <a:lnTo>
                      <a:pt x="333" y="246"/>
                    </a:lnTo>
                    <a:lnTo>
                      <a:pt x="333" y="244"/>
                    </a:lnTo>
                    <a:lnTo>
                      <a:pt x="335" y="243"/>
                    </a:lnTo>
                    <a:lnTo>
                      <a:pt x="338" y="243"/>
                    </a:lnTo>
                    <a:lnTo>
                      <a:pt x="340" y="244"/>
                    </a:lnTo>
                    <a:lnTo>
                      <a:pt x="344" y="245"/>
                    </a:lnTo>
                    <a:lnTo>
                      <a:pt x="346" y="246"/>
                    </a:lnTo>
                    <a:lnTo>
                      <a:pt x="344" y="239"/>
                    </a:lnTo>
                    <a:lnTo>
                      <a:pt x="343" y="233"/>
                    </a:lnTo>
                    <a:lnTo>
                      <a:pt x="343" y="226"/>
                    </a:lnTo>
                    <a:lnTo>
                      <a:pt x="344" y="220"/>
                    </a:lnTo>
                    <a:lnTo>
                      <a:pt x="345" y="210"/>
                    </a:lnTo>
                    <a:lnTo>
                      <a:pt x="346" y="204"/>
                    </a:lnTo>
                    <a:lnTo>
                      <a:pt x="370" y="204"/>
                    </a:lnTo>
                    <a:lnTo>
                      <a:pt x="385" y="203"/>
                    </a:lnTo>
                    <a:lnTo>
                      <a:pt x="388" y="202"/>
                    </a:lnTo>
                    <a:lnTo>
                      <a:pt x="390" y="200"/>
                    </a:lnTo>
                    <a:lnTo>
                      <a:pt x="392" y="198"/>
                    </a:lnTo>
                    <a:lnTo>
                      <a:pt x="394" y="196"/>
                    </a:lnTo>
                    <a:lnTo>
                      <a:pt x="397" y="188"/>
                    </a:lnTo>
                    <a:lnTo>
                      <a:pt x="399" y="178"/>
                    </a:lnTo>
                    <a:lnTo>
                      <a:pt x="395" y="173"/>
                    </a:lnTo>
                    <a:lnTo>
                      <a:pt x="390" y="166"/>
                    </a:lnTo>
                    <a:lnTo>
                      <a:pt x="387" y="157"/>
                    </a:lnTo>
                    <a:lnTo>
                      <a:pt x="386" y="148"/>
                    </a:lnTo>
                    <a:lnTo>
                      <a:pt x="384" y="148"/>
                    </a:lnTo>
                    <a:lnTo>
                      <a:pt x="379" y="147"/>
                    </a:lnTo>
                    <a:lnTo>
                      <a:pt x="377" y="147"/>
                    </a:lnTo>
                    <a:lnTo>
                      <a:pt x="375" y="146"/>
                    </a:lnTo>
                    <a:lnTo>
                      <a:pt x="373" y="144"/>
                    </a:lnTo>
                    <a:lnTo>
                      <a:pt x="373" y="142"/>
                    </a:lnTo>
                    <a:lnTo>
                      <a:pt x="363" y="150"/>
                    </a:lnTo>
                    <a:lnTo>
                      <a:pt x="353" y="156"/>
                    </a:lnTo>
                    <a:lnTo>
                      <a:pt x="347" y="158"/>
                    </a:lnTo>
                    <a:lnTo>
                      <a:pt x="343" y="159"/>
                    </a:lnTo>
                    <a:lnTo>
                      <a:pt x="338" y="160"/>
                    </a:lnTo>
                    <a:lnTo>
                      <a:pt x="333" y="160"/>
                    </a:lnTo>
                    <a:lnTo>
                      <a:pt x="334" y="154"/>
                    </a:lnTo>
                    <a:lnTo>
                      <a:pt x="338" y="148"/>
                    </a:lnTo>
                    <a:lnTo>
                      <a:pt x="341" y="143"/>
                    </a:lnTo>
                    <a:lnTo>
                      <a:pt x="345" y="138"/>
                    </a:lnTo>
                    <a:lnTo>
                      <a:pt x="355" y="128"/>
                    </a:lnTo>
                    <a:lnTo>
                      <a:pt x="367" y="120"/>
                    </a:lnTo>
                    <a:lnTo>
                      <a:pt x="378" y="112"/>
                    </a:lnTo>
                    <a:lnTo>
                      <a:pt x="390" y="103"/>
                    </a:lnTo>
                    <a:lnTo>
                      <a:pt x="395" y="98"/>
                    </a:lnTo>
                    <a:lnTo>
                      <a:pt x="399" y="93"/>
                    </a:lnTo>
                    <a:lnTo>
                      <a:pt x="403" y="87"/>
                    </a:lnTo>
                    <a:lnTo>
                      <a:pt x="406" y="80"/>
                    </a:lnTo>
                    <a:lnTo>
                      <a:pt x="407" y="83"/>
                    </a:lnTo>
                    <a:lnTo>
                      <a:pt x="409" y="88"/>
                    </a:lnTo>
                    <a:lnTo>
                      <a:pt x="411" y="96"/>
                    </a:lnTo>
                    <a:lnTo>
                      <a:pt x="412" y="105"/>
                    </a:lnTo>
                    <a:lnTo>
                      <a:pt x="414" y="107"/>
                    </a:lnTo>
                    <a:lnTo>
                      <a:pt x="420" y="111"/>
                    </a:lnTo>
                    <a:lnTo>
                      <a:pt x="426" y="115"/>
                    </a:lnTo>
                    <a:lnTo>
                      <a:pt x="432" y="117"/>
                    </a:lnTo>
                    <a:lnTo>
                      <a:pt x="450" y="116"/>
                    </a:lnTo>
                    <a:lnTo>
                      <a:pt x="463" y="114"/>
                    </a:lnTo>
                    <a:lnTo>
                      <a:pt x="473" y="112"/>
                    </a:lnTo>
                    <a:lnTo>
                      <a:pt x="479" y="111"/>
                    </a:lnTo>
                    <a:lnTo>
                      <a:pt x="474" y="106"/>
                    </a:lnTo>
                    <a:lnTo>
                      <a:pt x="469" y="101"/>
                    </a:lnTo>
                    <a:lnTo>
                      <a:pt x="468" y="98"/>
                    </a:lnTo>
                    <a:lnTo>
                      <a:pt x="467" y="95"/>
                    </a:lnTo>
                    <a:lnTo>
                      <a:pt x="466" y="91"/>
                    </a:lnTo>
                    <a:lnTo>
                      <a:pt x="466" y="87"/>
                    </a:lnTo>
                    <a:lnTo>
                      <a:pt x="485" y="83"/>
                    </a:lnTo>
                    <a:lnTo>
                      <a:pt x="510" y="78"/>
                    </a:lnTo>
                    <a:lnTo>
                      <a:pt x="523" y="75"/>
                    </a:lnTo>
                    <a:lnTo>
                      <a:pt x="536" y="72"/>
                    </a:lnTo>
                    <a:lnTo>
                      <a:pt x="548" y="67"/>
                    </a:lnTo>
                    <a:lnTo>
                      <a:pt x="558" y="61"/>
                    </a:lnTo>
                    <a:lnTo>
                      <a:pt x="565" y="57"/>
                    </a:lnTo>
                    <a:lnTo>
                      <a:pt x="573" y="53"/>
                    </a:lnTo>
                    <a:lnTo>
                      <a:pt x="579" y="50"/>
                    </a:lnTo>
                    <a:lnTo>
                      <a:pt x="586" y="49"/>
                    </a:lnTo>
                    <a:lnTo>
                      <a:pt x="587" y="55"/>
                    </a:lnTo>
                    <a:lnTo>
                      <a:pt x="589" y="61"/>
                    </a:lnTo>
                    <a:lnTo>
                      <a:pt x="591" y="63"/>
                    </a:lnTo>
                    <a:lnTo>
                      <a:pt x="593" y="65"/>
                    </a:lnTo>
                    <a:lnTo>
                      <a:pt x="596" y="67"/>
                    </a:lnTo>
                    <a:lnTo>
                      <a:pt x="599" y="67"/>
                    </a:lnTo>
                    <a:lnTo>
                      <a:pt x="609" y="66"/>
                    </a:lnTo>
                    <a:lnTo>
                      <a:pt x="624" y="61"/>
                    </a:lnTo>
                    <a:lnTo>
                      <a:pt x="638" y="57"/>
                    </a:lnTo>
                    <a:lnTo>
                      <a:pt x="645" y="55"/>
                    </a:lnTo>
                    <a:lnTo>
                      <a:pt x="643" y="53"/>
                    </a:lnTo>
                    <a:lnTo>
                      <a:pt x="641" y="51"/>
                    </a:lnTo>
                    <a:lnTo>
                      <a:pt x="638" y="48"/>
                    </a:lnTo>
                    <a:lnTo>
                      <a:pt x="638" y="46"/>
                    </a:lnTo>
                    <a:lnTo>
                      <a:pt x="638" y="42"/>
                    </a:lnTo>
                    <a:lnTo>
                      <a:pt x="641" y="37"/>
                    </a:lnTo>
                    <a:lnTo>
                      <a:pt x="645" y="33"/>
                    </a:lnTo>
                    <a:lnTo>
                      <a:pt x="650" y="28"/>
                    </a:lnTo>
                    <a:lnTo>
                      <a:pt x="657" y="24"/>
                    </a:lnTo>
                    <a:lnTo>
                      <a:pt x="665" y="20"/>
                    </a:lnTo>
                    <a:lnTo>
                      <a:pt x="674" y="17"/>
                    </a:lnTo>
                    <a:lnTo>
                      <a:pt x="682" y="15"/>
                    </a:lnTo>
                    <a:lnTo>
                      <a:pt x="691" y="14"/>
                    </a:lnTo>
                    <a:lnTo>
                      <a:pt x="699" y="13"/>
                    </a:lnTo>
                    <a:lnTo>
                      <a:pt x="708" y="13"/>
                    </a:lnTo>
                    <a:lnTo>
                      <a:pt x="714" y="13"/>
                    </a:lnTo>
                    <a:lnTo>
                      <a:pt x="721" y="15"/>
                    </a:lnTo>
                    <a:lnTo>
                      <a:pt x="725" y="18"/>
                    </a:lnTo>
                    <a:lnTo>
                      <a:pt x="717" y="20"/>
                    </a:lnTo>
                    <a:lnTo>
                      <a:pt x="709" y="26"/>
                    </a:lnTo>
                    <a:lnTo>
                      <a:pt x="705" y="29"/>
                    </a:lnTo>
                    <a:lnTo>
                      <a:pt x="701" y="32"/>
                    </a:lnTo>
                    <a:lnTo>
                      <a:pt x="699" y="35"/>
                    </a:lnTo>
                    <a:lnTo>
                      <a:pt x="699" y="37"/>
                    </a:lnTo>
                    <a:lnTo>
                      <a:pt x="702" y="39"/>
                    </a:lnTo>
                    <a:lnTo>
                      <a:pt x="705" y="40"/>
                    </a:lnTo>
                    <a:lnTo>
                      <a:pt x="709" y="41"/>
                    </a:lnTo>
                    <a:lnTo>
                      <a:pt x="712" y="40"/>
                    </a:lnTo>
                    <a:lnTo>
                      <a:pt x="719" y="39"/>
                    </a:lnTo>
                    <a:lnTo>
                      <a:pt x="725" y="36"/>
                    </a:lnTo>
                    <a:lnTo>
                      <a:pt x="733" y="32"/>
                    </a:lnTo>
                    <a:lnTo>
                      <a:pt x="741" y="29"/>
                    </a:lnTo>
                    <a:lnTo>
                      <a:pt x="748" y="26"/>
                    </a:lnTo>
                    <a:lnTo>
                      <a:pt x="758" y="24"/>
                    </a:lnTo>
                    <a:lnTo>
                      <a:pt x="758" y="12"/>
                    </a:lnTo>
                    <a:lnTo>
                      <a:pt x="758" y="0"/>
                    </a:lnTo>
                    <a:lnTo>
                      <a:pt x="777" y="0"/>
                    </a:lnTo>
                    <a:lnTo>
                      <a:pt x="793" y="1"/>
                    </a:lnTo>
                    <a:lnTo>
                      <a:pt x="800" y="1"/>
                    </a:lnTo>
                    <a:lnTo>
                      <a:pt x="806" y="2"/>
                    </a:lnTo>
                    <a:lnTo>
                      <a:pt x="813" y="4"/>
                    </a:lnTo>
                    <a:lnTo>
                      <a:pt x="817" y="6"/>
                    </a:lnTo>
                    <a:lnTo>
                      <a:pt x="812" y="11"/>
                    </a:lnTo>
                    <a:lnTo>
                      <a:pt x="805" y="18"/>
                    </a:lnTo>
                    <a:lnTo>
                      <a:pt x="800" y="26"/>
                    </a:lnTo>
                    <a:lnTo>
                      <a:pt x="798" y="31"/>
                    </a:lnTo>
                    <a:lnTo>
                      <a:pt x="815" y="22"/>
                    </a:lnTo>
                    <a:lnTo>
                      <a:pt x="828" y="15"/>
                    </a:lnTo>
                    <a:lnTo>
                      <a:pt x="844" y="8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4" y="9"/>
                    </a:lnTo>
                    <a:lnTo>
                      <a:pt x="861" y="14"/>
                    </a:lnTo>
                    <a:lnTo>
                      <a:pt x="858" y="18"/>
                    </a:lnTo>
                    <a:lnTo>
                      <a:pt x="860" y="14"/>
                    </a:lnTo>
                    <a:lnTo>
                      <a:pt x="862" y="11"/>
                    </a:lnTo>
                    <a:lnTo>
                      <a:pt x="866" y="9"/>
                    </a:lnTo>
                    <a:lnTo>
                      <a:pt x="869" y="7"/>
                    </a:lnTo>
                    <a:lnTo>
                      <a:pt x="876" y="6"/>
                    </a:lnTo>
                    <a:lnTo>
                      <a:pt x="884" y="6"/>
                    </a:lnTo>
                    <a:lnTo>
                      <a:pt x="892" y="6"/>
                    </a:lnTo>
                    <a:lnTo>
                      <a:pt x="907" y="6"/>
                    </a:lnTo>
                    <a:lnTo>
                      <a:pt x="924" y="6"/>
                    </a:lnTo>
                    <a:lnTo>
                      <a:pt x="930" y="6"/>
                    </a:lnTo>
                    <a:lnTo>
                      <a:pt x="947" y="12"/>
                    </a:lnTo>
                    <a:lnTo>
                      <a:pt x="979" y="22"/>
                    </a:lnTo>
                    <a:lnTo>
                      <a:pt x="996" y="28"/>
                    </a:lnTo>
                    <a:lnTo>
                      <a:pt x="1013" y="33"/>
                    </a:lnTo>
                    <a:lnTo>
                      <a:pt x="1027" y="38"/>
                    </a:lnTo>
                    <a:lnTo>
                      <a:pt x="1037" y="43"/>
                    </a:lnTo>
                    <a:lnTo>
                      <a:pt x="1031" y="52"/>
                    </a:lnTo>
                    <a:lnTo>
                      <a:pt x="1025" y="61"/>
                    </a:lnTo>
                    <a:lnTo>
                      <a:pt x="1022" y="66"/>
                    </a:lnTo>
                    <a:lnTo>
                      <a:pt x="1019" y="70"/>
                    </a:lnTo>
                    <a:lnTo>
                      <a:pt x="1017" y="75"/>
                    </a:lnTo>
                    <a:lnTo>
                      <a:pt x="1017" y="80"/>
                    </a:lnTo>
                    <a:lnTo>
                      <a:pt x="1005" y="79"/>
                    </a:lnTo>
                    <a:lnTo>
                      <a:pt x="993" y="76"/>
                    </a:lnTo>
                    <a:lnTo>
                      <a:pt x="982" y="72"/>
                    </a:lnTo>
                    <a:lnTo>
                      <a:pt x="971" y="67"/>
                    </a:lnTo>
                    <a:lnTo>
                      <a:pt x="961" y="63"/>
                    </a:lnTo>
                    <a:lnTo>
                      <a:pt x="951" y="59"/>
                    </a:lnTo>
                    <a:lnTo>
                      <a:pt x="940" y="56"/>
                    </a:lnTo>
                    <a:lnTo>
                      <a:pt x="930" y="55"/>
                    </a:lnTo>
                    <a:lnTo>
                      <a:pt x="919" y="55"/>
                    </a:lnTo>
                    <a:lnTo>
                      <a:pt x="906" y="55"/>
                    </a:lnTo>
                    <a:lnTo>
                      <a:pt x="892" y="55"/>
                    </a:lnTo>
                    <a:lnTo>
                      <a:pt x="878" y="55"/>
                    </a:lnTo>
                    <a:lnTo>
                      <a:pt x="877" y="62"/>
                    </a:lnTo>
                    <a:lnTo>
                      <a:pt x="876" y="68"/>
                    </a:lnTo>
                    <a:lnTo>
                      <a:pt x="873" y="74"/>
                    </a:lnTo>
                    <a:lnTo>
                      <a:pt x="871" y="80"/>
                    </a:lnTo>
                    <a:lnTo>
                      <a:pt x="869" y="88"/>
                    </a:lnTo>
                    <a:lnTo>
                      <a:pt x="867" y="95"/>
                    </a:lnTo>
                    <a:lnTo>
                      <a:pt x="865" y="102"/>
                    </a:lnTo>
                    <a:lnTo>
                      <a:pt x="865" y="111"/>
                    </a:lnTo>
                    <a:lnTo>
                      <a:pt x="854" y="114"/>
                    </a:lnTo>
                    <a:lnTo>
                      <a:pt x="848" y="116"/>
                    </a:lnTo>
                    <a:lnTo>
                      <a:pt x="844" y="116"/>
                    </a:lnTo>
                    <a:lnTo>
                      <a:pt x="842" y="115"/>
                    </a:lnTo>
                    <a:lnTo>
                      <a:pt x="838" y="114"/>
                    </a:lnTo>
                    <a:lnTo>
                      <a:pt x="835" y="113"/>
                    </a:lnTo>
                    <a:lnTo>
                      <a:pt x="828" y="111"/>
                    </a:lnTo>
                    <a:lnTo>
                      <a:pt x="817" y="111"/>
                    </a:lnTo>
                    <a:lnTo>
                      <a:pt x="811" y="111"/>
                    </a:lnTo>
                    <a:lnTo>
                      <a:pt x="804" y="112"/>
                    </a:lnTo>
                    <a:lnTo>
                      <a:pt x="798" y="113"/>
                    </a:lnTo>
                    <a:lnTo>
                      <a:pt x="790" y="115"/>
                    </a:lnTo>
                    <a:lnTo>
                      <a:pt x="776" y="121"/>
                    </a:lnTo>
                    <a:lnTo>
                      <a:pt x="758" y="129"/>
                    </a:lnTo>
                    <a:lnTo>
                      <a:pt x="750" y="129"/>
                    </a:lnTo>
                    <a:lnTo>
                      <a:pt x="745" y="128"/>
                    </a:lnTo>
                    <a:lnTo>
                      <a:pt x="738" y="126"/>
                    </a:lnTo>
                    <a:lnTo>
                      <a:pt x="734" y="124"/>
                    </a:lnTo>
                    <a:lnTo>
                      <a:pt x="724" y="119"/>
                    </a:lnTo>
                    <a:lnTo>
                      <a:pt x="716" y="112"/>
                    </a:lnTo>
                    <a:lnTo>
                      <a:pt x="709" y="105"/>
                    </a:lnTo>
                    <a:lnTo>
                      <a:pt x="702" y="98"/>
                    </a:lnTo>
                    <a:lnTo>
                      <a:pt x="694" y="92"/>
                    </a:lnTo>
                    <a:lnTo>
                      <a:pt x="685" y="87"/>
                    </a:lnTo>
                    <a:lnTo>
                      <a:pt x="677" y="92"/>
                    </a:lnTo>
                    <a:lnTo>
                      <a:pt x="669" y="96"/>
                    </a:lnTo>
                    <a:lnTo>
                      <a:pt x="661" y="100"/>
                    </a:lnTo>
                    <a:lnTo>
                      <a:pt x="654" y="103"/>
                    </a:lnTo>
                    <a:lnTo>
                      <a:pt x="637" y="109"/>
                    </a:lnTo>
                    <a:lnTo>
                      <a:pt x="620" y="112"/>
                    </a:lnTo>
                    <a:lnTo>
                      <a:pt x="602" y="116"/>
                    </a:lnTo>
                    <a:lnTo>
                      <a:pt x="584" y="119"/>
                    </a:lnTo>
                    <a:lnTo>
                      <a:pt x="565" y="123"/>
                    </a:lnTo>
                    <a:lnTo>
                      <a:pt x="545" y="129"/>
                    </a:lnTo>
                    <a:lnTo>
                      <a:pt x="542" y="130"/>
                    </a:lnTo>
                    <a:lnTo>
                      <a:pt x="537" y="131"/>
                    </a:lnTo>
                    <a:lnTo>
                      <a:pt x="534" y="134"/>
                    </a:lnTo>
                    <a:lnTo>
                      <a:pt x="530" y="138"/>
                    </a:lnTo>
                    <a:lnTo>
                      <a:pt x="521" y="147"/>
                    </a:lnTo>
                    <a:lnTo>
                      <a:pt x="513" y="158"/>
                    </a:lnTo>
                    <a:lnTo>
                      <a:pt x="506" y="170"/>
                    </a:lnTo>
                    <a:lnTo>
                      <a:pt x="498" y="184"/>
                    </a:lnTo>
                    <a:lnTo>
                      <a:pt x="491" y="198"/>
                    </a:lnTo>
                    <a:lnTo>
                      <a:pt x="486" y="210"/>
                    </a:lnTo>
                    <a:lnTo>
                      <a:pt x="482" y="217"/>
                    </a:lnTo>
                    <a:lnTo>
                      <a:pt x="478" y="225"/>
                    </a:lnTo>
                    <a:lnTo>
                      <a:pt x="473" y="232"/>
                    </a:lnTo>
                    <a:lnTo>
                      <a:pt x="466" y="239"/>
                    </a:lnTo>
                    <a:lnTo>
                      <a:pt x="453" y="255"/>
                    </a:lnTo>
                    <a:lnTo>
                      <a:pt x="437" y="270"/>
                    </a:lnTo>
                    <a:lnTo>
                      <a:pt x="430" y="279"/>
                    </a:lnTo>
                    <a:lnTo>
                      <a:pt x="423" y="288"/>
                    </a:lnTo>
                    <a:lnTo>
                      <a:pt x="417" y="298"/>
                    </a:lnTo>
                    <a:lnTo>
                      <a:pt x="411" y="309"/>
                    </a:lnTo>
                    <a:lnTo>
                      <a:pt x="406" y="321"/>
                    </a:lnTo>
                    <a:lnTo>
                      <a:pt x="402" y="334"/>
                    </a:lnTo>
                    <a:lnTo>
                      <a:pt x="400" y="348"/>
                    </a:lnTo>
                    <a:lnTo>
                      <a:pt x="399" y="364"/>
                    </a:lnTo>
                    <a:lnTo>
                      <a:pt x="396" y="362"/>
                    </a:lnTo>
                    <a:lnTo>
                      <a:pt x="392" y="361"/>
                    </a:lnTo>
                    <a:lnTo>
                      <a:pt x="387" y="361"/>
                    </a:lnTo>
                    <a:lnTo>
                      <a:pt x="381" y="362"/>
                    </a:lnTo>
                    <a:lnTo>
                      <a:pt x="367" y="363"/>
                    </a:lnTo>
                    <a:lnTo>
                      <a:pt x="353" y="364"/>
                    </a:lnTo>
                    <a:lnTo>
                      <a:pt x="333" y="425"/>
                    </a:lnTo>
                    <a:lnTo>
                      <a:pt x="333" y="441"/>
                    </a:lnTo>
                    <a:lnTo>
                      <a:pt x="336" y="464"/>
                    </a:lnTo>
                    <a:lnTo>
                      <a:pt x="340" y="477"/>
                    </a:lnTo>
                    <a:lnTo>
                      <a:pt x="344" y="487"/>
                    </a:lnTo>
                    <a:lnTo>
                      <a:pt x="347" y="491"/>
                    </a:lnTo>
                    <a:lnTo>
                      <a:pt x="351" y="495"/>
                    </a:lnTo>
                    <a:lnTo>
                      <a:pt x="355" y="497"/>
                    </a:lnTo>
                    <a:lnTo>
                      <a:pt x="360" y="499"/>
                    </a:lnTo>
                    <a:lnTo>
                      <a:pt x="358" y="515"/>
                    </a:lnTo>
                    <a:lnTo>
                      <a:pt x="357" y="528"/>
                    </a:lnTo>
                    <a:lnTo>
                      <a:pt x="356" y="537"/>
                    </a:lnTo>
                    <a:lnTo>
                      <a:pt x="354" y="544"/>
                    </a:lnTo>
                    <a:lnTo>
                      <a:pt x="354" y="551"/>
                    </a:lnTo>
                    <a:lnTo>
                      <a:pt x="354" y="558"/>
                    </a:lnTo>
                    <a:lnTo>
                      <a:pt x="355" y="567"/>
                    </a:lnTo>
                    <a:lnTo>
                      <a:pt x="360" y="579"/>
                    </a:lnTo>
                    <a:lnTo>
                      <a:pt x="352" y="585"/>
                    </a:lnTo>
                    <a:lnTo>
                      <a:pt x="346" y="591"/>
                    </a:lnTo>
                    <a:lnTo>
                      <a:pt x="340" y="598"/>
                    </a:lnTo>
                    <a:lnTo>
                      <a:pt x="335" y="606"/>
                    </a:lnTo>
                    <a:lnTo>
                      <a:pt x="331" y="615"/>
                    </a:lnTo>
                    <a:lnTo>
                      <a:pt x="329" y="625"/>
                    </a:lnTo>
                    <a:lnTo>
                      <a:pt x="327" y="635"/>
                    </a:lnTo>
                    <a:lnTo>
                      <a:pt x="327" y="647"/>
                    </a:lnTo>
                    <a:lnTo>
                      <a:pt x="318" y="646"/>
                    </a:lnTo>
                    <a:lnTo>
                      <a:pt x="306" y="645"/>
                    </a:lnTo>
                    <a:lnTo>
                      <a:pt x="300" y="645"/>
                    </a:lnTo>
                    <a:lnTo>
                      <a:pt x="295" y="645"/>
                    </a:lnTo>
                    <a:lnTo>
                      <a:pt x="289" y="646"/>
                    </a:lnTo>
                    <a:lnTo>
                      <a:pt x="286" y="64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24" name="Freeform 228"/>
              <p:cNvSpPr>
                <a:spLocks/>
              </p:cNvSpPr>
              <p:nvPr/>
            </p:nvSpPr>
            <p:spPr bwMode="auto">
              <a:xfrm>
                <a:off x="3192478" y="2295331"/>
                <a:ext cx="32352" cy="59552"/>
              </a:xfrm>
              <a:custGeom>
                <a:avLst/>
                <a:gdLst>
                  <a:gd name="T0" fmla="*/ 8722099 w 120"/>
                  <a:gd name="T1" fmla="*/ 11731056 h 173"/>
                  <a:gd name="T2" fmla="*/ 6686889 w 120"/>
                  <a:gd name="T3" fmla="*/ 7109751 h 173"/>
                  <a:gd name="T4" fmla="*/ 5087891 w 120"/>
                  <a:gd name="T5" fmla="*/ 3317700 h 173"/>
                  <a:gd name="T6" fmla="*/ 4361050 w 120"/>
                  <a:gd name="T7" fmla="*/ 1896026 h 173"/>
                  <a:gd name="T8" fmla="*/ 3852314 w 120"/>
                  <a:gd name="T9" fmla="*/ 948013 h 173"/>
                  <a:gd name="T10" fmla="*/ 3488894 w 120"/>
                  <a:gd name="T11" fmla="*/ 474006 h 173"/>
                  <a:gd name="T12" fmla="*/ 3270787 w 120"/>
                  <a:gd name="T13" fmla="*/ 236831 h 173"/>
                  <a:gd name="T14" fmla="*/ 3125473 w 120"/>
                  <a:gd name="T15" fmla="*/ 118416 h 173"/>
                  <a:gd name="T16" fmla="*/ 2834574 w 120"/>
                  <a:gd name="T17" fmla="*/ 0 h 173"/>
                  <a:gd name="T18" fmla="*/ 2398631 w 120"/>
                  <a:gd name="T19" fmla="*/ 0 h 173"/>
                  <a:gd name="T20" fmla="*/ 1962418 w 120"/>
                  <a:gd name="T21" fmla="*/ 118416 h 173"/>
                  <a:gd name="T22" fmla="*/ 1744312 w 120"/>
                  <a:gd name="T23" fmla="*/ 355591 h 173"/>
                  <a:gd name="T24" fmla="*/ 1526475 w 120"/>
                  <a:gd name="T25" fmla="*/ 592422 h 173"/>
                  <a:gd name="T26" fmla="*/ 1380891 w 120"/>
                  <a:gd name="T27" fmla="*/ 948013 h 173"/>
                  <a:gd name="T28" fmla="*/ 1163054 w 120"/>
                  <a:gd name="T29" fmla="*/ 1422019 h 173"/>
                  <a:gd name="T30" fmla="*/ 1090262 w 120"/>
                  <a:gd name="T31" fmla="*/ 1777266 h 173"/>
                  <a:gd name="T32" fmla="*/ 1090262 w 120"/>
                  <a:gd name="T33" fmla="*/ 2370032 h 173"/>
                  <a:gd name="T34" fmla="*/ 1017470 w 120"/>
                  <a:gd name="T35" fmla="*/ 3554876 h 173"/>
                  <a:gd name="T36" fmla="*/ 872156 w 120"/>
                  <a:gd name="T37" fmla="*/ 4976895 h 173"/>
                  <a:gd name="T38" fmla="*/ 726842 w 120"/>
                  <a:gd name="T39" fmla="*/ 5687732 h 173"/>
                  <a:gd name="T40" fmla="*/ 581527 w 120"/>
                  <a:gd name="T41" fmla="*/ 6398570 h 173"/>
                  <a:gd name="T42" fmla="*/ 290629 w 120"/>
                  <a:gd name="T43" fmla="*/ 7228167 h 173"/>
                  <a:gd name="T44" fmla="*/ 0 w 120"/>
                  <a:gd name="T45" fmla="*/ 8057764 h 173"/>
                  <a:gd name="T46" fmla="*/ 363421 w 120"/>
                  <a:gd name="T47" fmla="*/ 9716614 h 173"/>
                  <a:gd name="T48" fmla="*/ 726842 w 120"/>
                  <a:gd name="T49" fmla="*/ 11731056 h 173"/>
                  <a:gd name="T50" fmla="*/ 1090262 w 120"/>
                  <a:gd name="T51" fmla="*/ 13627081 h 173"/>
                  <a:gd name="T52" fmla="*/ 1453683 w 120"/>
                  <a:gd name="T53" fmla="*/ 15285931 h 173"/>
                  <a:gd name="T54" fmla="*/ 1744312 w 120"/>
                  <a:gd name="T55" fmla="*/ 15878353 h 173"/>
                  <a:gd name="T56" fmla="*/ 2180525 w 120"/>
                  <a:gd name="T57" fmla="*/ 16470775 h 173"/>
                  <a:gd name="T58" fmla="*/ 2689260 w 120"/>
                  <a:gd name="T59" fmla="*/ 17181957 h 173"/>
                  <a:gd name="T60" fmla="*/ 3343579 w 120"/>
                  <a:gd name="T61" fmla="*/ 17892794 h 173"/>
                  <a:gd name="T62" fmla="*/ 3924837 w 120"/>
                  <a:gd name="T63" fmla="*/ 18603632 h 173"/>
                  <a:gd name="T64" fmla="*/ 4361050 w 120"/>
                  <a:gd name="T65" fmla="*/ 19314813 h 173"/>
                  <a:gd name="T66" fmla="*/ 4506364 w 120"/>
                  <a:gd name="T67" fmla="*/ 19551644 h 173"/>
                  <a:gd name="T68" fmla="*/ 4724470 w 120"/>
                  <a:gd name="T69" fmla="*/ 19907235 h 173"/>
                  <a:gd name="T70" fmla="*/ 4797262 w 120"/>
                  <a:gd name="T71" fmla="*/ 20144066 h 173"/>
                  <a:gd name="T72" fmla="*/ 4869785 w 120"/>
                  <a:gd name="T73" fmla="*/ 20499657 h 173"/>
                  <a:gd name="T74" fmla="*/ 5524104 w 120"/>
                  <a:gd name="T75" fmla="*/ 19788820 h 173"/>
                  <a:gd name="T76" fmla="*/ 6250946 w 120"/>
                  <a:gd name="T77" fmla="*/ 18959223 h 173"/>
                  <a:gd name="T78" fmla="*/ 6759681 w 120"/>
                  <a:gd name="T79" fmla="*/ 18011210 h 173"/>
                  <a:gd name="T80" fmla="*/ 7341208 w 120"/>
                  <a:gd name="T81" fmla="*/ 16826366 h 173"/>
                  <a:gd name="T82" fmla="*/ 7704629 w 120"/>
                  <a:gd name="T83" fmla="*/ 15641522 h 173"/>
                  <a:gd name="T84" fmla="*/ 8140572 w 120"/>
                  <a:gd name="T85" fmla="*/ 14337919 h 173"/>
                  <a:gd name="T86" fmla="*/ 8431470 w 120"/>
                  <a:gd name="T87" fmla="*/ 13034315 h 173"/>
                  <a:gd name="T88" fmla="*/ 8722099 w 120"/>
                  <a:gd name="T89" fmla="*/ 11731056 h 1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0" h="173">
                    <a:moveTo>
                      <a:pt x="120" y="99"/>
                    </a:moveTo>
                    <a:lnTo>
                      <a:pt x="92" y="60"/>
                    </a:lnTo>
                    <a:lnTo>
                      <a:pt x="70" y="28"/>
                    </a:lnTo>
                    <a:lnTo>
                      <a:pt x="60" y="16"/>
                    </a:lnTo>
                    <a:lnTo>
                      <a:pt x="53" y="8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3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4" y="3"/>
                    </a:lnTo>
                    <a:lnTo>
                      <a:pt x="21" y="5"/>
                    </a:lnTo>
                    <a:lnTo>
                      <a:pt x="19" y="8"/>
                    </a:lnTo>
                    <a:lnTo>
                      <a:pt x="16" y="12"/>
                    </a:lnTo>
                    <a:lnTo>
                      <a:pt x="15" y="15"/>
                    </a:lnTo>
                    <a:lnTo>
                      <a:pt x="15" y="20"/>
                    </a:lnTo>
                    <a:lnTo>
                      <a:pt x="14" y="30"/>
                    </a:lnTo>
                    <a:lnTo>
                      <a:pt x="12" y="42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4" y="61"/>
                    </a:lnTo>
                    <a:lnTo>
                      <a:pt x="0" y="68"/>
                    </a:lnTo>
                    <a:lnTo>
                      <a:pt x="5" y="82"/>
                    </a:lnTo>
                    <a:lnTo>
                      <a:pt x="10" y="99"/>
                    </a:lnTo>
                    <a:lnTo>
                      <a:pt x="15" y="115"/>
                    </a:lnTo>
                    <a:lnTo>
                      <a:pt x="20" y="129"/>
                    </a:lnTo>
                    <a:lnTo>
                      <a:pt x="24" y="134"/>
                    </a:lnTo>
                    <a:lnTo>
                      <a:pt x="30" y="139"/>
                    </a:lnTo>
                    <a:lnTo>
                      <a:pt x="37" y="145"/>
                    </a:lnTo>
                    <a:lnTo>
                      <a:pt x="46" y="151"/>
                    </a:lnTo>
                    <a:lnTo>
                      <a:pt x="54" y="157"/>
                    </a:lnTo>
                    <a:lnTo>
                      <a:pt x="60" y="163"/>
                    </a:lnTo>
                    <a:lnTo>
                      <a:pt x="62" y="165"/>
                    </a:lnTo>
                    <a:lnTo>
                      <a:pt x="65" y="168"/>
                    </a:lnTo>
                    <a:lnTo>
                      <a:pt x="66" y="170"/>
                    </a:lnTo>
                    <a:lnTo>
                      <a:pt x="67" y="173"/>
                    </a:lnTo>
                    <a:lnTo>
                      <a:pt x="76" y="167"/>
                    </a:lnTo>
                    <a:lnTo>
                      <a:pt x="86" y="160"/>
                    </a:lnTo>
                    <a:lnTo>
                      <a:pt x="93" y="152"/>
                    </a:lnTo>
                    <a:lnTo>
                      <a:pt x="101" y="142"/>
                    </a:lnTo>
                    <a:lnTo>
                      <a:pt x="106" y="132"/>
                    </a:lnTo>
                    <a:lnTo>
                      <a:pt x="112" y="121"/>
                    </a:lnTo>
                    <a:lnTo>
                      <a:pt x="116" y="110"/>
                    </a:lnTo>
                    <a:lnTo>
                      <a:pt x="120" y="9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25" name="Freeform 229"/>
              <p:cNvSpPr>
                <a:spLocks/>
              </p:cNvSpPr>
              <p:nvPr/>
            </p:nvSpPr>
            <p:spPr bwMode="auto">
              <a:xfrm>
                <a:off x="3000452" y="2189808"/>
                <a:ext cx="55311" cy="38657"/>
              </a:xfrm>
              <a:custGeom>
                <a:avLst/>
                <a:gdLst>
                  <a:gd name="T0" fmla="*/ 15296534 w 200"/>
                  <a:gd name="T1" fmla="*/ 8557792 h 98"/>
                  <a:gd name="T2" fmla="*/ 14914058 w 200"/>
                  <a:gd name="T3" fmla="*/ 8713603 h 98"/>
                  <a:gd name="T4" fmla="*/ 14225713 w 200"/>
                  <a:gd name="T5" fmla="*/ 9336060 h 98"/>
                  <a:gd name="T6" fmla="*/ 13537367 w 200"/>
                  <a:gd name="T7" fmla="*/ 10113933 h 98"/>
                  <a:gd name="T8" fmla="*/ 12696087 w 200"/>
                  <a:gd name="T9" fmla="*/ 11358847 h 98"/>
                  <a:gd name="T10" fmla="*/ 11854807 w 200"/>
                  <a:gd name="T11" fmla="*/ 12447948 h 98"/>
                  <a:gd name="T12" fmla="*/ 11089856 w 200"/>
                  <a:gd name="T13" fmla="*/ 13537050 h 98"/>
                  <a:gd name="T14" fmla="*/ 10478116 w 200"/>
                  <a:gd name="T15" fmla="*/ 14470735 h 98"/>
                  <a:gd name="T16" fmla="*/ 10172246 w 200"/>
                  <a:gd name="T17" fmla="*/ 15248609 h 98"/>
                  <a:gd name="T18" fmla="*/ 9713165 w 200"/>
                  <a:gd name="T19" fmla="*/ 15248609 h 98"/>
                  <a:gd name="T20" fmla="*/ 9330966 w 200"/>
                  <a:gd name="T21" fmla="*/ 15248609 h 98"/>
                  <a:gd name="T22" fmla="*/ 8871884 w 200"/>
                  <a:gd name="T23" fmla="*/ 15093192 h 98"/>
                  <a:gd name="T24" fmla="*/ 8489685 w 200"/>
                  <a:gd name="T25" fmla="*/ 14781963 h 98"/>
                  <a:gd name="T26" fmla="*/ 8107210 w 200"/>
                  <a:gd name="T27" fmla="*/ 14470735 h 98"/>
                  <a:gd name="T28" fmla="*/ 7877669 w 200"/>
                  <a:gd name="T29" fmla="*/ 13692467 h 98"/>
                  <a:gd name="T30" fmla="*/ 7724734 w 200"/>
                  <a:gd name="T31" fmla="*/ 12759177 h 98"/>
                  <a:gd name="T32" fmla="*/ 7648405 w 200"/>
                  <a:gd name="T33" fmla="*/ 11514264 h 98"/>
                  <a:gd name="T34" fmla="*/ 6960060 w 200"/>
                  <a:gd name="T35" fmla="*/ 12447948 h 98"/>
                  <a:gd name="T36" fmla="*/ 6271714 w 200"/>
                  <a:gd name="T37" fmla="*/ 13381239 h 98"/>
                  <a:gd name="T38" fmla="*/ 5965568 w 200"/>
                  <a:gd name="T39" fmla="*/ 14003695 h 98"/>
                  <a:gd name="T40" fmla="*/ 5506763 w 200"/>
                  <a:gd name="T41" fmla="*/ 14470735 h 98"/>
                  <a:gd name="T42" fmla="*/ 5124288 w 200"/>
                  <a:gd name="T43" fmla="*/ 14937380 h 98"/>
                  <a:gd name="T44" fmla="*/ 4588877 w 200"/>
                  <a:gd name="T45" fmla="*/ 15248609 h 98"/>
                  <a:gd name="T46" fmla="*/ 2982922 w 200"/>
                  <a:gd name="T47" fmla="*/ 15248609 h 98"/>
                  <a:gd name="T48" fmla="*/ 2600447 w 200"/>
                  <a:gd name="T49" fmla="*/ 15248609 h 98"/>
                  <a:gd name="T50" fmla="*/ 2141642 w 200"/>
                  <a:gd name="T51" fmla="*/ 14781963 h 98"/>
                  <a:gd name="T52" fmla="*/ 1682561 w 200"/>
                  <a:gd name="T53" fmla="*/ 14314924 h 98"/>
                  <a:gd name="T54" fmla="*/ 1147150 w 200"/>
                  <a:gd name="T55" fmla="*/ 13848279 h 98"/>
                  <a:gd name="T56" fmla="*/ 688345 w 200"/>
                  <a:gd name="T57" fmla="*/ 13225822 h 98"/>
                  <a:gd name="T58" fmla="*/ 305870 w 200"/>
                  <a:gd name="T59" fmla="*/ 12603365 h 98"/>
                  <a:gd name="T60" fmla="*/ 76606 w 200"/>
                  <a:gd name="T61" fmla="*/ 11980909 h 98"/>
                  <a:gd name="T62" fmla="*/ 0 w 200"/>
                  <a:gd name="T63" fmla="*/ 11514264 h 98"/>
                  <a:gd name="T64" fmla="*/ 382476 w 200"/>
                  <a:gd name="T65" fmla="*/ 11047618 h 98"/>
                  <a:gd name="T66" fmla="*/ 764951 w 200"/>
                  <a:gd name="T67" fmla="*/ 10425162 h 98"/>
                  <a:gd name="T68" fmla="*/ 1070821 w 200"/>
                  <a:gd name="T69" fmla="*/ 9336060 h 98"/>
                  <a:gd name="T70" fmla="*/ 1529626 w 200"/>
                  <a:gd name="T71" fmla="*/ 8246564 h 98"/>
                  <a:gd name="T72" fmla="*/ 1759166 w 200"/>
                  <a:gd name="T73" fmla="*/ 7002045 h 98"/>
                  <a:gd name="T74" fmla="*/ 2065036 w 200"/>
                  <a:gd name="T75" fmla="*/ 5757132 h 98"/>
                  <a:gd name="T76" fmla="*/ 2294577 w 200"/>
                  <a:gd name="T77" fmla="*/ 4356802 h 98"/>
                  <a:gd name="T78" fmla="*/ 2523841 w 200"/>
                  <a:gd name="T79" fmla="*/ 2956472 h 98"/>
                  <a:gd name="T80" fmla="*/ 5047958 w 200"/>
                  <a:gd name="T81" fmla="*/ 2178204 h 98"/>
                  <a:gd name="T82" fmla="*/ 7877669 w 200"/>
                  <a:gd name="T83" fmla="*/ 1400330 h 98"/>
                  <a:gd name="T84" fmla="*/ 11089856 w 200"/>
                  <a:gd name="T85" fmla="*/ 622457 h 98"/>
                  <a:gd name="T86" fmla="*/ 14761123 w 200"/>
                  <a:gd name="T87" fmla="*/ 0 h 98"/>
                  <a:gd name="T88" fmla="*/ 12696087 w 200"/>
                  <a:gd name="T89" fmla="*/ 4823447 h 98"/>
                  <a:gd name="T90" fmla="*/ 12696087 w 200"/>
                  <a:gd name="T91" fmla="*/ 5290487 h 98"/>
                  <a:gd name="T92" fmla="*/ 12543152 w 200"/>
                  <a:gd name="T93" fmla="*/ 5757132 h 98"/>
                  <a:gd name="T94" fmla="*/ 12390217 w 200"/>
                  <a:gd name="T95" fmla="*/ 6068360 h 98"/>
                  <a:gd name="T96" fmla="*/ 12313611 w 200"/>
                  <a:gd name="T97" fmla="*/ 6379588 h 98"/>
                  <a:gd name="T98" fmla="*/ 12007742 w 200"/>
                  <a:gd name="T99" fmla="*/ 7002045 h 98"/>
                  <a:gd name="T100" fmla="*/ 11931412 w 200"/>
                  <a:gd name="T101" fmla="*/ 7313273 h 98"/>
                  <a:gd name="T102" fmla="*/ 11931412 w 200"/>
                  <a:gd name="T103" fmla="*/ 7624502 h 98"/>
                  <a:gd name="T104" fmla="*/ 12007742 w 200"/>
                  <a:gd name="T105" fmla="*/ 7779918 h 98"/>
                  <a:gd name="T106" fmla="*/ 12160676 w 200"/>
                  <a:gd name="T107" fmla="*/ 7779918 h 98"/>
                  <a:gd name="T108" fmla="*/ 12466546 w 200"/>
                  <a:gd name="T109" fmla="*/ 7935335 h 98"/>
                  <a:gd name="T110" fmla="*/ 13537367 w 200"/>
                  <a:gd name="T111" fmla="*/ 8246564 h 98"/>
                  <a:gd name="T112" fmla="*/ 15296534 w 200"/>
                  <a:gd name="T113" fmla="*/ 8557792 h 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00" h="98">
                    <a:moveTo>
                      <a:pt x="200" y="55"/>
                    </a:moveTo>
                    <a:lnTo>
                      <a:pt x="195" y="56"/>
                    </a:lnTo>
                    <a:lnTo>
                      <a:pt x="186" y="60"/>
                    </a:lnTo>
                    <a:lnTo>
                      <a:pt x="177" y="65"/>
                    </a:lnTo>
                    <a:lnTo>
                      <a:pt x="166" y="73"/>
                    </a:lnTo>
                    <a:lnTo>
                      <a:pt x="155" y="80"/>
                    </a:lnTo>
                    <a:lnTo>
                      <a:pt x="145" y="87"/>
                    </a:lnTo>
                    <a:lnTo>
                      <a:pt x="137" y="93"/>
                    </a:lnTo>
                    <a:lnTo>
                      <a:pt x="133" y="98"/>
                    </a:lnTo>
                    <a:lnTo>
                      <a:pt x="127" y="98"/>
                    </a:lnTo>
                    <a:lnTo>
                      <a:pt x="122" y="98"/>
                    </a:lnTo>
                    <a:lnTo>
                      <a:pt x="116" y="97"/>
                    </a:lnTo>
                    <a:lnTo>
                      <a:pt x="111" y="95"/>
                    </a:lnTo>
                    <a:lnTo>
                      <a:pt x="106" y="93"/>
                    </a:lnTo>
                    <a:lnTo>
                      <a:pt x="103" y="88"/>
                    </a:lnTo>
                    <a:lnTo>
                      <a:pt x="101" y="82"/>
                    </a:lnTo>
                    <a:lnTo>
                      <a:pt x="100" y="74"/>
                    </a:lnTo>
                    <a:lnTo>
                      <a:pt x="91" y="80"/>
                    </a:lnTo>
                    <a:lnTo>
                      <a:pt x="82" y="86"/>
                    </a:lnTo>
                    <a:lnTo>
                      <a:pt x="78" y="90"/>
                    </a:lnTo>
                    <a:lnTo>
                      <a:pt x="72" y="93"/>
                    </a:lnTo>
                    <a:lnTo>
                      <a:pt x="67" y="96"/>
                    </a:lnTo>
                    <a:lnTo>
                      <a:pt x="60" y="98"/>
                    </a:lnTo>
                    <a:lnTo>
                      <a:pt x="39" y="98"/>
                    </a:lnTo>
                    <a:lnTo>
                      <a:pt x="34" y="98"/>
                    </a:lnTo>
                    <a:lnTo>
                      <a:pt x="28" y="95"/>
                    </a:lnTo>
                    <a:lnTo>
                      <a:pt x="22" y="92"/>
                    </a:lnTo>
                    <a:lnTo>
                      <a:pt x="15" y="89"/>
                    </a:lnTo>
                    <a:lnTo>
                      <a:pt x="9" y="85"/>
                    </a:lnTo>
                    <a:lnTo>
                      <a:pt x="4" y="81"/>
                    </a:lnTo>
                    <a:lnTo>
                      <a:pt x="1" y="77"/>
                    </a:lnTo>
                    <a:lnTo>
                      <a:pt x="0" y="74"/>
                    </a:lnTo>
                    <a:lnTo>
                      <a:pt x="5" y="71"/>
                    </a:lnTo>
                    <a:lnTo>
                      <a:pt x="10" y="67"/>
                    </a:lnTo>
                    <a:lnTo>
                      <a:pt x="14" y="60"/>
                    </a:lnTo>
                    <a:lnTo>
                      <a:pt x="20" y="53"/>
                    </a:lnTo>
                    <a:lnTo>
                      <a:pt x="23" y="45"/>
                    </a:lnTo>
                    <a:lnTo>
                      <a:pt x="27" y="37"/>
                    </a:lnTo>
                    <a:lnTo>
                      <a:pt x="30" y="28"/>
                    </a:lnTo>
                    <a:lnTo>
                      <a:pt x="33" y="19"/>
                    </a:lnTo>
                    <a:lnTo>
                      <a:pt x="66" y="14"/>
                    </a:lnTo>
                    <a:lnTo>
                      <a:pt x="103" y="9"/>
                    </a:lnTo>
                    <a:lnTo>
                      <a:pt x="145" y="4"/>
                    </a:lnTo>
                    <a:lnTo>
                      <a:pt x="193" y="0"/>
                    </a:lnTo>
                    <a:lnTo>
                      <a:pt x="166" y="31"/>
                    </a:lnTo>
                    <a:lnTo>
                      <a:pt x="166" y="34"/>
                    </a:lnTo>
                    <a:lnTo>
                      <a:pt x="164" y="37"/>
                    </a:lnTo>
                    <a:lnTo>
                      <a:pt x="162" y="39"/>
                    </a:lnTo>
                    <a:lnTo>
                      <a:pt x="161" y="41"/>
                    </a:lnTo>
                    <a:lnTo>
                      <a:pt x="157" y="45"/>
                    </a:lnTo>
                    <a:lnTo>
                      <a:pt x="156" y="47"/>
                    </a:lnTo>
                    <a:lnTo>
                      <a:pt x="156" y="49"/>
                    </a:lnTo>
                    <a:lnTo>
                      <a:pt x="157" y="50"/>
                    </a:lnTo>
                    <a:lnTo>
                      <a:pt x="159" y="50"/>
                    </a:lnTo>
                    <a:lnTo>
                      <a:pt x="163" y="51"/>
                    </a:lnTo>
                    <a:lnTo>
                      <a:pt x="177" y="53"/>
                    </a:lnTo>
                    <a:lnTo>
                      <a:pt x="200" y="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26" name="Freeform 230"/>
              <p:cNvSpPr>
                <a:spLocks/>
              </p:cNvSpPr>
              <p:nvPr/>
            </p:nvSpPr>
            <p:spPr bwMode="auto">
              <a:xfrm>
                <a:off x="2959751" y="2070704"/>
                <a:ext cx="55312" cy="48060"/>
              </a:xfrm>
              <a:custGeom>
                <a:avLst/>
                <a:gdLst>
                  <a:gd name="T0" fmla="*/ 0 w 186"/>
                  <a:gd name="T1" fmla="*/ 12829312 h 142"/>
                  <a:gd name="T2" fmla="*/ 176939 w 186"/>
                  <a:gd name="T3" fmla="*/ 13287575 h 142"/>
                  <a:gd name="T4" fmla="*/ 265260 w 186"/>
                  <a:gd name="T5" fmla="*/ 12256654 h 142"/>
                  <a:gd name="T6" fmla="*/ 265260 w 186"/>
                  <a:gd name="T7" fmla="*/ 10653074 h 142"/>
                  <a:gd name="T8" fmla="*/ 795779 w 186"/>
                  <a:gd name="T9" fmla="*/ 9393022 h 142"/>
                  <a:gd name="T10" fmla="*/ 1503237 w 186"/>
                  <a:gd name="T11" fmla="*/ 7903839 h 142"/>
                  <a:gd name="T12" fmla="*/ 1768794 w 186"/>
                  <a:gd name="T13" fmla="*/ 6414656 h 142"/>
                  <a:gd name="T14" fmla="*/ 2034054 w 186"/>
                  <a:gd name="T15" fmla="*/ 5269339 h 142"/>
                  <a:gd name="T16" fmla="*/ 2476253 w 186"/>
                  <a:gd name="T17" fmla="*/ 4238418 h 142"/>
                  <a:gd name="T18" fmla="*/ 3095093 w 186"/>
                  <a:gd name="T19" fmla="*/ 3665421 h 142"/>
                  <a:gd name="T20" fmla="*/ 3625612 w 186"/>
                  <a:gd name="T21" fmla="*/ 4352815 h 142"/>
                  <a:gd name="T22" fmla="*/ 3802551 w 186"/>
                  <a:gd name="T23" fmla="*/ 5612866 h 142"/>
                  <a:gd name="T24" fmla="*/ 4156429 w 186"/>
                  <a:gd name="T25" fmla="*/ 6643787 h 142"/>
                  <a:gd name="T26" fmla="*/ 4863887 w 186"/>
                  <a:gd name="T27" fmla="*/ 7445577 h 142"/>
                  <a:gd name="T28" fmla="*/ 7693721 w 186"/>
                  <a:gd name="T29" fmla="*/ 7674708 h 142"/>
                  <a:gd name="T30" fmla="*/ 6986262 w 186"/>
                  <a:gd name="T31" fmla="*/ 4696342 h 142"/>
                  <a:gd name="T32" fmla="*/ 6101865 w 186"/>
                  <a:gd name="T33" fmla="*/ 4123683 h 142"/>
                  <a:gd name="T34" fmla="*/ 5571346 w 186"/>
                  <a:gd name="T35" fmla="*/ 3436628 h 142"/>
                  <a:gd name="T36" fmla="*/ 5394407 w 186"/>
                  <a:gd name="T37" fmla="*/ 2634500 h 142"/>
                  <a:gd name="T38" fmla="*/ 6190186 w 186"/>
                  <a:gd name="T39" fmla="*/ 1947445 h 142"/>
                  <a:gd name="T40" fmla="*/ 7693721 w 186"/>
                  <a:gd name="T41" fmla="*/ 1603579 h 142"/>
                  <a:gd name="T42" fmla="*/ 8666439 w 186"/>
                  <a:gd name="T43" fmla="*/ 1145656 h 142"/>
                  <a:gd name="T44" fmla="*/ 9816096 w 186"/>
                  <a:gd name="T45" fmla="*/ 687393 h 142"/>
                  <a:gd name="T46" fmla="*/ 11496272 w 186"/>
                  <a:gd name="T47" fmla="*/ 343527 h 142"/>
                  <a:gd name="T48" fmla="*/ 12999510 w 186"/>
                  <a:gd name="T49" fmla="*/ 114396 h 142"/>
                  <a:gd name="T50" fmla="*/ 14060846 w 186"/>
                  <a:gd name="T51" fmla="*/ 229131 h 142"/>
                  <a:gd name="T52" fmla="*/ 15564083 w 186"/>
                  <a:gd name="T53" fmla="*/ 114396 h 142"/>
                  <a:gd name="T54" fmla="*/ 16183221 w 186"/>
                  <a:gd name="T55" fmla="*/ 1145656 h 142"/>
                  <a:gd name="T56" fmla="*/ 15741022 w 186"/>
                  <a:gd name="T57" fmla="*/ 2978366 h 142"/>
                  <a:gd name="T58" fmla="*/ 14945243 w 186"/>
                  <a:gd name="T59" fmla="*/ 4581946 h 142"/>
                  <a:gd name="T60" fmla="*/ 14060846 w 186"/>
                  <a:gd name="T61" fmla="*/ 5841998 h 142"/>
                  <a:gd name="T62" fmla="*/ 13706968 w 186"/>
                  <a:gd name="T63" fmla="*/ 7216446 h 142"/>
                  <a:gd name="T64" fmla="*/ 13530326 w 186"/>
                  <a:gd name="T65" fmla="*/ 8705629 h 142"/>
                  <a:gd name="T66" fmla="*/ 10611875 w 186"/>
                  <a:gd name="T67" fmla="*/ 16265941 h 142"/>
                  <a:gd name="T68" fmla="*/ 7074583 w 186"/>
                  <a:gd name="T69" fmla="*/ 13974968 h 142"/>
                  <a:gd name="T70" fmla="*/ 3095093 w 186"/>
                  <a:gd name="T71" fmla="*/ 13402309 h 142"/>
                  <a:gd name="T72" fmla="*/ 707458 w 186"/>
                  <a:gd name="T73" fmla="*/ 12944047 h 1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42">
                    <a:moveTo>
                      <a:pt x="0" y="111"/>
                    </a:moveTo>
                    <a:lnTo>
                      <a:pt x="0" y="112"/>
                    </a:lnTo>
                    <a:lnTo>
                      <a:pt x="1" y="114"/>
                    </a:lnTo>
                    <a:lnTo>
                      <a:pt x="2" y="116"/>
                    </a:lnTo>
                    <a:lnTo>
                      <a:pt x="7" y="117"/>
                    </a:lnTo>
                    <a:lnTo>
                      <a:pt x="3" y="107"/>
                    </a:lnTo>
                    <a:lnTo>
                      <a:pt x="2" y="99"/>
                    </a:lnTo>
                    <a:lnTo>
                      <a:pt x="3" y="93"/>
                    </a:lnTo>
                    <a:lnTo>
                      <a:pt x="6" y="87"/>
                    </a:lnTo>
                    <a:lnTo>
                      <a:pt x="9" y="82"/>
                    </a:lnTo>
                    <a:lnTo>
                      <a:pt x="13" y="76"/>
                    </a:lnTo>
                    <a:lnTo>
                      <a:pt x="17" y="69"/>
                    </a:lnTo>
                    <a:lnTo>
                      <a:pt x="20" y="61"/>
                    </a:lnTo>
                    <a:lnTo>
                      <a:pt x="20" y="56"/>
                    </a:lnTo>
                    <a:lnTo>
                      <a:pt x="21" y="51"/>
                    </a:lnTo>
                    <a:lnTo>
                      <a:pt x="23" y="46"/>
                    </a:lnTo>
                    <a:lnTo>
                      <a:pt x="25" y="42"/>
                    </a:lnTo>
                    <a:lnTo>
                      <a:pt x="28" y="37"/>
                    </a:lnTo>
                    <a:lnTo>
                      <a:pt x="31" y="34"/>
                    </a:lnTo>
                    <a:lnTo>
                      <a:pt x="35" y="32"/>
                    </a:lnTo>
                    <a:lnTo>
                      <a:pt x="40" y="31"/>
                    </a:lnTo>
                    <a:lnTo>
                      <a:pt x="41" y="38"/>
                    </a:lnTo>
                    <a:lnTo>
                      <a:pt x="41" y="43"/>
                    </a:lnTo>
                    <a:lnTo>
                      <a:pt x="43" y="49"/>
                    </a:lnTo>
                    <a:lnTo>
                      <a:pt x="45" y="54"/>
                    </a:lnTo>
                    <a:lnTo>
                      <a:pt x="47" y="58"/>
                    </a:lnTo>
                    <a:lnTo>
                      <a:pt x="51" y="62"/>
                    </a:lnTo>
                    <a:lnTo>
                      <a:pt x="55" y="65"/>
                    </a:lnTo>
                    <a:lnTo>
                      <a:pt x="59" y="67"/>
                    </a:lnTo>
                    <a:lnTo>
                      <a:pt x="87" y="67"/>
                    </a:lnTo>
                    <a:lnTo>
                      <a:pt x="87" y="43"/>
                    </a:lnTo>
                    <a:lnTo>
                      <a:pt x="79" y="41"/>
                    </a:lnTo>
                    <a:lnTo>
                      <a:pt x="74" y="38"/>
                    </a:lnTo>
                    <a:lnTo>
                      <a:pt x="69" y="36"/>
                    </a:lnTo>
                    <a:lnTo>
                      <a:pt x="66" y="33"/>
                    </a:lnTo>
                    <a:lnTo>
                      <a:pt x="63" y="30"/>
                    </a:lnTo>
                    <a:lnTo>
                      <a:pt x="62" y="27"/>
                    </a:lnTo>
                    <a:lnTo>
                      <a:pt x="61" y="23"/>
                    </a:lnTo>
                    <a:lnTo>
                      <a:pt x="59" y="18"/>
                    </a:lnTo>
                    <a:lnTo>
                      <a:pt x="70" y="17"/>
                    </a:lnTo>
                    <a:lnTo>
                      <a:pt x="79" y="16"/>
                    </a:lnTo>
                    <a:lnTo>
                      <a:pt x="87" y="14"/>
                    </a:lnTo>
                    <a:lnTo>
                      <a:pt x="92" y="12"/>
                    </a:lnTo>
                    <a:lnTo>
                      <a:pt x="98" y="10"/>
                    </a:lnTo>
                    <a:lnTo>
                      <a:pt x="103" y="8"/>
                    </a:lnTo>
                    <a:lnTo>
                      <a:pt x="111" y="6"/>
                    </a:lnTo>
                    <a:lnTo>
                      <a:pt x="120" y="6"/>
                    </a:lnTo>
                    <a:lnTo>
                      <a:pt x="130" y="3"/>
                    </a:lnTo>
                    <a:lnTo>
                      <a:pt x="140" y="0"/>
                    </a:lnTo>
                    <a:lnTo>
                      <a:pt x="147" y="1"/>
                    </a:lnTo>
                    <a:lnTo>
                      <a:pt x="154" y="2"/>
                    </a:lnTo>
                    <a:lnTo>
                      <a:pt x="159" y="2"/>
                    </a:lnTo>
                    <a:lnTo>
                      <a:pt x="165" y="2"/>
                    </a:lnTo>
                    <a:lnTo>
                      <a:pt x="176" y="1"/>
                    </a:lnTo>
                    <a:lnTo>
                      <a:pt x="186" y="0"/>
                    </a:lnTo>
                    <a:lnTo>
                      <a:pt x="183" y="10"/>
                    </a:lnTo>
                    <a:lnTo>
                      <a:pt x="181" y="19"/>
                    </a:lnTo>
                    <a:lnTo>
                      <a:pt x="178" y="26"/>
                    </a:lnTo>
                    <a:lnTo>
                      <a:pt x="176" y="32"/>
                    </a:lnTo>
                    <a:lnTo>
                      <a:pt x="169" y="40"/>
                    </a:lnTo>
                    <a:lnTo>
                      <a:pt x="165" y="45"/>
                    </a:lnTo>
                    <a:lnTo>
                      <a:pt x="159" y="51"/>
                    </a:lnTo>
                    <a:lnTo>
                      <a:pt x="156" y="58"/>
                    </a:lnTo>
                    <a:lnTo>
                      <a:pt x="155" y="63"/>
                    </a:lnTo>
                    <a:lnTo>
                      <a:pt x="154" y="69"/>
                    </a:lnTo>
                    <a:lnTo>
                      <a:pt x="153" y="76"/>
                    </a:lnTo>
                    <a:lnTo>
                      <a:pt x="153" y="86"/>
                    </a:lnTo>
                    <a:lnTo>
                      <a:pt x="120" y="142"/>
                    </a:lnTo>
                    <a:lnTo>
                      <a:pt x="93" y="123"/>
                    </a:lnTo>
                    <a:lnTo>
                      <a:pt x="80" y="122"/>
                    </a:lnTo>
                    <a:lnTo>
                      <a:pt x="52" y="119"/>
                    </a:lnTo>
                    <a:lnTo>
                      <a:pt x="35" y="117"/>
                    </a:lnTo>
                    <a:lnTo>
                      <a:pt x="20" y="115"/>
                    </a:lnTo>
                    <a:lnTo>
                      <a:pt x="8" y="113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27" name="Freeform 231"/>
              <p:cNvSpPr>
                <a:spLocks/>
              </p:cNvSpPr>
              <p:nvPr/>
            </p:nvSpPr>
            <p:spPr bwMode="auto">
              <a:xfrm>
                <a:off x="2947227" y="2112495"/>
                <a:ext cx="55312" cy="37612"/>
              </a:xfrm>
              <a:custGeom>
                <a:avLst/>
                <a:gdLst>
                  <a:gd name="T0" fmla="*/ 15934465 w 192"/>
                  <a:gd name="T1" fmla="*/ 7827236 h 105"/>
                  <a:gd name="T2" fmla="*/ 15685561 w 192"/>
                  <a:gd name="T3" fmla="*/ 7955475 h 105"/>
                  <a:gd name="T4" fmla="*/ 15270433 w 192"/>
                  <a:gd name="T5" fmla="*/ 8083714 h 105"/>
                  <a:gd name="T6" fmla="*/ 14938561 w 192"/>
                  <a:gd name="T7" fmla="*/ 8211953 h 105"/>
                  <a:gd name="T8" fmla="*/ 14689657 w 192"/>
                  <a:gd name="T9" fmla="*/ 8597029 h 105"/>
                  <a:gd name="T10" fmla="*/ 13942657 w 192"/>
                  <a:gd name="T11" fmla="*/ 9238582 h 105"/>
                  <a:gd name="T12" fmla="*/ 13278625 w 192"/>
                  <a:gd name="T13" fmla="*/ 10136971 h 105"/>
                  <a:gd name="T14" fmla="*/ 12780817 w 192"/>
                  <a:gd name="T15" fmla="*/ 11035003 h 105"/>
                  <a:gd name="T16" fmla="*/ 12199753 w 192"/>
                  <a:gd name="T17" fmla="*/ 11933034 h 105"/>
                  <a:gd name="T18" fmla="*/ 11867881 w 192"/>
                  <a:gd name="T19" fmla="*/ 12703184 h 105"/>
                  <a:gd name="T20" fmla="*/ 11536009 w 192"/>
                  <a:gd name="T21" fmla="*/ 13472977 h 105"/>
                  <a:gd name="T22" fmla="*/ 9959041 w 192"/>
                  <a:gd name="T23" fmla="*/ 12446348 h 105"/>
                  <a:gd name="T24" fmla="*/ 8465329 w 192"/>
                  <a:gd name="T25" fmla="*/ 11420078 h 105"/>
                  <a:gd name="T26" fmla="*/ 7137265 w 192"/>
                  <a:gd name="T27" fmla="*/ 10265210 h 105"/>
                  <a:gd name="T28" fmla="*/ 5726521 w 192"/>
                  <a:gd name="T29" fmla="*/ 9110343 h 105"/>
                  <a:gd name="T30" fmla="*/ 4398456 w 192"/>
                  <a:gd name="T31" fmla="*/ 7827236 h 105"/>
                  <a:gd name="T32" fmla="*/ 2987712 w 192"/>
                  <a:gd name="T33" fmla="*/ 6800608 h 105"/>
                  <a:gd name="T34" fmla="*/ 1576968 w 192"/>
                  <a:gd name="T35" fmla="*/ 5645740 h 105"/>
                  <a:gd name="T36" fmla="*/ 0 w 192"/>
                  <a:gd name="T37" fmla="*/ 4747709 h 105"/>
                  <a:gd name="T38" fmla="*/ 0 w 192"/>
                  <a:gd name="T39" fmla="*/ 1668182 h 105"/>
                  <a:gd name="T40" fmla="*/ 581064 w 192"/>
                  <a:gd name="T41" fmla="*/ 898031 h 105"/>
                  <a:gd name="T42" fmla="*/ 1327776 w 192"/>
                  <a:gd name="T43" fmla="*/ 513314 h 105"/>
                  <a:gd name="T44" fmla="*/ 2406648 w 192"/>
                  <a:gd name="T45" fmla="*/ 128239 h 105"/>
                  <a:gd name="T46" fmla="*/ 3319584 w 192"/>
                  <a:gd name="T47" fmla="*/ 0 h 105"/>
                  <a:gd name="T48" fmla="*/ 4979520 w 192"/>
                  <a:gd name="T49" fmla="*/ 256478 h 105"/>
                  <a:gd name="T50" fmla="*/ 7718329 w 192"/>
                  <a:gd name="T51" fmla="*/ 641553 h 105"/>
                  <a:gd name="T52" fmla="*/ 9212041 w 192"/>
                  <a:gd name="T53" fmla="*/ 898031 h 105"/>
                  <a:gd name="T54" fmla="*/ 10623073 w 192"/>
                  <a:gd name="T55" fmla="*/ 898031 h 105"/>
                  <a:gd name="T56" fmla="*/ 11867881 w 192"/>
                  <a:gd name="T57" fmla="*/ 898031 h 105"/>
                  <a:gd name="T58" fmla="*/ 12697849 w 192"/>
                  <a:gd name="T59" fmla="*/ 769792 h 105"/>
                  <a:gd name="T60" fmla="*/ 12863785 w 192"/>
                  <a:gd name="T61" fmla="*/ 1411346 h 105"/>
                  <a:gd name="T62" fmla="*/ 13195657 w 192"/>
                  <a:gd name="T63" fmla="*/ 2181496 h 105"/>
                  <a:gd name="T64" fmla="*/ 13361593 w 192"/>
                  <a:gd name="T65" fmla="*/ 2566213 h 105"/>
                  <a:gd name="T66" fmla="*/ 13610785 w 192"/>
                  <a:gd name="T67" fmla="*/ 2951288 h 105"/>
                  <a:gd name="T68" fmla="*/ 13693753 w 192"/>
                  <a:gd name="T69" fmla="*/ 3464603 h 105"/>
                  <a:gd name="T70" fmla="*/ 13776721 w 192"/>
                  <a:gd name="T71" fmla="*/ 3977559 h 105"/>
                  <a:gd name="T72" fmla="*/ 14108593 w 192"/>
                  <a:gd name="T73" fmla="*/ 4106156 h 105"/>
                  <a:gd name="T74" fmla="*/ 14689657 w 192"/>
                  <a:gd name="T75" fmla="*/ 4234395 h 105"/>
                  <a:gd name="T76" fmla="*/ 14938561 w 192"/>
                  <a:gd name="T77" fmla="*/ 4362634 h 105"/>
                  <a:gd name="T78" fmla="*/ 15187465 w 192"/>
                  <a:gd name="T79" fmla="*/ 4362634 h 105"/>
                  <a:gd name="T80" fmla="*/ 15602593 w 192"/>
                  <a:gd name="T81" fmla="*/ 4234395 h 105"/>
                  <a:gd name="T82" fmla="*/ 15934465 w 192"/>
                  <a:gd name="T83" fmla="*/ 3977559 h 105"/>
                  <a:gd name="T84" fmla="*/ 15934465 w 192"/>
                  <a:gd name="T85" fmla="*/ 7827236 h 1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2" h="105">
                    <a:moveTo>
                      <a:pt x="192" y="61"/>
                    </a:moveTo>
                    <a:lnTo>
                      <a:pt x="189" y="62"/>
                    </a:lnTo>
                    <a:lnTo>
                      <a:pt x="184" y="63"/>
                    </a:lnTo>
                    <a:lnTo>
                      <a:pt x="180" y="64"/>
                    </a:lnTo>
                    <a:lnTo>
                      <a:pt x="177" y="67"/>
                    </a:lnTo>
                    <a:lnTo>
                      <a:pt x="168" y="72"/>
                    </a:lnTo>
                    <a:lnTo>
                      <a:pt x="160" y="79"/>
                    </a:lnTo>
                    <a:lnTo>
                      <a:pt x="154" y="86"/>
                    </a:lnTo>
                    <a:lnTo>
                      <a:pt x="147" y="93"/>
                    </a:lnTo>
                    <a:lnTo>
                      <a:pt x="143" y="99"/>
                    </a:lnTo>
                    <a:lnTo>
                      <a:pt x="139" y="105"/>
                    </a:lnTo>
                    <a:lnTo>
                      <a:pt x="120" y="97"/>
                    </a:lnTo>
                    <a:lnTo>
                      <a:pt x="102" y="89"/>
                    </a:lnTo>
                    <a:lnTo>
                      <a:pt x="86" y="80"/>
                    </a:lnTo>
                    <a:lnTo>
                      <a:pt x="69" y="71"/>
                    </a:lnTo>
                    <a:lnTo>
                      <a:pt x="53" y="61"/>
                    </a:lnTo>
                    <a:lnTo>
                      <a:pt x="36" y="53"/>
                    </a:lnTo>
                    <a:lnTo>
                      <a:pt x="19" y="44"/>
                    </a:lnTo>
                    <a:lnTo>
                      <a:pt x="0" y="37"/>
                    </a:lnTo>
                    <a:lnTo>
                      <a:pt x="0" y="13"/>
                    </a:lnTo>
                    <a:lnTo>
                      <a:pt x="7" y="7"/>
                    </a:lnTo>
                    <a:lnTo>
                      <a:pt x="16" y="4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60" y="2"/>
                    </a:lnTo>
                    <a:lnTo>
                      <a:pt x="93" y="5"/>
                    </a:lnTo>
                    <a:lnTo>
                      <a:pt x="111" y="7"/>
                    </a:lnTo>
                    <a:lnTo>
                      <a:pt x="128" y="7"/>
                    </a:lnTo>
                    <a:lnTo>
                      <a:pt x="143" y="7"/>
                    </a:lnTo>
                    <a:lnTo>
                      <a:pt x="153" y="6"/>
                    </a:lnTo>
                    <a:lnTo>
                      <a:pt x="155" y="11"/>
                    </a:lnTo>
                    <a:lnTo>
                      <a:pt x="159" y="17"/>
                    </a:lnTo>
                    <a:lnTo>
                      <a:pt x="161" y="20"/>
                    </a:lnTo>
                    <a:lnTo>
                      <a:pt x="164" y="23"/>
                    </a:lnTo>
                    <a:lnTo>
                      <a:pt x="165" y="27"/>
                    </a:lnTo>
                    <a:lnTo>
                      <a:pt x="166" y="31"/>
                    </a:lnTo>
                    <a:lnTo>
                      <a:pt x="170" y="32"/>
                    </a:lnTo>
                    <a:lnTo>
                      <a:pt x="177" y="33"/>
                    </a:lnTo>
                    <a:lnTo>
                      <a:pt x="180" y="34"/>
                    </a:lnTo>
                    <a:lnTo>
                      <a:pt x="183" y="34"/>
                    </a:lnTo>
                    <a:lnTo>
                      <a:pt x="188" y="33"/>
                    </a:lnTo>
                    <a:lnTo>
                      <a:pt x="192" y="31"/>
                    </a:lnTo>
                    <a:lnTo>
                      <a:pt x="192" y="6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28" name="Freeform 232"/>
              <p:cNvSpPr>
                <a:spLocks/>
              </p:cNvSpPr>
              <p:nvPr/>
            </p:nvSpPr>
            <p:spPr bwMode="auto">
              <a:xfrm>
                <a:off x="3446434" y="2477270"/>
                <a:ext cx="22296" cy="87420"/>
              </a:xfrm>
              <a:custGeom>
                <a:avLst/>
                <a:gdLst>
                  <a:gd name="T0" fmla="*/ 33 w 80"/>
                  <a:gd name="T1" fmla="*/ 0 h 254"/>
                  <a:gd name="T2" fmla="*/ 37 w 80"/>
                  <a:gd name="T3" fmla="*/ 2 h 254"/>
                  <a:gd name="T4" fmla="*/ 40 w 80"/>
                  <a:gd name="T5" fmla="*/ 4 h 254"/>
                  <a:gd name="T6" fmla="*/ 43 w 80"/>
                  <a:gd name="T7" fmla="*/ 7 h 254"/>
                  <a:gd name="T8" fmla="*/ 46 w 80"/>
                  <a:gd name="T9" fmla="*/ 10 h 254"/>
                  <a:gd name="T10" fmla="*/ 52 w 80"/>
                  <a:gd name="T11" fmla="*/ 18 h 254"/>
                  <a:gd name="T12" fmla="*/ 56 w 80"/>
                  <a:gd name="T13" fmla="*/ 25 h 254"/>
                  <a:gd name="T14" fmla="*/ 62 w 80"/>
                  <a:gd name="T15" fmla="*/ 32 h 254"/>
                  <a:gd name="T16" fmla="*/ 67 w 80"/>
                  <a:gd name="T17" fmla="*/ 38 h 254"/>
                  <a:gd name="T18" fmla="*/ 70 w 80"/>
                  <a:gd name="T19" fmla="*/ 40 h 254"/>
                  <a:gd name="T20" fmla="*/ 73 w 80"/>
                  <a:gd name="T21" fmla="*/ 42 h 254"/>
                  <a:gd name="T22" fmla="*/ 76 w 80"/>
                  <a:gd name="T23" fmla="*/ 43 h 254"/>
                  <a:gd name="T24" fmla="*/ 80 w 80"/>
                  <a:gd name="T25" fmla="*/ 44 h 254"/>
                  <a:gd name="T26" fmla="*/ 80 w 80"/>
                  <a:gd name="T27" fmla="*/ 53 h 254"/>
                  <a:gd name="T28" fmla="*/ 80 w 80"/>
                  <a:gd name="T29" fmla="*/ 62 h 254"/>
                  <a:gd name="T30" fmla="*/ 53 w 80"/>
                  <a:gd name="T31" fmla="*/ 254 h 254"/>
                  <a:gd name="T32" fmla="*/ 0 w 80"/>
                  <a:gd name="T33" fmla="*/ 93 h 254"/>
                  <a:gd name="T34" fmla="*/ 4 w 80"/>
                  <a:gd name="T35" fmla="*/ 88 h 254"/>
                  <a:gd name="T36" fmla="*/ 11 w 80"/>
                  <a:gd name="T37" fmla="*/ 71 h 254"/>
                  <a:gd name="T38" fmla="*/ 17 w 80"/>
                  <a:gd name="T39" fmla="*/ 57 h 254"/>
                  <a:gd name="T40" fmla="*/ 22 w 80"/>
                  <a:gd name="T41" fmla="*/ 41 h 254"/>
                  <a:gd name="T42" fmla="*/ 28 w 80"/>
                  <a:gd name="T43" fmla="*/ 23 h 254"/>
                  <a:gd name="T44" fmla="*/ 33 w 80"/>
                  <a:gd name="T45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" h="254">
                    <a:moveTo>
                      <a:pt x="33" y="0"/>
                    </a:moveTo>
                    <a:lnTo>
                      <a:pt x="37" y="2"/>
                    </a:lnTo>
                    <a:lnTo>
                      <a:pt x="40" y="4"/>
                    </a:lnTo>
                    <a:lnTo>
                      <a:pt x="43" y="7"/>
                    </a:lnTo>
                    <a:lnTo>
                      <a:pt x="46" y="10"/>
                    </a:lnTo>
                    <a:lnTo>
                      <a:pt x="52" y="18"/>
                    </a:lnTo>
                    <a:lnTo>
                      <a:pt x="56" y="25"/>
                    </a:lnTo>
                    <a:lnTo>
                      <a:pt x="62" y="32"/>
                    </a:lnTo>
                    <a:lnTo>
                      <a:pt x="67" y="38"/>
                    </a:lnTo>
                    <a:lnTo>
                      <a:pt x="70" y="40"/>
                    </a:lnTo>
                    <a:lnTo>
                      <a:pt x="73" y="42"/>
                    </a:lnTo>
                    <a:lnTo>
                      <a:pt x="76" y="43"/>
                    </a:lnTo>
                    <a:lnTo>
                      <a:pt x="80" y="44"/>
                    </a:lnTo>
                    <a:lnTo>
                      <a:pt x="80" y="53"/>
                    </a:lnTo>
                    <a:lnTo>
                      <a:pt x="80" y="62"/>
                    </a:lnTo>
                    <a:lnTo>
                      <a:pt x="53" y="254"/>
                    </a:lnTo>
                    <a:lnTo>
                      <a:pt x="0" y="93"/>
                    </a:lnTo>
                    <a:lnTo>
                      <a:pt x="4" y="88"/>
                    </a:lnTo>
                    <a:lnTo>
                      <a:pt x="11" y="71"/>
                    </a:lnTo>
                    <a:lnTo>
                      <a:pt x="17" y="57"/>
                    </a:lnTo>
                    <a:lnTo>
                      <a:pt x="22" y="41"/>
                    </a:lnTo>
                    <a:lnTo>
                      <a:pt x="28" y="23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29" name="Freeform 233"/>
              <p:cNvSpPr>
                <a:spLocks/>
              </p:cNvSpPr>
              <p:nvPr/>
            </p:nvSpPr>
            <p:spPr bwMode="auto">
              <a:xfrm>
                <a:off x="3412990" y="2511167"/>
                <a:ext cx="46450" cy="85636"/>
              </a:xfrm>
              <a:custGeom>
                <a:avLst/>
                <a:gdLst>
                  <a:gd name="T0" fmla="*/ 114 w 167"/>
                  <a:gd name="T1" fmla="*/ 0 h 259"/>
                  <a:gd name="T2" fmla="*/ 167 w 167"/>
                  <a:gd name="T3" fmla="*/ 155 h 259"/>
                  <a:gd name="T4" fmla="*/ 121 w 167"/>
                  <a:gd name="T5" fmla="*/ 259 h 259"/>
                  <a:gd name="T6" fmla="*/ 113 w 167"/>
                  <a:gd name="T7" fmla="*/ 259 h 259"/>
                  <a:gd name="T8" fmla="*/ 107 w 167"/>
                  <a:gd name="T9" fmla="*/ 257 h 259"/>
                  <a:gd name="T10" fmla="*/ 100 w 167"/>
                  <a:gd name="T11" fmla="*/ 254 h 259"/>
                  <a:gd name="T12" fmla="*/ 95 w 167"/>
                  <a:gd name="T13" fmla="*/ 251 h 259"/>
                  <a:gd name="T14" fmla="*/ 89 w 167"/>
                  <a:gd name="T15" fmla="*/ 245 h 259"/>
                  <a:gd name="T16" fmla="*/ 85 w 167"/>
                  <a:gd name="T17" fmla="*/ 240 h 259"/>
                  <a:gd name="T18" fmla="*/ 80 w 167"/>
                  <a:gd name="T19" fmla="*/ 235 h 259"/>
                  <a:gd name="T20" fmla="*/ 76 w 167"/>
                  <a:gd name="T21" fmla="*/ 229 h 259"/>
                  <a:gd name="T22" fmla="*/ 69 w 167"/>
                  <a:gd name="T23" fmla="*/ 217 h 259"/>
                  <a:gd name="T24" fmla="*/ 65 w 167"/>
                  <a:gd name="T25" fmla="*/ 205 h 259"/>
                  <a:gd name="T26" fmla="*/ 62 w 167"/>
                  <a:gd name="T27" fmla="*/ 194 h 259"/>
                  <a:gd name="T28" fmla="*/ 62 w 167"/>
                  <a:gd name="T29" fmla="*/ 185 h 259"/>
                  <a:gd name="T30" fmla="*/ 55 w 167"/>
                  <a:gd name="T31" fmla="*/ 184 h 259"/>
                  <a:gd name="T32" fmla="*/ 51 w 167"/>
                  <a:gd name="T33" fmla="*/ 183 h 259"/>
                  <a:gd name="T34" fmla="*/ 45 w 167"/>
                  <a:gd name="T35" fmla="*/ 182 h 259"/>
                  <a:gd name="T36" fmla="*/ 42 w 167"/>
                  <a:gd name="T37" fmla="*/ 180 h 259"/>
                  <a:gd name="T38" fmla="*/ 39 w 167"/>
                  <a:gd name="T39" fmla="*/ 177 h 259"/>
                  <a:gd name="T40" fmla="*/ 36 w 167"/>
                  <a:gd name="T41" fmla="*/ 174 h 259"/>
                  <a:gd name="T42" fmla="*/ 34 w 167"/>
                  <a:gd name="T43" fmla="*/ 170 h 259"/>
                  <a:gd name="T44" fmla="*/ 32 w 167"/>
                  <a:gd name="T45" fmla="*/ 167 h 259"/>
                  <a:gd name="T46" fmla="*/ 30 w 167"/>
                  <a:gd name="T47" fmla="*/ 158 h 259"/>
                  <a:gd name="T48" fmla="*/ 29 w 167"/>
                  <a:gd name="T49" fmla="*/ 149 h 259"/>
                  <a:gd name="T50" fmla="*/ 28 w 167"/>
                  <a:gd name="T51" fmla="*/ 140 h 259"/>
                  <a:gd name="T52" fmla="*/ 28 w 167"/>
                  <a:gd name="T53" fmla="*/ 129 h 259"/>
                  <a:gd name="T54" fmla="*/ 21 w 167"/>
                  <a:gd name="T55" fmla="*/ 129 h 259"/>
                  <a:gd name="T56" fmla="*/ 16 w 167"/>
                  <a:gd name="T57" fmla="*/ 127 h 259"/>
                  <a:gd name="T58" fmla="*/ 11 w 167"/>
                  <a:gd name="T59" fmla="*/ 125 h 259"/>
                  <a:gd name="T60" fmla="*/ 7 w 167"/>
                  <a:gd name="T61" fmla="*/ 121 h 259"/>
                  <a:gd name="T62" fmla="*/ 5 w 167"/>
                  <a:gd name="T63" fmla="*/ 117 h 259"/>
                  <a:gd name="T64" fmla="*/ 2 w 167"/>
                  <a:gd name="T65" fmla="*/ 112 h 259"/>
                  <a:gd name="T66" fmla="*/ 0 w 167"/>
                  <a:gd name="T67" fmla="*/ 107 h 259"/>
                  <a:gd name="T68" fmla="*/ 0 w 167"/>
                  <a:gd name="T69" fmla="*/ 101 h 259"/>
                  <a:gd name="T70" fmla="*/ 0 w 167"/>
                  <a:gd name="T71" fmla="*/ 75 h 259"/>
                  <a:gd name="T72" fmla="*/ 1 w 167"/>
                  <a:gd name="T73" fmla="*/ 50 h 259"/>
                  <a:gd name="T74" fmla="*/ 12 w 167"/>
                  <a:gd name="T75" fmla="*/ 52 h 259"/>
                  <a:gd name="T76" fmla="*/ 22 w 167"/>
                  <a:gd name="T77" fmla="*/ 53 h 259"/>
                  <a:gd name="T78" fmla="*/ 32 w 167"/>
                  <a:gd name="T79" fmla="*/ 53 h 259"/>
                  <a:gd name="T80" fmla="*/ 42 w 167"/>
                  <a:gd name="T81" fmla="*/ 52 h 259"/>
                  <a:gd name="T82" fmla="*/ 50 w 167"/>
                  <a:gd name="T83" fmla="*/ 51 h 259"/>
                  <a:gd name="T84" fmla="*/ 58 w 167"/>
                  <a:gd name="T85" fmla="*/ 49 h 259"/>
                  <a:gd name="T86" fmla="*/ 66 w 167"/>
                  <a:gd name="T87" fmla="*/ 47 h 259"/>
                  <a:gd name="T88" fmla="*/ 73 w 167"/>
                  <a:gd name="T89" fmla="*/ 44 h 259"/>
                  <a:gd name="T90" fmla="*/ 79 w 167"/>
                  <a:gd name="T91" fmla="*/ 40 h 259"/>
                  <a:gd name="T92" fmla="*/ 86 w 167"/>
                  <a:gd name="T93" fmla="*/ 36 h 259"/>
                  <a:gd name="T94" fmla="*/ 91 w 167"/>
                  <a:gd name="T95" fmla="*/ 31 h 259"/>
                  <a:gd name="T96" fmla="*/ 97 w 167"/>
                  <a:gd name="T97" fmla="*/ 26 h 259"/>
                  <a:gd name="T98" fmla="*/ 107 w 167"/>
                  <a:gd name="T99" fmla="*/ 13 h 259"/>
                  <a:gd name="T100" fmla="*/ 114 w 167"/>
                  <a:gd name="T10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7" h="259">
                    <a:moveTo>
                      <a:pt x="114" y="0"/>
                    </a:moveTo>
                    <a:lnTo>
                      <a:pt x="167" y="155"/>
                    </a:lnTo>
                    <a:lnTo>
                      <a:pt x="121" y="259"/>
                    </a:lnTo>
                    <a:lnTo>
                      <a:pt x="113" y="259"/>
                    </a:lnTo>
                    <a:lnTo>
                      <a:pt x="107" y="257"/>
                    </a:lnTo>
                    <a:lnTo>
                      <a:pt x="100" y="254"/>
                    </a:lnTo>
                    <a:lnTo>
                      <a:pt x="95" y="251"/>
                    </a:lnTo>
                    <a:lnTo>
                      <a:pt x="89" y="245"/>
                    </a:lnTo>
                    <a:lnTo>
                      <a:pt x="85" y="240"/>
                    </a:lnTo>
                    <a:lnTo>
                      <a:pt x="80" y="235"/>
                    </a:lnTo>
                    <a:lnTo>
                      <a:pt x="76" y="229"/>
                    </a:lnTo>
                    <a:lnTo>
                      <a:pt x="69" y="217"/>
                    </a:lnTo>
                    <a:lnTo>
                      <a:pt x="65" y="205"/>
                    </a:lnTo>
                    <a:lnTo>
                      <a:pt x="62" y="194"/>
                    </a:lnTo>
                    <a:lnTo>
                      <a:pt x="62" y="185"/>
                    </a:lnTo>
                    <a:lnTo>
                      <a:pt x="55" y="184"/>
                    </a:lnTo>
                    <a:lnTo>
                      <a:pt x="51" y="183"/>
                    </a:lnTo>
                    <a:lnTo>
                      <a:pt x="45" y="182"/>
                    </a:lnTo>
                    <a:lnTo>
                      <a:pt x="42" y="180"/>
                    </a:lnTo>
                    <a:lnTo>
                      <a:pt x="39" y="177"/>
                    </a:lnTo>
                    <a:lnTo>
                      <a:pt x="36" y="174"/>
                    </a:lnTo>
                    <a:lnTo>
                      <a:pt x="34" y="170"/>
                    </a:lnTo>
                    <a:lnTo>
                      <a:pt x="32" y="167"/>
                    </a:lnTo>
                    <a:lnTo>
                      <a:pt x="30" y="158"/>
                    </a:lnTo>
                    <a:lnTo>
                      <a:pt x="29" y="149"/>
                    </a:lnTo>
                    <a:lnTo>
                      <a:pt x="28" y="140"/>
                    </a:lnTo>
                    <a:lnTo>
                      <a:pt x="28" y="129"/>
                    </a:lnTo>
                    <a:lnTo>
                      <a:pt x="21" y="129"/>
                    </a:lnTo>
                    <a:lnTo>
                      <a:pt x="16" y="127"/>
                    </a:lnTo>
                    <a:lnTo>
                      <a:pt x="11" y="125"/>
                    </a:lnTo>
                    <a:lnTo>
                      <a:pt x="7" y="121"/>
                    </a:lnTo>
                    <a:lnTo>
                      <a:pt x="5" y="117"/>
                    </a:lnTo>
                    <a:lnTo>
                      <a:pt x="2" y="112"/>
                    </a:lnTo>
                    <a:lnTo>
                      <a:pt x="0" y="107"/>
                    </a:lnTo>
                    <a:lnTo>
                      <a:pt x="0" y="101"/>
                    </a:lnTo>
                    <a:lnTo>
                      <a:pt x="0" y="75"/>
                    </a:lnTo>
                    <a:lnTo>
                      <a:pt x="1" y="50"/>
                    </a:lnTo>
                    <a:lnTo>
                      <a:pt x="12" y="52"/>
                    </a:lnTo>
                    <a:lnTo>
                      <a:pt x="22" y="53"/>
                    </a:lnTo>
                    <a:lnTo>
                      <a:pt x="32" y="53"/>
                    </a:lnTo>
                    <a:lnTo>
                      <a:pt x="42" y="52"/>
                    </a:lnTo>
                    <a:lnTo>
                      <a:pt x="50" y="51"/>
                    </a:lnTo>
                    <a:lnTo>
                      <a:pt x="58" y="49"/>
                    </a:lnTo>
                    <a:lnTo>
                      <a:pt x="66" y="47"/>
                    </a:lnTo>
                    <a:lnTo>
                      <a:pt x="73" y="44"/>
                    </a:lnTo>
                    <a:lnTo>
                      <a:pt x="79" y="40"/>
                    </a:lnTo>
                    <a:lnTo>
                      <a:pt x="86" y="36"/>
                    </a:lnTo>
                    <a:lnTo>
                      <a:pt x="91" y="31"/>
                    </a:lnTo>
                    <a:lnTo>
                      <a:pt x="97" y="26"/>
                    </a:lnTo>
                    <a:lnTo>
                      <a:pt x="107" y="13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30" name="Freeform 234"/>
              <p:cNvSpPr>
                <a:spLocks/>
              </p:cNvSpPr>
              <p:nvPr/>
            </p:nvSpPr>
            <p:spPr bwMode="auto">
              <a:xfrm>
                <a:off x="2757289" y="2020554"/>
                <a:ext cx="63661" cy="95075"/>
              </a:xfrm>
              <a:custGeom>
                <a:avLst/>
                <a:gdLst>
                  <a:gd name="T0" fmla="*/ 14809812 w 225"/>
                  <a:gd name="T1" fmla="*/ 8125952 h 273"/>
                  <a:gd name="T2" fmla="*/ 13849238 w 225"/>
                  <a:gd name="T3" fmla="*/ 9460137 h 273"/>
                  <a:gd name="T4" fmla="*/ 12728522 w 225"/>
                  <a:gd name="T5" fmla="*/ 9945263 h 273"/>
                  <a:gd name="T6" fmla="*/ 13048807 w 225"/>
                  <a:gd name="T7" fmla="*/ 11279447 h 273"/>
                  <a:gd name="T8" fmla="*/ 13929310 w 225"/>
                  <a:gd name="T9" fmla="*/ 12249700 h 273"/>
                  <a:gd name="T10" fmla="*/ 15610526 w 225"/>
                  <a:gd name="T11" fmla="*/ 12734826 h 273"/>
                  <a:gd name="T12" fmla="*/ 18012102 w 225"/>
                  <a:gd name="T13" fmla="*/ 12856369 h 273"/>
                  <a:gd name="T14" fmla="*/ 18012102 w 225"/>
                  <a:gd name="T15" fmla="*/ 18435495 h 273"/>
                  <a:gd name="T16" fmla="*/ 17932030 w 225"/>
                  <a:gd name="T17" fmla="*/ 21346253 h 273"/>
                  <a:gd name="T18" fmla="*/ 17211671 w 225"/>
                  <a:gd name="T19" fmla="*/ 22680437 h 273"/>
                  <a:gd name="T20" fmla="*/ 15770669 w 225"/>
                  <a:gd name="T21" fmla="*/ 24863331 h 273"/>
                  <a:gd name="T22" fmla="*/ 15370312 w 225"/>
                  <a:gd name="T23" fmla="*/ 25955127 h 273"/>
                  <a:gd name="T24" fmla="*/ 14329667 w 225"/>
                  <a:gd name="T25" fmla="*/ 26440253 h 273"/>
                  <a:gd name="T26" fmla="*/ 13128879 w 225"/>
                  <a:gd name="T27" fmla="*/ 27289311 h 273"/>
                  <a:gd name="T28" fmla="*/ 12728522 w 225"/>
                  <a:gd name="T29" fmla="*/ 28623147 h 273"/>
                  <a:gd name="T30" fmla="*/ 11207448 w 225"/>
                  <a:gd name="T31" fmla="*/ 29351011 h 273"/>
                  <a:gd name="T32" fmla="*/ 10246875 w 225"/>
                  <a:gd name="T33" fmla="*/ 30564001 h 273"/>
                  <a:gd name="T34" fmla="*/ 8085513 w 225"/>
                  <a:gd name="T35" fmla="*/ 30927584 h 273"/>
                  <a:gd name="T36" fmla="*/ 4803152 w 225"/>
                  <a:gd name="T37" fmla="*/ 31655448 h 273"/>
                  <a:gd name="T38" fmla="*/ 1521073 w 225"/>
                  <a:gd name="T39" fmla="*/ 31655448 h 273"/>
                  <a:gd name="T40" fmla="*/ 0 w 225"/>
                  <a:gd name="T41" fmla="*/ 26318710 h 273"/>
                  <a:gd name="T42" fmla="*/ 1681216 w 225"/>
                  <a:gd name="T43" fmla="*/ 25712389 h 273"/>
                  <a:gd name="T44" fmla="*/ 2081290 w 225"/>
                  <a:gd name="T45" fmla="*/ 24863331 h 273"/>
                  <a:gd name="T46" fmla="*/ 4803152 w 225"/>
                  <a:gd name="T47" fmla="*/ 24499748 h 273"/>
                  <a:gd name="T48" fmla="*/ 5764008 w 225"/>
                  <a:gd name="T49" fmla="*/ 23407953 h 273"/>
                  <a:gd name="T50" fmla="*/ 3842578 w 225"/>
                  <a:gd name="T51" fmla="*/ 24014273 h 273"/>
                  <a:gd name="T52" fmla="*/ 3202290 w 225"/>
                  <a:gd name="T53" fmla="*/ 23893079 h 273"/>
                  <a:gd name="T54" fmla="*/ 3122218 w 225"/>
                  <a:gd name="T55" fmla="*/ 22801632 h 273"/>
                  <a:gd name="T56" fmla="*/ 3682435 w 225"/>
                  <a:gd name="T57" fmla="*/ 20982321 h 273"/>
                  <a:gd name="T58" fmla="*/ 3122218 w 225"/>
                  <a:gd name="T59" fmla="*/ 19405748 h 273"/>
                  <a:gd name="T60" fmla="*/ 1120717 w 225"/>
                  <a:gd name="T61" fmla="*/ 18192758 h 273"/>
                  <a:gd name="T62" fmla="*/ 480428 w 225"/>
                  <a:gd name="T63" fmla="*/ 15767127 h 273"/>
                  <a:gd name="T64" fmla="*/ 1761288 w 225"/>
                  <a:gd name="T65" fmla="*/ 13947816 h 273"/>
                  <a:gd name="T66" fmla="*/ 2801933 w 225"/>
                  <a:gd name="T67" fmla="*/ 12371243 h 273"/>
                  <a:gd name="T68" fmla="*/ 5443723 w 225"/>
                  <a:gd name="T69" fmla="*/ 11400642 h 273"/>
                  <a:gd name="T70" fmla="*/ 7204728 w 225"/>
                  <a:gd name="T71" fmla="*/ 11400642 h 273"/>
                  <a:gd name="T72" fmla="*/ 8005441 w 225"/>
                  <a:gd name="T73" fmla="*/ 10673126 h 273"/>
                  <a:gd name="T74" fmla="*/ 8645730 w 225"/>
                  <a:gd name="T75" fmla="*/ 6306990 h 273"/>
                  <a:gd name="T76" fmla="*/ 9606586 w 225"/>
                  <a:gd name="T77" fmla="*/ 3759816 h 273"/>
                  <a:gd name="T78" fmla="*/ 10407017 w 225"/>
                  <a:gd name="T79" fmla="*/ 2425631 h 273"/>
                  <a:gd name="T80" fmla="*/ 11287520 w 225"/>
                  <a:gd name="T81" fmla="*/ 849058 h 273"/>
                  <a:gd name="T82" fmla="*/ 12408236 w 225"/>
                  <a:gd name="T83" fmla="*/ 121195 h 273"/>
                  <a:gd name="T84" fmla="*/ 14329667 w 225"/>
                  <a:gd name="T85" fmla="*/ 363932 h 273"/>
                  <a:gd name="T86" fmla="*/ 15610526 w 225"/>
                  <a:gd name="T87" fmla="*/ 4608874 h 273"/>
                  <a:gd name="T88" fmla="*/ 15690597 w 225"/>
                  <a:gd name="T89" fmla="*/ 5700321 h 273"/>
                  <a:gd name="T90" fmla="*/ 15210169 w 225"/>
                  <a:gd name="T91" fmla="*/ 6792116 h 27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25" h="273">
                    <a:moveTo>
                      <a:pt x="192" y="58"/>
                    </a:moveTo>
                    <a:lnTo>
                      <a:pt x="189" y="63"/>
                    </a:lnTo>
                    <a:lnTo>
                      <a:pt x="185" y="67"/>
                    </a:lnTo>
                    <a:lnTo>
                      <a:pt x="182" y="71"/>
                    </a:lnTo>
                    <a:lnTo>
                      <a:pt x="178" y="75"/>
                    </a:lnTo>
                    <a:lnTo>
                      <a:pt x="173" y="78"/>
                    </a:lnTo>
                    <a:lnTo>
                      <a:pt x="169" y="80"/>
                    </a:lnTo>
                    <a:lnTo>
                      <a:pt x="163" y="82"/>
                    </a:lnTo>
                    <a:lnTo>
                      <a:pt x="159" y="82"/>
                    </a:lnTo>
                    <a:lnTo>
                      <a:pt x="159" y="86"/>
                    </a:lnTo>
                    <a:lnTo>
                      <a:pt x="161" y="90"/>
                    </a:lnTo>
                    <a:lnTo>
                      <a:pt x="163" y="93"/>
                    </a:lnTo>
                    <a:lnTo>
                      <a:pt x="167" y="96"/>
                    </a:lnTo>
                    <a:lnTo>
                      <a:pt x="170" y="99"/>
                    </a:lnTo>
                    <a:lnTo>
                      <a:pt x="174" y="101"/>
                    </a:lnTo>
                    <a:lnTo>
                      <a:pt x="179" y="102"/>
                    </a:lnTo>
                    <a:lnTo>
                      <a:pt x="184" y="103"/>
                    </a:lnTo>
                    <a:lnTo>
                      <a:pt x="195" y="105"/>
                    </a:lnTo>
                    <a:lnTo>
                      <a:pt x="206" y="106"/>
                    </a:lnTo>
                    <a:lnTo>
                      <a:pt x="216" y="106"/>
                    </a:lnTo>
                    <a:lnTo>
                      <a:pt x="225" y="106"/>
                    </a:lnTo>
                    <a:lnTo>
                      <a:pt x="225" y="124"/>
                    </a:lnTo>
                    <a:lnTo>
                      <a:pt x="225" y="138"/>
                    </a:lnTo>
                    <a:lnTo>
                      <a:pt x="225" y="152"/>
                    </a:lnTo>
                    <a:lnTo>
                      <a:pt x="225" y="169"/>
                    </a:lnTo>
                    <a:lnTo>
                      <a:pt x="225" y="172"/>
                    </a:lnTo>
                    <a:lnTo>
                      <a:pt x="224" y="176"/>
                    </a:lnTo>
                    <a:lnTo>
                      <a:pt x="222" y="179"/>
                    </a:lnTo>
                    <a:lnTo>
                      <a:pt x="220" y="182"/>
                    </a:lnTo>
                    <a:lnTo>
                      <a:pt x="215" y="187"/>
                    </a:lnTo>
                    <a:lnTo>
                      <a:pt x="208" y="193"/>
                    </a:lnTo>
                    <a:lnTo>
                      <a:pt x="203" y="199"/>
                    </a:lnTo>
                    <a:lnTo>
                      <a:pt x="197" y="205"/>
                    </a:lnTo>
                    <a:lnTo>
                      <a:pt x="195" y="208"/>
                    </a:lnTo>
                    <a:lnTo>
                      <a:pt x="193" y="211"/>
                    </a:lnTo>
                    <a:lnTo>
                      <a:pt x="192" y="214"/>
                    </a:lnTo>
                    <a:lnTo>
                      <a:pt x="192" y="217"/>
                    </a:lnTo>
                    <a:lnTo>
                      <a:pt x="184" y="218"/>
                    </a:lnTo>
                    <a:lnTo>
                      <a:pt x="179" y="218"/>
                    </a:lnTo>
                    <a:lnTo>
                      <a:pt x="172" y="220"/>
                    </a:lnTo>
                    <a:lnTo>
                      <a:pt x="168" y="223"/>
                    </a:lnTo>
                    <a:lnTo>
                      <a:pt x="164" y="225"/>
                    </a:lnTo>
                    <a:lnTo>
                      <a:pt x="161" y="229"/>
                    </a:lnTo>
                    <a:lnTo>
                      <a:pt x="159" y="232"/>
                    </a:lnTo>
                    <a:lnTo>
                      <a:pt x="159" y="236"/>
                    </a:lnTo>
                    <a:lnTo>
                      <a:pt x="151" y="237"/>
                    </a:lnTo>
                    <a:lnTo>
                      <a:pt x="146" y="239"/>
                    </a:lnTo>
                    <a:lnTo>
                      <a:pt x="140" y="242"/>
                    </a:lnTo>
                    <a:lnTo>
                      <a:pt x="136" y="246"/>
                    </a:lnTo>
                    <a:lnTo>
                      <a:pt x="131" y="249"/>
                    </a:lnTo>
                    <a:lnTo>
                      <a:pt x="128" y="252"/>
                    </a:lnTo>
                    <a:lnTo>
                      <a:pt x="124" y="254"/>
                    </a:lnTo>
                    <a:lnTo>
                      <a:pt x="118" y="255"/>
                    </a:lnTo>
                    <a:lnTo>
                      <a:pt x="101" y="255"/>
                    </a:lnTo>
                    <a:lnTo>
                      <a:pt x="85" y="257"/>
                    </a:lnTo>
                    <a:lnTo>
                      <a:pt x="72" y="259"/>
                    </a:lnTo>
                    <a:lnTo>
                      <a:pt x="60" y="261"/>
                    </a:lnTo>
                    <a:lnTo>
                      <a:pt x="38" y="267"/>
                    </a:lnTo>
                    <a:lnTo>
                      <a:pt x="13" y="273"/>
                    </a:lnTo>
                    <a:lnTo>
                      <a:pt x="19" y="261"/>
                    </a:lnTo>
                    <a:lnTo>
                      <a:pt x="10" y="261"/>
                    </a:lnTo>
                    <a:lnTo>
                      <a:pt x="0" y="261"/>
                    </a:lnTo>
                    <a:lnTo>
                      <a:pt x="0" y="217"/>
                    </a:lnTo>
                    <a:lnTo>
                      <a:pt x="8" y="216"/>
                    </a:lnTo>
                    <a:lnTo>
                      <a:pt x="17" y="214"/>
                    </a:lnTo>
                    <a:lnTo>
                      <a:pt x="21" y="212"/>
                    </a:lnTo>
                    <a:lnTo>
                      <a:pt x="24" y="210"/>
                    </a:lnTo>
                    <a:lnTo>
                      <a:pt x="25" y="208"/>
                    </a:lnTo>
                    <a:lnTo>
                      <a:pt x="26" y="205"/>
                    </a:lnTo>
                    <a:lnTo>
                      <a:pt x="40" y="205"/>
                    </a:lnTo>
                    <a:lnTo>
                      <a:pt x="54" y="204"/>
                    </a:lnTo>
                    <a:lnTo>
                      <a:pt x="60" y="202"/>
                    </a:lnTo>
                    <a:lnTo>
                      <a:pt x="64" y="200"/>
                    </a:lnTo>
                    <a:lnTo>
                      <a:pt x="69" y="197"/>
                    </a:lnTo>
                    <a:lnTo>
                      <a:pt x="72" y="193"/>
                    </a:lnTo>
                    <a:lnTo>
                      <a:pt x="64" y="195"/>
                    </a:lnTo>
                    <a:lnTo>
                      <a:pt x="54" y="198"/>
                    </a:lnTo>
                    <a:lnTo>
                      <a:pt x="48" y="198"/>
                    </a:lnTo>
                    <a:lnTo>
                      <a:pt x="44" y="198"/>
                    </a:lnTo>
                    <a:lnTo>
                      <a:pt x="41" y="198"/>
                    </a:lnTo>
                    <a:lnTo>
                      <a:pt x="40" y="197"/>
                    </a:lnTo>
                    <a:lnTo>
                      <a:pt x="39" y="195"/>
                    </a:lnTo>
                    <a:lnTo>
                      <a:pt x="39" y="193"/>
                    </a:lnTo>
                    <a:lnTo>
                      <a:pt x="39" y="188"/>
                    </a:lnTo>
                    <a:lnTo>
                      <a:pt x="41" y="183"/>
                    </a:lnTo>
                    <a:lnTo>
                      <a:pt x="44" y="178"/>
                    </a:lnTo>
                    <a:lnTo>
                      <a:pt x="46" y="173"/>
                    </a:lnTo>
                    <a:lnTo>
                      <a:pt x="50" y="166"/>
                    </a:lnTo>
                    <a:lnTo>
                      <a:pt x="52" y="162"/>
                    </a:lnTo>
                    <a:lnTo>
                      <a:pt x="39" y="160"/>
                    </a:lnTo>
                    <a:lnTo>
                      <a:pt x="28" y="157"/>
                    </a:lnTo>
                    <a:lnTo>
                      <a:pt x="21" y="154"/>
                    </a:lnTo>
                    <a:lnTo>
                      <a:pt x="14" y="150"/>
                    </a:lnTo>
                    <a:lnTo>
                      <a:pt x="10" y="145"/>
                    </a:lnTo>
                    <a:lnTo>
                      <a:pt x="7" y="138"/>
                    </a:lnTo>
                    <a:lnTo>
                      <a:pt x="6" y="130"/>
                    </a:lnTo>
                    <a:lnTo>
                      <a:pt x="6" y="120"/>
                    </a:lnTo>
                    <a:lnTo>
                      <a:pt x="15" y="117"/>
                    </a:lnTo>
                    <a:lnTo>
                      <a:pt x="22" y="115"/>
                    </a:lnTo>
                    <a:lnTo>
                      <a:pt x="26" y="112"/>
                    </a:lnTo>
                    <a:lnTo>
                      <a:pt x="30" y="109"/>
                    </a:lnTo>
                    <a:lnTo>
                      <a:pt x="35" y="102"/>
                    </a:lnTo>
                    <a:lnTo>
                      <a:pt x="39" y="94"/>
                    </a:lnTo>
                    <a:lnTo>
                      <a:pt x="56" y="94"/>
                    </a:lnTo>
                    <a:lnTo>
                      <a:pt x="68" y="94"/>
                    </a:lnTo>
                    <a:lnTo>
                      <a:pt x="77" y="94"/>
                    </a:lnTo>
                    <a:lnTo>
                      <a:pt x="85" y="94"/>
                    </a:lnTo>
                    <a:lnTo>
                      <a:pt x="90" y="94"/>
                    </a:lnTo>
                    <a:lnTo>
                      <a:pt x="94" y="93"/>
                    </a:lnTo>
                    <a:lnTo>
                      <a:pt x="97" y="91"/>
                    </a:lnTo>
                    <a:lnTo>
                      <a:pt x="100" y="88"/>
                    </a:lnTo>
                    <a:lnTo>
                      <a:pt x="104" y="82"/>
                    </a:lnTo>
                    <a:lnTo>
                      <a:pt x="106" y="73"/>
                    </a:lnTo>
                    <a:lnTo>
                      <a:pt x="108" y="52"/>
                    </a:lnTo>
                    <a:lnTo>
                      <a:pt x="112" y="33"/>
                    </a:lnTo>
                    <a:lnTo>
                      <a:pt x="117" y="32"/>
                    </a:lnTo>
                    <a:lnTo>
                      <a:pt x="120" y="31"/>
                    </a:lnTo>
                    <a:lnTo>
                      <a:pt x="124" y="29"/>
                    </a:lnTo>
                    <a:lnTo>
                      <a:pt x="126" y="26"/>
                    </a:lnTo>
                    <a:lnTo>
                      <a:pt x="130" y="20"/>
                    </a:lnTo>
                    <a:lnTo>
                      <a:pt x="136" y="13"/>
                    </a:lnTo>
                    <a:lnTo>
                      <a:pt x="138" y="10"/>
                    </a:lnTo>
                    <a:lnTo>
                      <a:pt x="141" y="7"/>
                    </a:lnTo>
                    <a:lnTo>
                      <a:pt x="145" y="4"/>
                    </a:lnTo>
                    <a:lnTo>
                      <a:pt x="149" y="2"/>
                    </a:lnTo>
                    <a:lnTo>
                      <a:pt x="155" y="1"/>
                    </a:lnTo>
                    <a:lnTo>
                      <a:pt x="161" y="0"/>
                    </a:lnTo>
                    <a:lnTo>
                      <a:pt x="169" y="1"/>
                    </a:lnTo>
                    <a:lnTo>
                      <a:pt x="179" y="3"/>
                    </a:lnTo>
                    <a:lnTo>
                      <a:pt x="186" y="20"/>
                    </a:lnTo>
                    <a:lnTo>
                      <a:pt x="194" y="34"/>
                    </a:lnTo>
                    <a:lnTo>
                      <a:pt x="195" y="38"/>
                    </a:lnTo>
                    <a:lnTo>
                      <a:pt x="196" y="41"/>
                    </a:lnTo>
                    <a:lnTo>
                      <a:pt x="196" y="44"/>
                    </a:lnTo>
                    <a:lnTo>
                      <a:pt x="196" y="47"/>
                    </a:lnTo>
                    <a:lnTo>
                      <a:pt x="195" y="50"/>
                    </a:lnTo>
                    <a:lnTo>
                      <a:pt x="193" y="52"/>
                    </a:lnTo>
                    <a:lnTo>
                      <a:pt x="190" y="56"/>
                    </a:lnTo>
                    <a:lnTo>
                      <a:pt x="185" y="58"/>
                    </a:lnTo>
                    <a:lnTo>
                      <a:pt x="192" y="5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31" name="Freeform 235"/>
              <p:cNvSpPr>
                <a:spLocks/>
              </p:cNvSpPr>
              <p:nvPr/>
            </p:nvSpPr>
            <p:spPr bwMode="auto">
              <a:xfrm>
                <a:off x="2634484" y="2619997"/>
                <a:ext cx="200665" cy="256909"/>
              </a:xfrm>
              <a:custGeom>
                <a:avLst/>
                <a:gdLst>
                  <a:gd name="T0" fmla="*/ 94 w 232"/>
                  <a:gd name="T1" fmla="*/ 246 h 248"/>
                  <a:gd name="T2" fmla="*/ 96 w 232"/>
                  <a:gd name="T3" fmla="*/ 243 h 248"/>
                  <a:gd name="T4" fmla="*/ 98 w 232"/>
                  <a:gd name="T5" fmla="*/ 238 h 248"/>
                  <a:gd name="T6" fmla="*/ 100 w 232"/>
                  <a:gd name="T7" fmla="*/ 232 h 248"/>
                  <a:gd name="T8" fmla="*/ 103 w 232"/>
                  <a:gd name="T9" fmla="*/ 231 h 248"/>
                  <a:gd name="T10" fmla="*/ 104 w 232"/>
                  <a:gd name="T11" fmla="*/ 238 h 248"/>
                  <a:gd name="T12" fmla="*/ 106 w 232"/>
                  <a:gd name="T13" fmla="*/ 241 h 248"/>
                  <a:gd name="T14" fmla="*/ 108 w 232"/>
                  <a:gd name="T15" fmla="*/ 242 h 248"/>
                  <a:gd name="T16" fmla="*/ 110 w 232"/>
                  <a:gd name="T17" fmla="*/ 242 h 248"/>
                  <a:gd name="T18" fmla="*/ 113 w 232"/>
                  <a:gd name="T19" fmla="*/ 241 h 248"/>
                  <a:gd name="T20" fmla="*/ 116 w 232"/>
                  <a:gd name="T21" fmla="*/ 238 h 248"/>
                  <a:gd name="T22" fmla="*/ 216 w 232"/>
                  <a:gd name="T23" fmla="*/ 234 h 248"/>
                  <a:gd name="T24" fmla="*/ 213 w 232"/>
                  <a:gd name="T25" fmla="*/ 204 h 248"/>
                  <a:gd name="T26" fmla="*/ 207 w 232"/>
                  <a:gd name="T27" fmla="*/ 138 h 248"/>
                  <a:gd name="T28" fmla="*/ 201 w 232"/>
                  <a:gd name="T29" fmla="*/ 73 h 248"/>
                  <a:gd name="T30" fmla="*/ 198 w 232"/>
                  <a:gd name="T31" fmla="*/ 43 h 248"/>
                  <a:gd name="T32" fmla="*/ 215 w 232"/>
                  <a:gd name="T33" fmla="*/ 44 h 248"/>
                  <a:gd name="T34" fmla="*/ 232 w 232"/>
                  <a:gd name="T35" fmla="*/ 46 h 248"/>
                  <a:gd name="T36" fmla="*/ 161 w 232"/>
                  <a:gd name="T37" fmla="*/ 2 h 248"/>
                  <a:gd name="T38" fmla="*/ 160 w 232"/>
                  <a:gd name="T39" fmla="*/ 8 h 248"/>
                  <a:gd name="T40" fmla="*/ 161 w 232"/>
                  <a:gd name="T41" fmla="*/ 18 h 248"/>
                  <a:gd name="T42" fmla="*/ 98 w 232"/>
                  <a:gd name="T43" fmla="*/ 24 h 248"/>
                  <a:gd name="T44" fmla="*/ 98 w 232"/>
                  <a:gd name="T45" fmla="*/ 74 h 248"/>
                  <a:gd name="T46" fmla="*/ 95 w 232"/>
                  <a:gd name="T47" fmla="*/ 76 h 248"/>
                  <a:gd name="T48" fmla="*/ 87 w 232"/>
                  <a:gd name="T49" fmla="*/ 78 h 248"/>
                  <a:gd name="T50" fmla="*/ 72 w 232"/>
                  <a:gd name="T51" fmla="*/ 82 h 248"/>
                  <a:gd name="T52" fmla="*/ 74 w 232"/>
                  <a:gd name="T53" fmla="*/ 88 h 248"/>
                  <a:gd name="T54" fmla="*/ 78 w 232"/>
                  <a:gd name="T55" fmla="*/ 96 h 248"/>
                  <a:gd name="T56" fmla="*/ 80 w 232"/>
                  <a:gd name="T57" fmla="*/ 105 h 248"/>
                  <a:gd name="T58" fmla="*/ 81 w 232"/>
                  <a:gd name="T59" fmla="*/ 115 h 248"/>
                  <a:gd name="T60" fmla="*/ 9 w 232"/>
                  <a:gd name="T61" fmla="*/ 119 h 248"/>
                  <a:gd name="T62" fmla="*/ 5 w 232"/>
                  <a:gd name="T63" fmla="*/ 130 h 248"/>
                  <a:gd name="T64" fmla="*/ 6 w 232"/>
                  <a:gd name="T65" fmla="*/ 143 h 248"/>
                  <a:gd name="T66" fmla="*/ 8 w 232"/>
                  <a:gd name="T67" fmla="*/ 155 h 248"/>
                  <a:gd name="T68" fmla="*/ 9 w 232"/>
                  <a:gd name="T69" fmla="*/ 168 h 248"/>
                  <a:gd name="T70" fmla="*/ 9 w 232"/>
                  <a:gd name="T71" fmla="*/ 182 h 248"/>
                  <a:gd name="T72" fmla="*/ 8 w 232"/>
                  <a:gd name="T73" fmla="*/ 194 h 248"/>
                  <a:gd name="T74" fmla="*/ 6 w 232"/>
                  <a:gd name="T75" fmla="*/ 206 h 248"/>
                  <a:gd name="T76" fmla="*/ 2 w 232"/>
                  <a:gd name="T77" fmla="*/ 216 h 248"/>
                  <a:gd name="T78" fmla="*/ 2 w 232"/>
                  <a:gd name="T79" fmla="*/ 219 h 248"/>
                  <a:gd name="T80" fmla="*/ 3 w 232"/>
                  <a:gd name="T81" fmla="*/ 220 h 248"/>
                  <a:gd name="T82" fmla="*/ 3 w 232"/>
                  <a:gd name="T83" fmla="*/ 222 h 248"/>
                  <a:gd name="T84" fmla="*/ 7 w 232"/>
                  <a:gd name="T85" fmla="*/ 217 h 248"/>
                  <a:gd name="T86" fmla="*/ 18 w 232"/>
                  <a:gd name="T87" fmla="*/ 213 h 248"/>
                  <a:gd name="T88" fmla="*/ 36 w 232"/>
                  <a:gd name="T89" fmla="*/ 207 h 248"/>
                  <a:gd name="T90" fmla="*/ 45 w 232"/>
                  <a:gd name="T91" fmla="*/ 208 h 248"/>
                  <a:gd name="T92" fmla="*/ 51 w 232"/>
                  <a:gd name="T93" fmla="*/ 212 h 248"/>
                  <a:gd name="T94" fmla="*/ 56 w 232"/>
                  <a:gd name="T95" fmla="*/ 214 h 248"/>
                  <a:gd name="T96" fmla="*/ 62 w 232"/>
                  <a:gd name="T97" fmla="*/ 215 h 248"/>
                  <a:gd name="T98" fmla="*/ 66 w 232"/>
                  <a:gd name="T99" fmla="*/ 219 h 248"/>
                  <a:gd name="T100" fmla="*/ 67 w 232"/>
                  <a:gd name="T101" fmla="*/ 225 h 248"/>
                  <a:gd name="T102" fmla="*/ 70 w 232"/>
                  <a:gd name="T103" fmla="*/ 231 h 248"/>
                  <a:gd name="T104" fmla="*/ 74 w 232"/>
                  <a:gd name="T105" fmla="*/ 235 h 248"/>
                  <a:gd name="T106" fmla="*/ 85 w 232"/>
                  <a:gd name="T107" fmla="*/ 24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2" h="248">
                    <a:moveTo>
                      <a:pt x="91" y="248"/>
                    </a:moveTo>
                    <a:lnTo>
                      <a:pt x="94" y="246"/>
                    </a:lnTo>
                    <a:lnTo>
                      <a:pt x="95" y="245"/>
                    </a:lnTo>
                    <a:lnTo>
                      <a:pt x="96" y="243"/>
                    </a:lnTo>
                    <a:lnTo>
                      <a:pt x="97" y="240"/>
                    </a:lnTo>
                    <a:lnTo>
                      <a:pt x="98" y="238"/>
                    </a:lnTo>
                    <a:lnTo>
                      <a:pt x="99" y="235"/>
                    </a:lnTo>
                    <a:lnTo>
                      <a:pt x="100" y="232"/>
                    </a:lnTo>
                    <a:lnTo>
                      <a:pt x="103" y="230"/>
                    </a:lnTo>
                    <a:lnTo>
                      <a:pt x="103" y="231"/>
                    </a:lnTo>
                    <a:lnTo>
                      <a:pt x="103" y="236"/>
                    </a:lnTo>
                    <a:lnTo>
                      <a:pt x="104" y="238"/>
                    </a:lnTo>
                    <a:lnTo>
                      <a:pt x="105" y="240"/>
                    </a:lnTo>
                    <a:lnTo>
                      <a:pt x="106" y="241"/>
                    </a:lnTo>
                    <a:lnTo>
                      <a:pt x="107" y="241"/>
                    </a:lnTo>
                    <a:lnTo>
                      <a:pt x="108" y="242"/>
                    </a:lnTo>
                    <a:lnTo>
                      <a:pt x="109" y="242"/>
                    </a:lnTo>
                    <a:lnTo>
                      <a:pt x="110" y="242"/>
                    </a:lnTo>
                    <a:lnTo>
                      <a:pt x="112" y="241"/>
                    </a:lnTo>
                    <a:lnTo>
                      <a:pt x="113" y="241"/>
                    </a:lnTo>
                    <a:lnTo>
                      <a:pt x="114" y="240"/>
                    </a:lnTo>
                    <a:lnTo>
                      <a:pt x="116" y="238"/>
                    </a:lnTo>
                    <a:lnTo>
                      <a:pt x="118" y="236"/>
                    </a:lnTo>
                    <a:lnTo>
                      <a:pt x="216" y="234"/>
                    </a:lnTo>
                    <a:lnTo>
                      <a:pt x="215" y="225"/>
                    </a:lnTo>
                    <a:lnTo>
                      <a:pt x="213" y="204"/>
                    </a:lnTo>
                    <a:lnTo>
                      <a:pt x="210" y="173"/>
                    </a:lnTo>
                    <a:lnTo>
                      <a:pt x="207" y="138"/>
                    </a:lnTo>
                    <a:lnTo>
                      <a:pt x="204" y="103"/>
                    </a:lnTo>
                    <a:lnTo>
                      <a:pt x="201" y="73"/>
                    </a:lnTo>
                    <a:lnTo>
                      <a:pt x="199" y="51"/>
                    </a:lnTo>
                    <a:lnTo>
                      <a:pt x="198" y="43"/>
                    </a:lnTo>
                    <a:lnTo>
                      <a:pt x="203" y="43"/>
                    </a:lnTo>
                    <a:lnTo>
                      <a:pt x="215" y="44"/>
                    </a:lnTo>
                    <a:lnTo>
                      <a:pt x="226" y="45"/>
                    </a:lnTo>
                    <a:lnTo>
                      <a:pt x="232" y="46"/>
                    </a:lnTo>
                    <a:lnTo>
                      <a:pt x="161" y="0"/>
                    </a:lnTo>
                    <a:lnTo>
                      <a:pt x="161" y="2"/>
                    </a:lnTo>
                    <a:lnTo>
                      <a:pt x="160" y="5"/>
                    </a:lnTo>
                    <a:lnTo>
                      <a:pt x="160" y="8"/>
                    </a:lnTo>
                    <a:lnTo>
                      <a:pt x="161" y="11"/>
                    </a:lnTo>
                    <a:lnTo>
                      <a:pt x="161" y="18"/>
                    </a:lnTo>
                    <a:lnTo>
                      <a:pt x="161" y="24"/>
                    </a:lnTo>
                    <a:lnTo>
                      <a:pt x="98" y="24"/>
                    </a:lnTo>
                    <a:lnTo>
                      <a:pt x="94" y="22"/>
                    </a:lnTo>
                    <a:lnTo>
                      <a:pt x="98" y="74"/>
                    </a:lnTo>
                    <a:lnTo>
                      <a:pt x="97" y="75"/>
                    </a:lnTo>
                    <a:lnTo>
                      <a:pt x="95" y="76"/>
                    </a:lnTo>
                    <a:lnTo>
                      <a:pt x="91" y="77"/>
                    </a:lnTo>
                    <a:lnTo>
                      <a:pt x="87" y="78"/>
                    </a:lnTo>
                    <a:lnTo>
                      <a:pt x="78" y="80"/>
                    </a:lnTo>
                    <a:lnTo>
                      <a:pt x="72" y="82"/>
                    </a:lnTo>
                    <a:lnTo>
                      <a:pt x="73" y="85"/>
                    </a:lnTo>
                    <a:lnTo>
                      <a:pt x="74" y="88"/>
                    </a:lnTo>
                    <a:lnTo>
                      <a:pt x="76" y="92"/>
                    </a:lnTo>
                    <a:lnTo>
                      <a:pt x="78" y="96"/>
                    </a:lnTo>
                    <a:lnTo>
                      <a:pt x="79" y="99"/>
                    </a:lnTo>
                    <a:lnTo>
                      <a:pt x="80" y="105"/>
                    </a:lnTo>
                    <a:lnTo>
                      <a:pt x="80" y="112"/>
                    </a:lnTo>
                    <a:lnTo>
                      <a:pt x="81" y="115"/>
                    </a:lnTo>
                    <a:lnTo>
                      <a:pt x="13" y="115"/>
                    </a:lnTo>
                    <a:lnTo>
                      <a:pt x="9" y="119"/>
                    </a:lnTo>
                    <a:lnTo>
                      <a:pt x="4" y="123"/>
                    </a:lnTo>
                    <a:lnTo>
                      <a:pt x="5" y="130"/>
                    </a:lnTo>
                    <a:lnTo>
                      <a:pt x="5" y="137"/>
                    </a:lnTo>
                    <a:lnTo>
                      <a:pt x="6" y="143"/>
                    </a:lnTo>
                    <a:lnTo>
                      <a:pt x="7" y="149"/>
                    </a:lnTo>
                    <a:lnTo>
                      <a:pt x="8" y="155"/>
                    </a:lnTo>
                    <a:lnTo>
                      <a:pt x="8" y="161"/>
                    </a:lnTo>
                    <a:lnTo>
                      <a:pt x="9" y="168"/>
                    </a:lnTo>
                    <a:lnTo>
                      <a:pt x="9" y="176"/>
                    </a:lnTo>
                    <a:lnTo>
                      <a:pt x="9" y="182"/>
                    </a:lnTo>
                    <a:lnTo>
                      <a:pt x="8" y="188"/>
                    </a:lnTo>
                    <a:lnTo>
                      <a:pt x="8" y="194"/>
                    </a:lnTo>
                    <a:lnTo>
                      <a:pt x="7" y="200"/>
                    </a:lnTo>
                    <a:lnTo>
                      <a:pt x="6" y="206"/>
                    </a:lnTo>
                    <a:lnTo>
                      <a:pt x="4" y="211"/>
                    </a:lnTo>
                    <a:lnTo>
                      <a:pt x="2" y="216"/>
                    </a:lnTo>
                    <a:lnTo>
                      <a:pt x="0" y="221"/>
                    </a:lnTo>
                    <a:lnTo>
                      <a:pt x="2" y="219"/>
                    </a:lnTo>
                    <a:lnTo>
                      <a:pt x="3" y="219"/>
                    </a:lnTo>
                    <a:lnTo>
                      <a:pt x="3" y="220"/>
                    </a:lnTo>
                    <a:lnTo>
                      <a:pt x="3" y="221"/>
                    </a:lnTo>
                    <a:lnTo>
                      <a:pt x="3" y="222"/>
                    </a:lnTo>
                    <a:lnTo>
                      <a:pt x="4" y="217"/>
                    </a:lnTo>
                    <a:lnTo>
                      <a:pt x="7" y="217"/>
                    </a:lnTo>
                    <a:lnTo>
                      <a:pt x="12" y="215"/>
                    </a:lnTo>
                    <a:lnTo>
                      <a:pt x="18" y="213"/>
                    </a:lnTo>
                    <a:lnTo>
                      <a:pt x="25" y="211"/>
                    </a:lnTo>
                    <a:lnTo>
                      <a:pt x="36" y="207"/>
                    </a:lnTo>
                    <a:lnTo>
                      <a:pt x="41" y="205"/>
                    </a:lnTo>
                    <a:lnTo>
                      <a:pt x="45" y="208"/>
                    </a:lnTo>
                    <a:lnTo>
                      <a:pt x="48" y="210"/>
                    </a:lnTo>
                    <a:lnTo>
                      <a:pt x="51" y="212"/>
                    </a:lnTo>
                    <a:lnTo>
                      <a:pt x="53" y="213"/>
                    </a:lnTo>
                    <a:lnTo>
                      <a:pt x="56" y="214"/>
                    </a:lnTo>
                    <a:lnTo>
                      <a:pt x="59" y="215"/>
                    </a:lnTo>
                    <a:lnTo>
                      <a:pt x="62" y="215"/>
                    </a:lnTo>
                    <a:lnTo>
                      <a:pt x="66" y="215"/>
                    </a:lnTo>
                    <a:lnTo>
                      <a:pt x="66" y="219"/>
                    </a:lnTo>
                    <a:lnTo>
                      <a:pt x="66" y="222"/>
                    </a:lnTo>
                    <a:lnTo>
                      <a:pt x="67" y="225"/>
                    </a:lnTo>
                    <a:lnTo>
                      <a:pt x="69" y="228"/>
                    </a:lnTo>
                    <a:lnTo>
                      <a:pt x="70" y="231"/>
                    </a:lnTo>
                    <a:lnTo>
                      <a:pt x="72" y="233"/>
                    </a:lnTo>
                    <a:lnTo>
                      <a:pt x="74" y="235"/>
                    </a:lnTo>
                    <a:lnTo>
                      <a:pt x="76" y="237"/>
                    </a:lnTo>
                    <a:lnTo>
                      <a:pt x="85" y="243"/>
                    </a:lnTo>
                    <a:lnTo>
                      <a:pt x="91" y="248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32" name="Freeform 236"/>
              <p:cNvSpPr>
                <a:spLocks/>
              </p:cNvSpPr>
              <p:nvPr/>
            </p:nvSpPr>
            <p:spPr bwMode="auto">
              <a:xfrm>
                <a:off x="2710663" y="2659247"/>
                <a:ext cx="271269" cy="308647"/>
              </a:xfrm>
              <a:custGeom>
                <a:avLst/>
                <a:gdLst>
                  <a:gd name="T0" fmla="*/ 90 w 948"/>
                  <a:gd name="T1" fmla="*/ 788 h 893"/>
                  <a:gd name="T2" fmla="*/ 121 w 948"/>
                  <a:gd name="T3" fmla="*/ 788 h 893"/>
                  <a:gd name="T4" fmla="*/ 146 w 948"/>
                  <a:gd name="T5" fmla="*/ 783 h 893"/>
                  <a:gd name="T6" fmla="*/ 186 w 948"/>
                  <a:gd name="T7" fmla="*/ 776 h 893"/>
                  <a:gd name="T8" fmla="*/ 197 w 948"/>
                  <a:gd name="T9" fmla="*/ 813 h 893"/>
                  <a:gd name="T10" fmla="*/ 212 w 948"/>
                  <a:gd name="T11" fmla="*/ 835 h 893"/>
                  <a:gd name="T12" fmla="*/ 226 w 948"/>
                  <a:gd name="T13" fmla="*/ 846 h 893"/>
                  <a:gd name="T14" fmla="*/ 246 w 948"/>
                  <a:gd name="T15" fmla="*/ 850 h 893"/>
                  <a:gd name="T16" fmla="*/ 246 w 948"/>
                  <a:gd name="T17" fmla="*/ 881 h 893"/>
                  <a:gd name="T18" fmla="*/ 326 w 948"/>
                  <a:gd name="T19" fmla="*/ 889 h 893"/>
                  <a:gd name="T20" fmla="*/ 334 w 948"/>
                  <a:gd name="T21" fmla="*/ 876 h 893"/>
                  <a:gd name="T22" fmla="*/ 347 w 948"/>
                  <a:gd name="T23" fmla="*/ 871 h 893"/>
                  <a:gd name="T24" fmla="*/ 348 w 948"/>
                  <a:gd name="T25" fmla="*/ 888 h 893"/>
                  <a:gd name="T26" fmla="*/ 358 w 948"/>
                  <a:gd name="T27" fmla="*/ 893 h 893"/>
                  <a:gd name="T28" fmla="*/ 385 w 948"/>
                  <a:gd name="T29" fmla="*/ 893 h 893"/>
                  <a:gd name="T30" fmla="*/ 401 w 948"/>
                  <a:gd name="T31" fmla="*/ 854 h 893"/>
                  <a:gd name="T32" fmla="*/ 412 w 948"/>
                  <a:gd name="T33" fmla="*/ 788 h 893"/>
                  <a:gd name="T34" fmla="*/ 424 w 948"/>
                  <a:gd name="T35" fmla="*/ 771 h 893"/>
                  <a:gd name="T36" fmla="*/ 452 w 948"/>
                  <a:gd name="T37" fmla="*/ 754 h 893"/>
                  <a:gd name="T38" fmla="*/ 485 w 948"/>
                  <a:gd name="T39" fmla="*/ 743 h 893"/>
                  <a:gd name="T40" fmla="*/ 501 w 948"/>
                  <a:gd name="T41" fmla="*/ 729 h 893"/>
                  <a:gd name="T42" fmla="*/ 515 w 948"/>
                  <a:gd name="T43" fmla="*/ 702 h 893"/>
                  <a:gd name="T44" fmla="*/ 535 w 948"/>
                  <a:gd name="T45" fmla="*/ 668 h 893"/>
                  <a:gd name="T46" fmla="*/ 547 w 948"/>
                  <a:gd name="T47" fmla="*/ 660 h 893"/>
                  <a:gd name="T48" fmla="*/ 572 w 948"/>
                  <a:gd name="T49" fmla="*/ 659 h 893"/>
                  <a:gd name="T50" fmla="*/ 605 w 948"/>
                  <a:gd name="T51" fmla="*/ 644 h 893"/>
                  <a:gd name="T52" fmla="*/ 639 w 948"/>
                  <a:gd name="T53" fmla="*/ 624 h 893"/>
                  <a:gd name="T54" fmla="*/ 674 w 948"/>
                  <a:gd name="T55" fmla="*/ 613 h 893"/>
                  <a:gd name="T56" fmla="*/ 724 w 948"/>
                  <a:gd name="T57" fmla="*/ 610 h 893"/>
                  <a:gd name="T58" fmla="*/ 788 w 948"/>
                  <a:gd name="T59" fmla="*/ 602 h 893"/>
                  <a:gd name="T60" fmla="*/ 815 w 948"/>
                  <a:gd name="T61" fmla="*/ 594 h 893"/>
                  <a:gd name="T62" fmla="*/ 863 w 948"/>
                  <a:gd name="T63" fmla="*/ 590 h 893"/>
                  <a:gd name="T64" fmla="*/ 901 w 948"/>
                  <a:gd name="T65" fmla="*/ 583 h 893"/>
                  <a:gd name="T66" fmla="*/ 913 w 948"/>
                  <a:gd name="T67" fmla="*/ 574 h 893"/>
                  <a:gd name="T68" fmla="*/ 931 w 948"/>
                  <a:gd name="T69" fmla="*/ 544 h 893"/>
                  <a:gd name="T70" fmla="*/ 943 w 948"/>
                  <a:gd name="T71" fmla="*/ 504 h 893"/>
                  <a:gd name="T72" fmla="*/ 948 w 948"/>
                  <a:gd name="T73" fmla="*/ 461 h 893"/>
                  <a:gd name="T74" fmla="*/ 947 w 948"/>
                  <a:gd name="T75" fmla="*/ 421 h 893"/>
                  <a:gd name="T76" fmla="*/ 943 w 948"/>
                  <a:gd name="T77" fmla="*/ 363 h 893"/>
                  <a:gd name="T78" fmla="*/ 922 w 948"/>
                  <a:gd name="T79" fmla="*/ 356 h 893"/>
                  <a:gd name="T80" fmla="*/ 862 w 948"/>
                  <a:gd name="T81" fmla="*/ 322 h 893"/>
                  <a:gd name="T82" fmla="*/ 794 w 948"/>
                  <a:gd name="T83" fmla="*/ 278 h 893"/>
                  <a:gd name="T84" fmla="*/ 738 w 948"/>
                  <a:gd name="T85" fmla="*/ 216 h 893"/>
                  <a:gd name="T86" fmla="*/ 412 w 948"/>
                  <a:gd name="T87" fmla="*/ 12 h 893"/>
                  <a:gd name="T88" fmla="*/ 348 w 948"/>
                  <a:gd name="T89" fmla="*/ 102 h 893"/>
                  <a:gd name="T90" fmla="*/ 379 w 948"/>
                  <a:gd name="T91" fmla="*/ 405 h 893"/>
                  <a:gd name="T92" fmla="*/ 392 w 948"/>
                  <a:gd name="T93" fmla="*/ 565 h 893"/>
                  <a:gd name="T94" fmla="*/ 93 w 948"/>
                  <a:gd name="T95" fmla="*/ 591 h 893"/>
                  <a:gd name="T96" fmla="*/ 79 w 948"/>
                  <a:gd name="T97" fmla="*/ 606 h 893"/>
                  <a:gd name="T98" fmla="*/ 67 w 948"/>
                  <a:gd name="T99" fmla="*/ 610 h 893"/>
                  <a:gd name="T100" fmla="*/ 57 w 948"/>
                  <a:gd name="T101" fmla="*/ 607 h 893"/>
                  <a:gd name="T102" fmla="*/ 49 w 948"/>
                  <a:gd name="T103" fmla="*/ 591 h 893"/>
                  <a:gd name="T104" fmla="*/ 40 w 948"/>
                  <a:gd name="T105" fmla="*/ 581 h 893"/>
                  <a:gd name="T106" fmla="*/ 29 w 948"/>
                  <a:gd name="T107" fmla="*/ 605 h 893"/>
                  <a:gd name="T108" fmla="*/ 15 w 948"/>
                  <a:gd name="T109" fmla="*/ 623 h 893"/>
                  <a:gd name="T110" fmla="*/ 67 w 948"/>
                  <a:gd name="T111" fmla="*/ 733 h 893"/>
                  <a:gd name="T112" fmla="*/ 61 w 948"/>
                  <a:gd name="T113" fmla="*/ 748 h 893"/>
                  <a:gd name="T114" fmla="*/ 62 w 948"/>
                  <a:gd name="T115" fmla="*/ 760 h 893"/>
                  <a:gd name="T116" fmla="*/ 54 w 948"/>
                  <a:gd name="T117" fmla="*/ 788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8" h="893">
                    <a:moveTo>
                      <a:pt x="54" y="788"/>
                    </a:moveTo>
                    <a:lnTo>
                      <a:pt x="74" y="788"/>
                    </a:lnTo>
                    <a:lnTo>
                      <a:pt x="90" y="788"/>
                    </a:lnTo>
                    <a:lnTo>
                      <a:pt x="100" y="788"/>
                    </a:lnTo>
                    <a:lnTo>
                      <a:pt x="106" y="788"/>
                    </a:lnTo>
                    <a:lnTo>
                      <a:pt x="121" y="788"/>
                    </a:lnTo>
                    <a:lnTo>
                      <a:pt x="135" y="787"/>
                    </a:lnTo>
                    <a:lnTo>
                      <a:pt x="140" y="785"/>
                    </a:lnTo>
                    <a:lnTo>
                      <a:pt x="146" y="783"/>
                    </a:lnTo>
                    <a:lnTo>
                      <a:pt x="150" y="780"/>
                    </a:lnTo>
                    <a:lnTo>
                      <a:pt x="152" y="776"/>
                    </a:lnTo>
                    <a:lnTo>
                      <a:pt x="186" y="776"/>
                    </a:lnTo>
                    <a:lnTo>
                      <a:pt x="189" y="788"/>
                    </a:lnTo>
                    <a:lnTo>
                      <a:pt x="193" y="800"/>
                    </a:lnTo>
                    <a:lnTo>
                      <a:pt x="197" y="813"/>
                    </a:lnTo>
                    <a:lnTo>
                      <a:pt x="204" y="825"/>
                    </a:lnTo>
                    <a:lnTo>
                      <a:pt x="207" y="830"/>
                    </a:lnTo>
                    <a:lnTo>
                      <a:pt x="212" y="835"/>
                    </a:lnTo>
                    <a:lnTo>
                      <a:pt x="216" y="839"/>
                    </a:lnTo>
                    <a:lnTo>
                      <a:pt x="221" y="843"/>
                    </a:lnTo>
                    <a:lnTo>
                      <a:pt x="226" y="846"/>
                    </a:lnTo>
                    <a:lnTo>
                      <a:pt x="233" y="848"/>
                    </a:lnTo>
                    <a:lnTo>
                      <a:pt x="239" y="849"/>
                    </a:lnTo>
                    <a:lnTo>
                      <a:pt x="246" y="850"/>
                    </a:lnTo>
                    <a:lnTo>
                      <a:pt x="246" y="862"/>
                    </a:lnTo>
                    <a:lnTo>
                      <a:pt x="246" y="871"/>
                    </a:lnTo>
                    <a:lnTo>
                      <a:pt x="246" y="881"/>
                    </a:lnTo>
                    <a:lnTo>
                      <a:pt x="246" y="893"/>
                    </a:lnTo>
                    <a:lnTo>
                      <a:pt x="326" y="893"/>
                    </a:lnTo>
                    <a:lnTo>
                      <a:pt x="326" y="889"/>
                    </a:lnTo>
                    <a:lnTo>
                      <a:pt x="328" y="884"/>
                    </a:lnTo>
                    <a:lnTo>
                      <a:pt x="330" y="880"/>
                    </a:lnTo>
                    <a:lnTo>
                      <a:pt x="334" y="876"/>
                    </a:lnTo>
                    <a:lnTo>
                      <a:pt x="339" y="868"/>
                    </a:lnTo>
                    <a:lnTo>
                      <a:pt x="346" y="862"/>
                    </a:lnTo>
                    <a:lnTo>
                      <a:pt x="347" y="871"/>
                    </a:lnTo>
                    <a:lnTo>
                      <a:pt x="348" y="880"/>
                    </a:lnTo>
                    <a:lnTo>
                      <a:pt x="349" y="884"/>
                    </a:lnTo>
                    <a:lnTo>
                      <a:pt x="348" y="888"/>
                    </a:lnTo>
                    <a:lnTo>
                      <a:pt x="348" y="891"/>
                    </a:lnTo>
                    <a:lnTo>
                      <a:pt x="346" y="893"/>
                    </a:lnTo>
                    <a:lnTo>
                      <a:pt x="358" y="893"/>
                    </a:lnTo>
                    <a:lnTo>
                      <a:pt x="371" y="893"/>
                    </a:lnTo>
                    <a:lnTo>
                      <a:pt x="381" y="893"/>
                    </a:lnTo>
                    <a:lnTo>
                      <a:pt x="385" y="893"/>
                    </a:lnTo>
                    <a:lnTo>
                      <a:pt x="392" y="881"/>
                    </a:lnTo>
                    <a:lnTo>
                      <a:pt x="397" y="868"/>
                    </a:lnTo>
                    <a:lnTo>
                      <a:pt x="401" y="854"/>
                    </a:lnTo>
                    <a:lnTo>
                      <a:pt x="404" y="841"/>
                    </a:lnTo>
                    <a:lnTo>
                      <a:pt x="408" y="813"/>
                    </a:lnTo>
                    <a:lnTo>
                      <a:pt x="412" y="788"/>
                    </a:lnTo>
                    <a:lnTo>
                      <a:pt x="415" y="782"/>
                    </a:lnTo>
                    <a:lnTo>
                      <a:pt x="418" y="776"/>
                    </a:lnTo>
                    <a:lnTo>
                      <a:pt x="424" y="771"/>
                    </a:lnTo>
                    <a:lnTo>
                      <a:pt x="428" y="767"/>
                    </a:lnTo>
                    <a:lnTo>
                      <a:pt x="440" y="759"/>
                    </a:lnTo>
                    <a:lnTo>
                      <a:pt x="452" y="754"/>
                    </a:lnTo>
                    <a:lnTo>
                      <a:pt x="464" y="750"/>
                    </a:lnTo>
                    <a:lnTo>
                      <a:pt x="475" y="746"/>
                    </a:lnTo>
                    <a:lnTo>
                      <a:pt x="485" y="743"/>
                    </a:lnTo>
                    <a:lnTo>
                      <a:pt x="492" y="739"/>
                    </a:lnTo>
                    <a:lnTo>
                      <a:pt x="496" y="734"/>
                    </a:lnTo>
                    <a:lnTo>
                      <a:pt x="501" y="729"/>
                    </a:lnTo>
                    <a:lnTo>
                      <a:pt x="505" y="723"/>
                    </a:lnTo>
                    <a:lnTo>
                      <a:pt x="508" y="716"/>
                    </a:lnTo>
                    <a:lnTo>
                      <a:pt x="515" y="702"/>
                    </a:lnTo>
                    <a:lnTo>
                      <a:pt x="521" y="690"/>
                    </a:lnTo>
                    <a:lnTo>
                      <a:pt x="528" y="678"/>
                    </a:lnTo>
                    <a:lnTo>
                      <a:pt x="535" y="668"/>
                    </a:lnTo>
                    <a:lnTo>
                      <a:pt x="539" y="664"/>
                    </a:lnTo>
                    <a:lnTo>
                      <a:pt x="542" y="662"/>
                    </a:lnTo>
                    <a:lnTo>
                      <a:pt x="547" y="660"/>
                    </a:lnTo>
                    <a:lnTo>
                      <a:pt x="551" y="659"/>
                    </a:lnTo>
                    <a:lnTo>
                      <a:pt x="562" y="660"/>
                    </a:lnTo>
                    <a:lnTo>
                      <a:pt x="572" y="659"/>
                    </a:lnTo>
                    <a:lnTo>
                      <a:pt x="581" y="657"/>
                    </a:lnTo>
                    <a:lnTo>
                      <a:pt x="588" y="653"/>
                    </a:lnTo>
                    <a:lnTo>
                      <a:pt x="605" y="644"/>
                    </a:lnTo>
                    <a:lnTo>
                      <a:pt x="620" y="634"/>
                    </a:lnTo>
                    <a:lnTo>
                      <a:pt x="629" y="629"/>
                    </a:lnTo>
                    <a:lnTo>
                      <a:pt x="639" y="624"/>
                    </a:lnTo>
                    <a:lnTo>
                      <a:pt x="649" y="620"/>
                    </a:lnTo>
                    <a:lnTo>
                      <a:pt x="661" y="616"/>
                    </a:lnTo>
                    <a:lnTo>
                      <a:pt x="674" y="613"/>
                    </a:lnTo>
                    <a:lnTo>
                      <a:pt x="688" y="610"/>
                    </a:lnTo>
                    <a:lnTo>
                      <a:pt x="706" y="609"/>
                    </a:lnTo>
                    <a:lnTo>
                      <a:pt x="724" y="610"/>
                    </a:lnTo>
                    <a:lnTo>
                      <a:pt x="777" y="610"/>
                    </a:lnTo>
                    <a:lnTo>
                      <a:pt x="783" y="606"/>
                    </a:lnTo>
                    <a:lnTo>
                      <a:pt x="788" y="602"/>
                    </a:lnTo>
                    <a:lnTo>
                      <a:pt x="795" y="600"/>
                    </a:lnTo>
                    <a:lnTo>
                      <a:pt x="800" y="598"/>
                    </a:lnTo>
                    <a:lnTo>
                      <a:pt x="815" y="594"/>
                    </a:lnTo>
                    <a:lnTo>
                      <a:pt x="830" y="592"/>
                    </a:lnTo>
                    <a:lnTo>
                      <a:pt x="845" y="591"/>
                    </a:lnTo>
                    <a:lnTo>
                      <a:pt x="863" y="590"/>
                    </a:lnTo>
                    <a:lnTo>
                      <a:pt x="879" y="588"/>
                    </a:lnTo>
                    <a:lnTo>
                      <a:pt x="897" y="585"/>
                    </a:lnTo>
                    <a:lnTo>
                      <a:pt x="901" y="583"/>
                    </a:lnTo>
                    <a:lnTo>
                      <a:pt x="906" y="580"/>
                    </a:lnTo>
                    <a:lnTo>
                      <a:pt x="909" y="577"/>
                    </a:lnTo>
                    <a:lnTo>
                      <a:pt x="913" y="574"/>
                    </a:lnTo>
                    <a:lnTo>
                      <a:pt x="920" y="565"/>
                    </a:lnTo>
                    <a:lnTo>
                      <a:pt x="925" y="555"/>
                    </a:lnTo>
                    <a:lnTo>
                      <a:pt x="931" y="544"/>
                    </a:lnTo>
                    <a:lnTo>
                      <a:pt x="935" y="531"/>
                    </a:lnTo>
                    <a:lnTo>
                      <a:pt x="940" y="518"/>
                    </a:lnTo>
                    <a:lnTo>
                      <a:pt x="943" y="504"/>
                    </a:lnTo>
                    <a:lnTo>
                      <a:pt x="945" y="490"/>
                    </a:lnTo>
                    <a:lnTo>
                      <a:pt x="947" y="475"/>
                    </a:lnTo>
                    <a:lnTo>
                      <a:pt x="948" y="461"/>
                    </a:lnTo>
                    <a:lnTo>
                      <a:pt x="948" y="447"/>
                    </a:lnTo>
                    <a:lnTo>
                      <a:pt x="948" y="434"/>
                    </a:lnTo>
                    <a:lnTo>
                      <a:pt x="947" y="421"/>
                    </a:lnTo>
                    <a:lnTo>
                      <a:pt x="945" y="410"/>
                    </a:lnTo>
                    <a:lnTo>
                      <a:pt x="943" y="400"/>
                    </a:lnTo>
                    <a:lnTo>
                      <a:pt x="943" y="363"/>
                    </a:lnTo>
                    <a:lnTo>
                      <a:pt x="939" y="362"/>
                    </a:lnTo>
                    <a:lnTo>
                      <a:pt x="931" y="359"/>
                    </a:lnTo>
                    <a:lnTo>
                      <a:pt x="922" y="356"/>
                    </a:lnTo>
                    <a:lnTo>
                      <a:pt x="912" y="350"/>
                    </a:lnTo>
                    <a:lnTo>
                      <a:pt x="888" y="337"/>
                    </a:lnTo>
                    <a:lnTo>
                      <a:pt x="862" y="322"/>
                    </a:lnTo>
                    <a:lnTo>
                      <a:pt x="835" y="305"/>
                    </a:lnTo>
                    <a:lnTo>
                      <a:pt x="811" y="290"/>
                    </a:lnTo>
                    <a:lnTo>
                      <a:pt x="794" y="278"/>
                    </a:lnTo>
                    <a:lnTo>
                      <a:pt x="784" y="271"/>
                    </a:lnTo>
                    <a:lnTo>
                      <a:pt x="764" y="240"/>
                    </a:lnTo>
                    <a:lnTo>
                      <a:pt x="738" y="216"/>
                    </a:lnTo>
                    <a:lnTo>
                      <a:pt x="405" y="0"/>
                    </a:lnTo>
                    <a:lnTo>
                      <a:pt x="408" y="6"/>
                    </a:lnTo>
                    <a:lnTo>
                      <a:pt x="412" y="12"/>
                    </a:lnTo>
                    <a:lnTo>
                      <a:pt x="339" y="12"/>
                    </a:lnTo>
                    <a:lnTo>
                      <a:pt x="341" y="36"/>
                    </a:lnTo>
                    <a:lnTo>
                      <a:pt x="348" y="102"/>
                    </a:lnTo>
                    <a:lnTo>
                      <a:pt x="358" y="193"/>
                    </a:lnTo>
                    <a:lnTo>
                      <a:pt x="368" y="299"/>
                    </a:lnTo>
                    <a:lnTo>
                      <a:pt x="379" y="405"/>
                    </a:lnTo>
                    <a:lnTo>
                      <a:pt x="386" y="498"/>
                    </a:lnTo>
                    <a:lnTo>
                      <a:pt x="390" y="535"/>
                    </a:lnTo>
                    <a:lnTo>
                      <a:pt x="392" y="565"/>
                    </a:lnTo>
                    <a:lnTo>
                      <a:pt x="393" y="583"/>
                    </a:lnTo>
                    <a:lnTo>
                      <a:pt x="392" y="591"/>
                    </a:lnTo>
                    <a:lnTo>
                      <a:pt x="93" y="591"/>
                    </a:lnTo>
                    <a:lnTo>
                      <a:pt x="88" y="597"/>
                    </a:lnTo>
                    <a:lnTo>
                      <a:pt x="82" y="603"/>
                    </a:lnTo>
                    <a:lnTo>
                      <a:pt x="79" y="606"/>
                    </a:lnTo>
                    <a:lnTo>
                      <a:pt x="76" y="608"/>
                    </a:lnTo>
                    <a:lnTo>
                      <a:pt x="71" y="609"/>
                    </a:lnTo>
                    <a:lnTo>
                      <a:pt x="67" y="610"/>
                    </a:lnTo>
                    <a:lnTo>
                      <a:pt x="64" y="609"/>
                    </a:lnTo>
                    <a:lnTo>
                      <a:pt x="60" y="608"/>
                    </a:lnTo>
                    <a:lnTo>
                      <a:pt x="57" y="607"/>
                    </a:lnTo>
                    <a:lnTo>
                      <a:pt x="55" y="604"/>
                    </a:lnTo>
                    <a:lnTo>
                      <a:pt x="51" y="598"/>
                    </a:lnTo>
                    <a:lnTo>
                      <a:pt x="49" y="591"/>
                    </a:lnTo>
                    <a:lnTo>
                      <a:pt x="47" y="578"/>
                    </a:lnTo>
                    <a:lnTo>
                      <a:pt x="47" y="573"/>
                    </a:lnTo>
                    <a:lnTo>
                      <a:pt x="40" y="581"/>
                    </a:lnTo>
                    <a:lnTo>
                      <a:pt x="36" y="590"/>
                    </a:lnTo>
                    <a:lnTo>
                      <a:pt x="33" y="598"/>
                    </a:lnTo>
                    <a:lnTo>
                      <a:pt x="29" y="605"/>
                    </a:lnTo>
                    <a:lnTo>
                      <a:pt x="26" y="612"/>
                    </a:lnTo>
                    <a:lnTo>
                      <a:pt x="22" y="618"/>
                    </a:lnTo>
                    <a:lnTo>
                      <a:pt x="15" y="623"/>
                    </a:lnTo>
                    <a:lnTo>
                      <a:pt x="6" y="628"/>
                    </a:lnTo>
                    <a:lnTo>
                      <a:pt x="0" y="709"/>
                    </a:lnTo>
                    <a:lnTo>
                      <a:pt x="67" y="733"/>
                    </a:lnTo>
                    <a:lnTo>
                      <a:pt x="65" y="738"/>
                    </a:lnTo>
                    <a:lnTo>
                      <a:pt x="62" y="743"/>
                    </a:lnTo>
                    <a:lnTo>
                      <a:pt x="61" y="748"/>
                    </a:lnTo>
                    <a:lnTo>
                      <a:pt x="61" y="753"/>
                    </a:lnTo>
                    <a:lnTo>
                      <a:pt x="61" y="757"/>
                    </a:lnTo>
                    <a:lnTo>
                      <a:pt x="62" y="760"/>
                    </a:lnTo>
                    <a:lnTo>
                      <a:pt x="65" y="763"/>
                    </a:lnTo>
                    <a:lnTo>
                      <a:pt x="67" y="764"/>
                    </a:lnTo>
                    <a:lnTo>
                      <a:pt x="54" y="788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33" name="Freeform 237"/>
              <p:cNvSpPr>
                <a:spLocks/>
              </p:cNvSpPr>
              <p:nvPr/>
            </p:nvSpPr>
            <p:spPr bwMode="auto">
              <a:xfrm>
                <a:off x="2775031" y="2400853"/>
                <a:ext cx="324565" cy="381344"/>
              </a:xfrm>
              <a:custGeom>
                <a:avLst/>
                <a:gdLst>
                  <a:gd name="T0" fmla="*/ 180203187 w 373"/>
                  <a:gd name="T1" fmla="*/ 389849002 h 370"/>
                  <a:gd name="T2" fmla="*/ 184746227 w 373"/>
                  <a:gd name="T3" fmla="*/ 387724813 h 370"/>
                  <a:gd name="T4" fmla="*/ 193075278 w 373"/>
                  <a:gd name="T5" fmla="*/ 390911612 h 370"/>
                  <a:gd name="T6" fmla="*/ 281662380 w 373"/>
                  <a:gd name="T7" fmla="*/ 294246061 h 370"/>
                  <a:gd name="T8" fmla="*/ 279390425 w 373"/>
                  <a:gd name="T9" fmla="*/ 286809853 h 370"/>
                  <a:gd name="T10" fmla="*/ 273333328 w 373"/>
                  <a:gd name="T11" fmla="*/ 280436255 h 370"/>
                  <a:gd name="T12" fmla="*/ 262733192 w 373"/>
                  <a:gd name="T13" fmla="*/ 275125267 h 370"/>
                  <a:gd name="T14" fmla="*/ 256676096 w 373"/>
                  <a:gd name="T15" fmla="*/ 269814279 h 370"/>
                  <a:gd name="T16" fmla="*/ 254405011 w 373"/>
                  <a:gd name="T17" fmla="*/ 262378071 h 370"/>
                  <a:gd name="T18" fmla="*/ 255162039 w 373"/>
                  <a:gd name="T19" fmla="*/ 242194666 h 370"/>
                  <a:gd name="T20" fmla="*/ 255162039 w 373"/>
                  <a:gd name="T21" fmla="*/ 208202487 h 370"/>
                  <a:gd name="T22" fmla="*/ 252890084 w 373"/>
                  <a:gd name="T23" fmla="*/ 178459716 h 370"/>
                  <a:gd name="T24" fmla="*/ 249104943 w 373"/>
                  <a:gd name="T25" fmla="*/ 164649910 h 370"/>
                  <a:gd name="T26" fmla="*/ 244561903 w 373"/>
                  <a:gd name="T27" fmla="*/ 150841135 h 370"/>
                  <a:gd name="T28" fmla="*/ 238503936 w 373"/>
                  <a:gd name="T29" fmla="*/ 115786345 h 370"/>
                  <a:gd name="T30" fmla="*/ 231689812 w 373"/>
                  <a:gd name="T31" fmla="*/ 95602941 h 370"/>
                  <a:gd name="T32" fmla="*/ 224875687 w 373"/>
                  <a:gd name="T33" fmla="*/ 82855745 h 370"/>
                  <a:gd name="T34" fmla="*/ 227146772 w 373"/>
                  <a:gd name="T35" fmla="*/ 66922780 h 370"/>
                  <a:gd name="T36" fmla="*/ 227903800 w 373"/>
                  <a:gd name="T37" fmla="*/ 45676766 h 370"/>
                  <a:gd name="T38" fmla="*/ 228661698 w 373"/>
                  <a:gd name="T39" fmla="*/ 24431782 h 370"/>
                  <a:gd name="T40" fmla="*/ 234718795 w 373"/>
                  <a:gd name="T41" fmla="*/ 7436208 h 370"/>
                  <a:gd name="T42" fmla="*/ 228661698 w 373"/>
                  <a:gd name="T43" fmla="*/ 6373598 h 370"/>
                  <a:gd name="T44" fmla="*/ 210489539 w 373"/>
                  <a:gd name="T45" fmla="*/ 12747196 h 370"/>
                  <a:gd name="T46" fmla="*/ 185503255 w 373"/>
                  <a:gd name="T47" fmla="*/ 12747196 h 370"/>
                  <a:gd name="T48" fmla="*/ 155973931 w 373"/>
                  <a:gd name="T49" fmla="*/ 14871385 h 370"/>
                  <a:gd name="T50" fmla="*/ 127202505 w 373"/>
                  <a:gd name="T51" fmla="*/ 25494392 h 370"/>
                  <a:gd name="T52" fmla="*/ 109787374 w 373"/>
                  <a:gd name="T53" fmla="*/ 33992180 h 370"/>
                  <a:gd name="T54" fmla="*/ 93887170 w 373"/>
                  <a:gd name="T55" fmla="*/ 46739376 h 370"/>
                  <a:gd name="T56" fmla="*/ 93130142 w 373"/>
                  <a:gd name="T57" fmla="*/ 55237163 h 370"/>
                  <a:gd name="T58" fmla="*/ 99187238 w 373"/>
                  <a:gd name="T59" fmla="*/ 94541362 h 370"/>
                  <a:gd name="T60" fmla="*/ 101459193 w 373"/>
                  <a:gd name="T61" fmla="*/ 98789740 h 370"/>
                  <a:gd name="T62" fmla="*/ 106759261 w 373"/>
                  <a:gd name="T63" fmla="*/ 104101759 h 370"/>
                  <a:gd name="T64" fmla="*/ 107516289 w 373"/>
                  <a:gd name="T65" fmla="*/ 108350137 h 370"/>
                  <a:gd name="T66" fmla="*/ 105244334 w 373"/>
                  <a:gd name="T67" fmla="*/ 113662156 h 370"/>
                  <a:gd name="T68" fmla="*/ 96916153 w 373"/>
                  <a:gd name="T69" fmla="*/ 113662156 h 370"/>
                  <a:gd name="T70" fmla="*/ 80258920 w 373"/>
                  <a:gd name="T71" fmla="*/ 120035754 h 370"/>
                  <a:gd name="T72" fmla="*/ 71929869 w 373"/>
                  <a:gd name="T73" fmla="*/ 129595120 h 370"/>
                  <a:gd name="T74" fmla="*/ 68143857 w 373"/>
                  <a:gd name="T75" fmla="*/ 139155518 h 370"/>
                  <a:gd name="T76" fmla="*/ 62086761 w 373"/>
                  <a:gd name="T77" fmla="*/ 145529116 h 370"/>
                  <a:gd name="T78" fmla="*/ 49972568 w 373"/>
                  <a:gd name="T79" fmla="*/ 159338922 h 370"/>
                  <a:gd name="T80" fmla="*/ 38615404 w 373"/>
                  <a:gd name="T81" fmla="*/ 167836709 h 370"/>
                  <a:gd name="T82" fmla="*/ 23472228 w 373"/>
                  <a:gd name="T83" fmla="*/ 169961929 h 370"/>
                  <a:gd name="T84" fmla="*/ 15143176 w 373"/>
                  <a:gd name="T85" fmla="*/ 174210307 h 370"/>
                  <a:gd name="T86" fmla="*/ 6057096 w 373"/>
                  <a:gd name="T87" fmla="*/ 184833314 h 370"/>
                  <a:gd name="T88" fmla="*/ 0 w 373"/>
                  <a:gd name="T89" fmla="*/ 212451896 h 370"/>
                  <a:gd name="T90" fmla="*/ 135530687 w 373"/>
                  <a:gd name="T91" fmla="*/ 351607413 h 370"/>
                  <a:gd name="T92" fmla="*/ 152188790 w 373"/>
                  <a:gd name="T93" fmla="*/ 373915007 h 370"/>
                  <a:gd name="T94" fmla="*/ 173389062 w 373"/>
                  <a:gd name="T95" fmla="*/ 390911612 h 3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3" h="370">
                    <a:moveTo>
                      <a:pt x="235" y="370"/>
                    </a:moveTo>
                    <a:lnTo>
                      <a:pt x="237" y="369"/>
                    </a:lnTo>
                    <a:lnTo>
                      <a:pt x="238" y="367"/>
                    </a:lnTo>
                    <a:lnTo>
                      <a:pt x="240" y="366"/>
                    </a:lnTo>
                    <a:lnTo>
                      <a:pt x="241" y="366"/>
                    </a:lnTo>
                    <a:lnTo>
                      <a:pt x="242" y="365"/>
                    </a:lnTo>
                    <a:lnTo>
                      <a:pt x="244" y="365"/>
                    </a:lnTo>
                    <a:lnTo>
                      <a:pt x="245" y="365"/>
                    </a:lnTo>
                    <a:lnTo>
                      <a:pt x="249" y="366"/>
                    </a:lnTo>
                    <a:lnTo>
                      <a:pt x="252" y="367"/>
                    </a:lnTo>
                    <a:lnTo>
                      <a:pt x="255" y="368"/>
                    </a:lnTo>
                    <a:lnTo>
                      <a:pt x="257" y="370"/>
                    </a:lnTo>
                    <a:lnTo>
                      <a:pt x="373" y="282"/>
                    </a:lnTo>
                    <a:lnTo>
                      <a:pt x="373" y="279"/>
                    </a:lnTo>
                    <a:lnTo>
                      <a:pt x="372" y="277"/>
                    </a:lnTo>
                    <a:lnTo>
                      <a:pt x="372" y="275"/>
                    </a:lnTo>
                    <a:lnTo>
                      <a:pt x="371" y="273"/>
                    </a:lnTo>
                    <a:lnTo>
                      <a:pt x="370" y="271"/>
                    </a:lnTo>
                    <a:lnTo>
                      <a:pt x="369" y="270"/>
                    </a:lnTo>
                    <a:lnTo>
                      <a:pt x="368" y="268"/>
                    </a:lnTo>
                    <a:lnTo>
                      <a:pt x="367" y="267"/>
                    </a:lnTo>
                    <a:lnTo>
                      <a:pt x="364" y="265"/>
                    </a:lnTo>
                    <a:lnTo>
                      <a:pt x="361" y="264"/>
                    </a:lnTo>
                    <a:lnTo>
                      <a:pt x="358" y="262"/>
                    </a:lnTo>
                    <a:lnTo>
                      <a:pt x="354" y="261"/>
                    </a:lnTo>
                    <a:lnTo>
                      <a:pt x="351" y="260"/>
                    </a:lnTo>
                    <a:lnTo>
                      <a:pt x="347" y="259"/>
                    </a:lnTo>
                    <a:lnTo>
                      <a:pt x="344" y="258"/>
                    </a:lnTo>
                    <a:lnTo>
                      <a:pt x="342" y="256"/>
                    </a:lnTo>
                    <a:lnTo>
                      <a:pt x="340" y="255"/>
                    </a:lnTo>
                    <a:lnTo>
                      <a:pt x="339" y="254"/>
                    </a:lnTo>
                    <a:lnTo>
                      <a:pt x="338" y="252"/>
                    </a:lnTo>
                    <a:lnTo>
                      <a:pt x="337" y="251"/>
                    </a:lnTo>
                    <a:lnTo>
                      <a:pt x="337" y="249"/>
                    </a:lnTo>
                    <a:lnTo>
                      <a:pt x="336" y="247"/>
                    </a:lnTo>
                    <a:lnTo>
                      <a:pt x="336" y="245"/>
                    </a:lnTo>
                    <a:lnTo>
                      <a:pt x="336" y="243"/>
                    </a:lnTo>
                    <a:lnTo>
                      <a:pt x="336" y="235"/>
                    </a:lnTo>
                    <a:lnTo>
                      <a:pt x="337" y="228"/>
                    </a:lnTo>
                    <a:lnTo>
                      <a:pt x="338" y="220"/>
                    </a:lnTo>
                    <a:lnTo>
                      <a:pt x="338" y="214"/>
                    </a:lnTo>
                    <a:lnTo>
                      <a:pt x="338" y="205"/>
                    </a:lnTo>
                    <a:lnTo>
                      <a:pt x="337" y="196"/>
                    </a:lnTo>
                    <a:lnTo>
                      <a:pt x="337" y="186"/>
                    </a:lnTo>
                    <a:lnTo>
                      <a:pt x="336" y="177"/>
                    </a:lnTo>
                    <a:lnTo>
                      <a:pt x="335" y="172"/>
                    </a:lnTo>
                    <a:lnTo>
                      <a:pt x="334" y="168"/>
                    </a:lnTo>
                    <a:lnTo>
                      <a:pt x="333" y="164"/>
                    </a:lnTo>
                    <a:lnTo>
                      <a:pt x="332" y="160"/>
                    </a:lnTo>
                    <a:lnTo>
                      <a:pt x="330" y="157"/>
                    </a:lnTo>
                    <a:lnTo>
                      <a:pt x="329" y="155"/>
                    </a:lnTo>
                    <a:lnTo>
                      <a:pt x="327" y="153"/>
                    </a:lnTo>
                    <a:lnTo>
                      <a:pt x="325" y="152"/>
                    </a:lnTo>
                    <a:lnTo>
                      <a:pt x="324" y="147"/>
                    </a:lnTo>
                    <a:lnTo>
                      <a:pt x="323" y="142"/>
                    </a:lnTo>
                    <a:lnTo>
                      <a:pt x="322" y="136"/>
                    </a:lnTo>
                    <a:lnTo>
                      <a:pt x="321" y="130"/>
                    </a:lnTo>
                    <a:lnTo>
                      <a:pt x="319" y="120"/>
                    </a:lnTo>
                    <a:lnTo>
                      <a:pt x="315" y="109"/>
                    </a:lnTo>
                    <a:lnTo>
                      <a:pt x="313" y="104"/>
                    </a:lnTo>
                    <a:lnTo>
                      <a:pt x="311" y="99"/>
                    </a:lnTo>
                    <a:lnTo>
                      <a:pt x="308" y="94"/>
                    </a:lnTo>
                    <a:lnTo>
                      <a:pt x="306" y="90"/>
                    </a:lnTo>
                    <a:lnTo>
                      <a:pt x="304" y="86"/>
                    </a:lnTo>
                    <a:lnTo>
                      <a:pt x="301" y="83"/>
                    </a:lnTo>
                    <a:lnTo>
                      <a:pt x="299" y="80"/>
                    </a:lnTo>
                    <a:lnTo>
                      <a:pt x="297" y="78"/>
                    </a:lnTo>
                    <a:lnTo>
                      <a:pt x="298" y="74"/>
                    </a:lnTo>
                    <a:lnTo>
                      <a:pt x="299" y="69"/>
                    </a:lnTo>
                    <a:lnTo>
                      <a:pt x="300" y="66"/>
                    </a:lnTo>
                    <a:lnTo>
                      <a:pt x="300" y="63"/>
                    </a:lnTo>
                    <a:lnTo>
                      <a:pt x="301" y="60"/>
                    </a:lnTo>
                    <a:lnTo>
                      <a:pt x="303" y="57"/>
                    </a:lnTo>
                    <a:lnTo>
                      <a:pt x="302" y="50"/>
                    </a:lnTo>
                    <a:lnTo>
                      <a:pt x="301" y="43"/>
                    </a:lnTo>
                    <a:lnTo>
                      <a:pt x="301" y="37"/>
                    </a:lnTo>
                    <a:lnTo>
                      <a:pt x="301" y="32"/>
                    </a:lnTo>
                    <a:lnTo>
                      <a:pt x="301" y="27"/>
                    </a:lnTo>
                    <a:lnTo>
                      <a:pt x="302" y="23"/>
                    </a:lnTo>
                    <a:lnTo>
                      <a:pt x="303" y="19"/>
                    </a:lnTo>
                    <a:lnTo>
                      <a:pt x="304" y="16"/>
                    </a:lnTo>
                    <a:lnTo>
                      <a:pt x="307" y="11"/>
                    </a:lnTo>
                    <a:lnTo>
                      <a:pt x="310" y="7"/>
                    </a:lnTo>
                    <a:lnTo>
                      <a:pt x="312" y="3"/>
                    </a:lnTo>
                    <a:lnTo>
                      <a:pt x="314" y="0"/>
                    </a:lnTo>
                    <a:lnTo>
                      <a:pt x="308" y="3"/>
                    </a:lnTo>
                    <a:lnTo>
                      <a:pt x="302" y="6"/>
                    </a:lnTo>
                    <a:lnTo>
                      <a:pt x="297" y="8"/>
                    </a:lnTo>
                    <a:lnTo>
                      <a:pt x="290" y="9"/>
                    </a:lnTo>
                    <a:lnTo>
                      <a:pt x="284" y="11"/>
                    </a:lnTo>
                    <a:lnTo>
                      <a:pt x="278" y="12"/>
                    </a:lnTo>
                    <a:lnTo>
                      <a:pt x="271" y="12"/>
                    </a:lnTo>
                    <a:lnTo>
                      <a:pt x="264" y="12"/>
                    </a:lnTo>
                    <a:lnTo>
                      <a:pt x="256" y="12"/>
                    </a:lnTo>
                    <a:lnTo>
                      <a:pt x="245" y="12"/>
                    </a:lnTo>
                    <a:lnTo>
                      <a:pt x="233" y="12"/>
                    </a:lnTo>
                    <a:lnTo>
                      <a:pt x="222" y="12"/>
                    </a:lnTo>
                    <a:lnTo>
                      <a:pt x="215" y="13"/>
                    </a:lnTo>
                    <a:lnTo>
                      <a:pt x="206" y="14"/>
                    </a:lnTo>
                    <a:lnTo>
                      <a:pt x="197" y="16"/>
                    </a:lnTo>
                    <a:lnTo>
                      <a:pt x="187" y="18"/>
                    </a:lnTo>
                    <a:lnTo>
                      <a:pt x="177" y="21"/>
                    </a:lnTo>
                    <a:lnTo>
                      <a:pt x="168" y="24"/>
                    </a:lnTo>
                    <a:lnTo>
                      <a:pt x="159" y="26"/>
                    </a:lnTo>
                    <a:lnTo>
                      <a:pt x="153" y="29"/>
                    </a:lnTo>
                    <a:lnTo>
                      <a:pt x="150" y="30"/>
                    </a:lnTo>
                    <a:lnTo>
                      <a:pt x="145" y="32"/>
                    </a:lnTo>
                    <a:lnTo>
                      <a:pt x="140" y="34"/>
                    </a:lnTo>
                    <a:lnTo>
                      <a:pt x="135" y="37"/>
                    </a:lnTo>
                    <a:lnTo>
                      <a:pt x="130" y="40"/>
                    </a:lnTo>
                    <a:lnTo>
                      <a:pt x="124" y="44"/>
                    </a:lnTo>
                    <a:lnTo>
                      <a:pt x="119" y="48"/>
                    </a:lnTo>
                    <a:lnTo>
                      <a:pt x="116" y="51"/>
                    </a:lnTo>
                    <a:lnTo>
                      <a:pt x="118" y="52"/>
                    </a:lnTo>
                    <a:lnTo>
                      <a:pt x="123" y="52"/>
                    </a:lnTo>
                    <a:lnTo>
                      <a:pt x="128" y="53"/>
                    </a:lnTo>
                    <a:lnTo>
                      <a:pt x="131" y="53"/>
                    </a:lnTo>
                    <a:lnTo>
                      <a:pt x="131" y="88"/>
                    </a:lnTo>
                    <a:lnTo>
                      <a:pt x="131" y="89"/>
                    </a:lnTo>
                    <a:lnTo>
                      <a:pt x="131" y="90"/>
                    </a:lnTo>
                    <a:lnTo>
                      <a:pt x="132" y="91"/>
                    </a:lnTo>
                    <a:lnTo>
                      <a:pt x="133" y="92"/>
                    </a:lnTo>
                    <a:lnTo>
                      <a:pt x="134" y="93"/>
                    </a:lnTo>
                    <a:lnTo>
                      <a:pt x="136" y="94"/>
                    </a:lnTo>
                    <a:lnTo>
                      <a:pt x="138" y="95"/>
                    </a:lnTo>
                    <a:lnTo>
                      <a:pt x="140" y="97"/>
                    </a:lnTo>
                    <a:lnTo>
                      <a:pt x="141" y="98"/>
                    </a:lnTo>
                    <a:lnTo>
                      <a:pt x="141" y="99"/>
                    </a:lnTo>
                    <a:lnTo>
                      <a:pt x="142" y="100"/>
                    </a:lnTo>
                    <a:lnTo>
                      <a:pt x="142" y="101"/>
                    </a:lnTo>
                    <a:lnTo>
                      <a:pt x="142" y="102"/>
                    </a:lnTo>
                    <a:lnTo>
                      <a:pt x="141" y="104"/>
                    </a:lnTo>
                    <a:lnTo>
                      <a:pt x="141" y="105"/>
                    </a:lnTo>
                    <a:lnTo>
                      <a:pt x="140" y="106"/>
                    </a:lnTo>
                    <a:lnTo>
                      <a:pt x="139" y="107"/>
                    </a:lnTo>
                    <a:lnTo>
                      <a:pt x="138" y="107"/>
                    </a:lnTo>
                    <a:lnTo>
                      <a:pt x="136" y="107"/>
                    </a:lnTo>
                    <a:lnTo>
                      <a:pt x="135" y="108"/>
                    </a:lnTo>
                    <a:lnTo>
                      <a:pt x="128" y="107"/>
                    </a:lnTo>
                    <a:lnTo>
                      <a:pt x="120" y="107"/>
                    </a:lnTo>
                    <a:lnTo>
                      <a:pt x="116" y="108"/>
                    </a:lnTo>
                    <a:lnTo>
                      <a:pt x="112" y="111"/>
                    </a:lnTo>
                    <a:lnTo>
                      <a:pt x="106" y="113"/>
                    </a:lnTo>
                    <a:lnTo>
                      <a:pt x="101" y="116"/>
                    </a:lnTo>
                    <a:lnTo>
                      <a:pt x="99" y="118"/>
                    </a:lnTo>
                    <a:lnTo>
                      <a:pt x="97" y="120"/>
                    </a:lnTo>
                    <a:lnTo>
                      <a:pt x="95" y="122"/>
                    </a:lnTo>
                    <a:lnTo>
                      <a:pt x="93" y="124"/>
                    </a:lnTo>
                    <a:lnTo>
                      <a:pt x="92" y="126"/>
                    </a:lnTo>
                    <a:lnTo>
                      <a:pt x="91" y="128"/>
                    </a:lnTo>
                    <a:lnTo>
                      <a:pt x="90" y="131"/>
                    </a:lnTo>
                    <a:lnTo>
                      <a:pt x="90" y="133"/>
                    </a:lnTo>
                    <a:lnTo>
                      <a:pt x="87" y="134"/>
                    </a:lnTo>
                    <a:lnTo>
                      <a:pt x="84" y="135"/>
                    </a:lnTo>
                    <a:lnTo>
                      <a:pt x="82" y="137"/>
                    </a:lnTo>
                    <a:lnTo>
                      <a:pt x="79" y="139"/>
                    </a:lnTo>
                    <a:lnTo>
                      <a:pt x="74" y="143"/>
                    </a:lnTo>
                    <a:lnTo>
                      <a:pt x="69" y="148"/>
                    </a:lnTo>
                    <a:lnTo>
                      <a:pt x="66" y="150"/>
                    </a:lnTo>
                    <a:lnTo>
                      <a:pt x="62" y="152"/>
                    </a:lnTo>
                    <a:lnTo>
                      <a:pt x="59" y="155"/>
                    </a:lnTo>
                    <a:lnTo>
                      <a:pt x="55" y="156"/>
                    </a:lnTo>
                    <a:lnTo>
                      <a:pt x="51" y="158"/>
                    </a:lnTo>
                    <a:lnTo>
                      <a:pt x="46" y="159"/>
                    </a:lnTo>
                    <a:lnTo>
                      <a:pt x="41" y="160"/>
                    </a:lnTo>
                    <a:lnTo>
                      <a:pt x="35" y="160"/>
                    </a:lnTo>
                    <a:lnTo>
                      <a:pt x="31" y="160"/>
                    </a:lnTo>
                    <a:lnTo>
                      <a:pt x="29" y="161"/>
                    </a:lnTo>
                    <a:lnTo>
                      <a:pt x="26" y="161"/>
                    </a:lnTo>
                    <a:lnTo>
                      <a:pt x="24" y="162"/>
                    </a:lnTo>
                    <a:lnTo>
                      <a:pt x="20" y="164"/>
                    </a:lnTo>
                    <a:lnTo>
                      <a:pt x="17" y="167"/>
                    </a:lnTo>
                    <a:lnTo>
                      <a:pt x="13" y="169"/>
                    </a:lnTo>
                    <a:lnTo>
                      <a:pt x="10" y="172"/>
                    </a:lnTo>
                    <a:lnTo>
                      <a:pt x="8" y="174"/>
                    </a:lnTo>
                    <a:lnTo>
                      <a:pt x="6" y="175"/>
                    </a:lnTo>
                    <a:lnTo>
                      <a:pt x="3" y="176"/>
                    </a:lnTo>
                    <a:lnTo>
                      <a:pt x="0" y="177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69" y="253"/>
                    </a:lnTo>
                    <a:lnTo>
                      <a:pt x="170" y="323"/>
                    </a:lnTo>
                    <a:lnTo>
                      <a:pt x="179" y="331"/>
                    </a:lnTo>
                    <a:lnTo>
                      <a:pt x="185" y="341"/>
                    </a:lnTo>
                    <a:lnTo>
                      <a:pt x="189" y="344"/>
                    </a:lnTo>
                    <a:lnTo>
                      <a:pt x="194" y="347"/>
                    </a:lnTo>
                    <a:lnTo>
                      <a:pt x="201" y="352"/>
                    </a:lnTo>
                    <a:lnTo>
                      <a:pt x="210" y="357"/>
                    </a:lnTo>
                    <a:lnTo>
                      <a:pt x="218" y="362"/>
                    </a:lnTo>
                    <a:lnTo>
                      <a:pt x="226" y="366"/>
                    </a:lnTo>
                    <a:lnTo>
                      <a:pt x="229" y="368"/>
                    </a:lnTo>
                    <a:lnTo>
                      <a:pt x="232" y="369"/>
                    </a:lnTo>
                    <a:lnTo>
                      <a:pt x="234" y="370"/>
                    </a:lnTo>
                    <a:lnTo>
                      <a:pt x="235" y="37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34" name="Freeform 238"/>
              <p:cNvSpPr>
                <a:spLocks/>
              </p:cNvSpPr>
              <p:nvPr/>
            </p:nvSpPr>
            <p:spPr bwMode="auto">
              <a:xfrm>
                <a:off x="3062025" y="2489659"/>
                <a:ext cx="252555" cy="287313"/>
              </a:xfrm>
              <a:custGeom>
                <a:avLst/>
                <a:gdLst>
                  <a:gd name="T0" fmla="*/ 2985448 w 877"/>
                  <a:gd name="T1" fmla="*/ 17059644 h 826"/>
                  <a:gd name="T2" fmla="*/ 3814819 w 877"/>
                  <a:gd name="T3" fmla="*/ 13187875 h 826"/>
                  <a:gd name="T4" fmla="*/ 3814819 w 877"/>
                  <a:gd name="T5" fmla="*/ 8469472 h 826"/>
                  <a:gd name="T6" fmla="*/ 5058875 w 877"/>
                  <a:gd name="T7" fmla="*/ 7743538 h 826"/>
                  <a:gd name="T8" fmla="*/ 7380826 w 877"/>
                  <a:gd name="T9" fmla="*/ 6654461 h 826"/>
                  <a:gd name="T10" fmla="*/ 8210197 w 877"/>
                  <a:gd name="T11" fmla="*/ 2419899 h 826"/>
                  <a:gd name="T12" fmla="*/ 13932282 w 877"/>
                  <a:gd name="T13" fmla="*/ 725935 h 826"/>
                  <a:gd name="T14" fmla="*/ 20069051 w 877"/>
                  <a:gd name="T15" fmla="*/ 2903740 h 826"/>
                  <a:gd name="T16" fmla="*/ 22639813 w 877"/>
                  <a:gd name="T17" fmla="*/ 5202591 h 826"/>
                  <a:gd name="T18" fmla="*/ 23635059 w 877"/>
                  <a:gd name="T19" fmla="*/ 9437154 h 826"/>
                  <a:gd name="T20" fmla="*/ 24464430 w 877"/>
                  <a:gd name="T21" fmla="*/ 12219846 h 826"/>
                  <a:gd name="T22" fmla="*/ 26952255 w 877"/>
                  <a:gd name="T23" fmla="*/ 13308923 h 826"/>
                  <a:gd name="T24" fmla="*/ 30103577 w 877"/>
                  <a:gd name="T25" fmla="*/ 13187875 h 826"/>
                  <a:gd name="T26" fmla="*/ 34913641 w 877"/>
                  <a:gd name="T27" fmla="*/ 16091615 h 826"/>
                  <a:gd name="T28" fmla="*/ 39640768 w 877"/>
                  <a:gd name="T29" fmla="*/ 19600590 h 826"/>
                  <a:gd name="T30" fmla="*/ 42543279 w 877"/>
                  <a:gd name="T31" fmla="*/ 20084431 h 826"/>
                  <a:gd name="T32" fmla="*/ 44616418 w 877"/>
                  <a:gd name="T33" fmla="*/ 19116402 h 826"/>
                  <a:gd name="T34" fmla="*/ 45528726 w 877"/>
                  <a:gd name="T35" fmla="*/ 15244633 h 826"/>
                  <a:gd name="T36" fmla="*/ 45114041 w 877"/>
                  <a:gd name="T37" fmla="*/ 12461940 h 826"/>
                  <a:gd name="T38" fmla="*/ 44035858 w 877"/>
                  <a:gd name="T39" fmla="*/ 9800295 h 826"/>
                  <a:gd name="T40" fmla="*/ 44699355 w 877"/>
                  <a:gd name="T41" fmla="*/ 5928526 h 826"/>
                  <a:gd name="T42" fmla="*/ 47601866 w 877"/>
                  <a:gd name="T43" fmla="*/ 4113515 h 826"/>
                  <a:gd name="T44" fmla="*/ 51167873 w 877"/>
                  <a:gd name="T45" fmla="*/ 483841 h 826"/>
                  <a:gd name="T46" fmla="*/ 53904510 w 877"/>
                  <a:gd name="T47" fmla="*/ 0 h 826"/>
                  <a:gd name="T48" fmla="*/ 56475560 w 877"/>
                  <a:gd name="T49" fmla="*/ 725935 h 826"/>
                  <a:gd name="T50" fmla="*/ 57636392 w 877"/>
                  <a:gd name="T51" fmla="*/ 2903740 h 826"/>
                  <a:gd name="T52" fmla="*/ 58548700 w 877"/>
                  <a:gd name="T53" fmla="*/ 6049573 h 826"/>
                  <a:gd name="T54" fmla="*/ 60373316 w 877"/>
                  <a:gd name="T55" fmla="*/ 7622490 h 826"/>
                  <a:gd name="T56" fmla="*/ 66178337 w 877"/>
                  <a:gd name="T57" fmla="*/ 8590172 h 826"/>
                  <a:gd name="T58" fmla="*/ 68832037 w 877"/>
                  <a:gd name="T59" fmla="*/ 11736006 h 826"/>
                  <a:gd name="T60" fmla="*/ 69163785 w 877"/>
                  <a:gd name="T61" fmla="*/ 14155905 h 826"/>
                  <a:gd name="T62" fmla="*/ 69910219 w 877"/>
                  <a:gd name="T63" fmla="*/ 16938597 h 826"/>
                  <a:gd name="T64" fmla="*/ 69329659 w 877"/>
                  <a:gd name="T65" fmla="*/ 19237449 h 826"/>
                  <a:gd name="T66" fmla="*/ 68334414 w 877"/>
                  <a:gd name="T67" fmla="*/ 20568272 h 826"/>
                  <a:gd name="T68" fmla="*/ 68749099 w 877"/>
                  <a:gd name="T69" fmla="*/ 25044928 h 826"/>
                  <a:gd name="T70" fmla="*/ 71153988 w 877"/>
                  <a:gd name="T71" fmla="*/ 29642632 h 826"/>
                  <a:gd name="T72" fmla="*/ 72646855 w 877"/>
                  <a:gd name="T73" fmla="*/ 83120416 h 826"/>
                  <a:gd name="T74" fmla="*/ 72729793 w 877"/>
                  <a:gd name="T75" fmla="*/ 89653830 h 826"/>
                  <a:gd name="T76" fmla="*/ 72149233 w 877"/>
                  <a:gd name="T77" fmla="*/ 93767345 h 826"/>
                  <a:gd name="T78" fmla="*/ 70324904 w 877"/>
                  <a:gd name="T79" fmla="*/ 94735375 h 826"/>
                  <a:gd name="T80" fmla="*/ 68832037 w 877"/>
                  <a:gd name="T81" fmla="*/ 97276321 h 826"/>
                  <a:gd name="T82" fmla="*/ 30352388 w 877"/>
                  <a:gd name="T83" fmla="*/ 71747204 h 826"/>
                  <a:gd name="T84" fmla="*/ 27449878 w 877"/>
                  <a:gd name="T85" fmla="*/ 73441168 h 826"/>
                  <a:gd name="T86" fmla="*/ 24215618 w 877"/>
                  <a:gd name="T87" fmla="*/ 75740020 h 826"/>
                  <a:gd name="T88" fmla="*/ 21810730 w 877"/>
                  <a:gd name="T89" fmla="*/ 75861067 h 826"/>
                  <a:gd name="T90" fmla="*/ 19073806 w 877"/>
                  <a:gd name="T91" fmla="*/ 73682915 h 826"/>
                  <a:gd name="T92" fmla="*/ 16005421 w 877"/>
                  <a:gd name="T93" fmla="*/ 70900222 h 826"/>
                  <a:gd name="T94" fmla="*/ 12605288 w 877"/>
                  <a:gd name="T95" fmla="*/ 69932541 h 826"/>
                  <a:gd name="T96" fmla="*/ 11444456 w 877"/>
                  <a:gd name="T97" fmla="*/ 69811494 h 826"/>
                  <a:gd name="T98" fmla="*/ 10780960 w 877"/>
                  <a:gd name="T99" fmla="*/ 66907754 h 826"/>
                  <a:gd name="T100" fmla="*/ 9039280 w 877"/>
                  <a:gd name="T101" fmla="*/ 64729949 h 826"/>
                  <a:gd name="T102" fmla="*/ 5224462 w 877"/>
                  <a:gd name="T103" fmla="*/ 62552145 h 826"/>
                  <a:gd name="T104" fmla="*/ 2321951 w 877"/>
                  <a:gd name="T105" fmla="*/ 60373992 h 826"/>
                  <a:gd name="T106" fmla="*/ 1326994 w 877"/>
                  <a:gd name="T107" fmla="*/ 58317234 h 826"/>
                  <a:gd name="T108" fmla="*/ 1161119 w 877"/>
                  <a:gd name="T109" fmla="*/ 53114643 h 826"/>
                  <a:gd name="T110" fmla="*/ 1575805 w 877"/>
                  <a:gd name="T111" fmla="*/ 42588413 h 826"/>
                  <a:gd name="T112" fmla="*/ 1409931 w 877"/>
                  <a:gd name="T113" fmla="*/ 31215549 h 826"/>
                  <a:gd name="T114" fmla="*/ 331748 w 877"/>
                  <a:gd name="T115" fmla="*/ 24440040 h 8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77" h="826">
                    <a:moveTo>
                      <a:pt x="0" y="190"/>
                    </a:moveTo>
                    <a:lnTo>
                      <a:pt x="16" y="167"/>
                    </a:lnTo>
                    <a:lnTo>
                      <a:pt x="33" y="147"/>
                    </a:lnTo>
                    <a:lnTo>
                      <a:pt x="36" y="141"/>
                    </a:lnTo>
                    <a:lnTo>
                      <a:pt x="39" y="133"/>
                    </a:lnTo>
                    <a:lnTo>
                      <a:pt x="41" y="126"/>
                    </a:lnTo>
                    <a:lnTo>
                      <a:pt x="43" y="118"/>
                    </a:lnTo>
                    <a:lnTo>
                      <a:pt x="46" y="109"/>
                    </a:lnTo>
                    <a:lnTo>
                      <a:pt x="47" y="99"/>
                    </a:lnTo>
                    <a:lnTo>
                      <a:pt x="47" y="87"/>
                    </a:lnTo>
                    <a:lnTo>
                      <a:pt x="46" y="73"/>
                    </a:lnTo>
                    <a:lnTo>
                      <a:pt x="46" y="70"/>
                    </a:lnTo>
                    <a:lnTo>
                      <a:pt x="47" y="67"/>
                    </a:lnTo>
                    <a:lnTo>
                      <a:pt x="49" y="66"/>
                    </a:lnTo>
                    <a:lnTo>
                      <a:pt x="52" y="65"/>
                    </a:lnTo>
                    <a:lnTo>
                      <a:pt x="61" y="64"/>
                    </a:lnTo>
                    <a:lnTo>
                      <a:pt x="72" y="63"/>
                    </a:lnTo>
                    <a:lnTo>
                      <a:pt x="78" y="61"/>
                    </a:lnTo>
                    <a:lnTo>
                      <a:pt x="83" y="59"/>
                    </a:lnTo>
                    <a:lnTo>
                      <a:pt x="89" y="55"/>
                    </a:lnTo>
                    <a:lnTo>
                      <a:pt x="93" y="50"/>
                    </a:lnTo>
                    <a:lnTo>
                      <a:pt x="96" y="42"/>
                    </a:lnTo>
                    <a:lnTo>
                      <a:pt x="98" y="33"/>
                    </a:lnTo>
                    <a:lnTo>
                      <a:pt x="99" y="20"/>
                    </a:lnTo>
                    <a:lnTo>
                      <a:pt x="98" y="6"/>
                    </a:lnTo>
                    <a:lnTo>
                      <a:pt x="124" y="4"/>
                    </a:lnTo>
                    <a:lnTo>
                      <a:pt x="147" y="5"/>
                    </a:lnTo>
                    <a:lnTo>
                      <a:pt x="168" y="6"/>
                    </a:lnTo>
                    <a:lnTo>
                      <a:pt x="188" y="9"/>
                    </a:lnTo>
                    <a:lnTo>
                      <a:pt x="208" y="13"/>
                    </a:lnTo>
                    <a:lnTo>
                      <a:pt x="226" y="18"/>
                    </a:lnTo>
                    <a:lnTo>
                      <a:pt x="242" y="24"/>
                    </a:lnTo>
                    <a:lnTo>
                      <a:pt x="259" y="31"/>
                    </a:lnTo>
                    <a:lnTo>
                      <a:pt x="264" y="35"/>
                    </a:lnTo>
                    <a:lnTo>
                      <a:pt x="269" y="39"/>
                    </a:lnTo>
                    <a:lnTo>
                      <a:pt x="273" y="43"/>
                    </a:lnTo>
                    <a:lnTo>
                      <a:pt x="276" y="47"/>
                    </a:lnTo>
                    <a:lnTo>
                      <a:pt x="281" y="57"/>
                    </a:lnTo>
                    <a:lnTo>
                      <a:pt x="283" y="67"/>
                    </a:lnTo>
                    <a:lnTo>
                      <a:pt x="285" y="78"/>
                    </a:lnTo>
                    <a:lnTo>
                      <a:pt x="288" y="88"/>
                    </a:lnTo>
                    <a:lnTo>
                      <a:pt x="289" y="93"/>
                    </a:lnTo>
                    <a:lnTo>
                      <a:pt x="292" y="97"/>
                    </a:lnTo>
                    <a:lnTo>
                      <a:pt x="295" y="101"/>
                    </a:lnTo>
                    <a:lnTo>
                      <a:pt x="298" y="105"/>
                    </a:lnTo>
                    <a:lnTo>
                      <a:pt x="306" y="108"/>
                    </a:lnTo>
                    <a:lnTo>
                      <a:pt x="315" y="110"/>
                    </a:lnTo>
                    <a:lnTo>
                      <a:pt x="325" y="110"/>
                    </a:lnTo>
                    <a:lnTo>
                      <a:pt x="334" y="110"/>
                    </a:lnTo>
                    <a:lnTo>
                      <a:pt x="344" y="109"/>
                    </a:lnTo>
                    <a:lnTo>
                      <a:pt x="354" y="109"/>
                    </a:lnTo>
                    <a:lnTo>
                      <a:pt x="363" y="109"/>
                    </a:lnTo>
                    <a:lnTo>
                      <a:pt x="372" y="111"/>
                    </a:lnTo>
                    <a:lnTo>
                      <a:pt x="388" y="117"/>
                    </a:lnTo>
                    <a:lnTo>
                      <a:pt x="405" y="124"/>
                    </a:lnTo>
                    <a:lnTo>
                      <a:pt x="421" y="133"/>
                    </a:lnTo>
                    <a:lnTo>
                      <a:pt x="438" y="143"/>
                    </a:lnTo>
                    <a:lnTo>
                      <a:pt x="454" y="152"/>
                    </a:lnTo>
                    <a:lnTo>
                      <a:pt x="471" y="159"/>
                    </a:lnTo>
                    <a:lnTo>
                      <a:pt x="478" y="162"/>
                    </a:lnTo>
                    <a:lnTo>
                      <a:pt x="487" y="164"/>
                    </a:lnTo>
                    <a:lnTo>
                      <a:pt x="496" y="166"/>
                    </a:lnTo>
                    <a:lnTo>
                      <a:pt x="505" y="166"/>
                    </a:lnTo>
                    <a:lnTo>
                      <a:pt x="513" y="166"/>
                    </a:lnTo>
                    <a:lnTo>
                      <a:pt x="521" y="166"/>
                    </a:lnTo>
                    <a:lnTo>
                      <a:pt x="529" y="166"/>
                    </a:lnTo>
                    <a:lnTo>
                      <a:pt x="538" y="166"/>
                    </a:lnTo>
                    <a:lnTo>
                      <a:pt x="538" y="158"/>
                    </a:lnTo>
                    <a:lnTo>
                      <a:pt x="540" y="150"/>
                    </a:lnTo>
                    <a:lnTo>
                      <a:pt x="542" y="143"/>
                    </a:lnTo>
                    <a:lnTo>
                      <a:pt x="544" y="137"/>
                    </a:lnTo>
                    <a:lnTo>
                      <a:pt x="549" y="126"/>
                    </a:lnTo>
                    <a:lnTo>
                      <a:pt x="551" y="117"/>
                    </a:lnTo>
                    <a:lnTo>
                      <a:pt x="550" y="112"/>
                    </a:lnTo>
                    <a:lnTo>
                      <a:pt x="547" y="108"/>
                    </a:lnTo>
                    <a:lnTo>
                      <a:pt x="544" y="103"/>
                    </a:lnTo>
                    <a:lnTo>
                      <a:pt x="541" y="98"/>
                    </a:lnTo>
                    <a:lnTo>
                      <a:pt x="537" y="93"/>
                    </a:lnTo>
                    <a:lnTo>
                      <a:pt x="534" y="87"/>
                    </a:lnTo>
                    <a:lnTo>
                      <a:pt x="531" y="81"/>
                    </a:lnTo>
                    <a:lnTo>
                      <a:pt x="531" y="73"/>
                    </a:lnTo>
                    <a:lnTo>
                      <a:pt x="531" y="61"/>
                    </a:lnTo>
                    <a:lnTo>
                      <a:pt x="531" y="49"/>
                    </a:lnTo>
                    <a:lnTo>
                      <a:pt x="539" y="49"/>
                    </a:lnTo>
                    <a:lnTo>
                      <a:pt x="547" y="47"/>
                    </a:lnTo>
                    <a:lnTo>
                      <a:pt x="554" y="45"/>
                    </a:lnTo>
                    <a:lnTo>
                      <a:pt x="562" y="42"/>
                    </a:lnTo>
                    <a:lnTo>
                      <a:pt x="574" y="34"/>
                    </a:lnTo>
                    <a:lnTo>
                      <a:pt x="586" y="24"/>
                    </a:lnTo>
                    <a:lnTo>
                      <a:pt x="598" y="15"/>
                    </a:lnTo>
                    <a:lnTo>
                      <a:pt x="610" y="7"/>
                    </a:lnTo>
                    <a:lnTo>
                      <a:pt x="617" y="4"/>
                    </a:lnTo>
                    <a:lnTo>
                      <a:pt x="623" y="2"/>
                    </a:lnTo>
                    <a:lnTo>
                      <a:pt x="630" y="0"/>
                    </a:lnTo>
                    <a:lnTo>
                      <a:pt x="638" y="0"/>
                    </a:lnTo>
                    <a:lnTo>
                      <a:pt x="650" y="0"/>
                    </a:lnTo>
                    <a:lnTo>
                      <a:pt x="659" y="1"/>
                    </a:lnTo>
                    <a:lnTo>
                      <a:pt x="668" y="2"/>
                    </a:lnTo>
                    <a:lnTo>
                      <a:pt x="676" y="4"/>
                    </a:lnTo>
                    <a:lnTo>
                      <a:pt x="681" y="6"/>
                    </a:lnTo>
                    <a:lnTo>
                      <a:pt x="685" y="9"/>
                    </a:lnTo>
                    <a:lnTo>
                      <a:pt x="688" y="12"/>
                    </a:lnTo>
                    <a:lnTo>
                      <a:pt x="691" y="16"/>
                    </a:lnTo>
                    <a:lnTo>
                      <a:pt x="695" y="24"/>
                    </a:lnTo>
                    <a:lnTo>
                      <a:pt x="698" y="34"/>
                    </a:lnTo>
                    <a:lnTo>
                      <a:pt x="700" y="39"/>
                    </a:lnTo>
                    <a:lnTo>
                      <a:pt x="702" y="44"/>
                    </a:lnTo>
                    <a:lnTo>
                      <a:pt x="706" y="50"/>
                    </a:lnTo>
                    <a:lnTo>
                      <a:pt x="710" y="55"/>
                    </a:lnTo>
                    <a:lnTo>
                      <a:pt x="715" y="58"/>
                    </a:lnTo>
                    <a:lnTo>
                      <a:pt x="721" y="61"/>
                    </a:lnTo>
                    <a:lnTo>
                      <a:pt x="728" y="63"/>
                    </a:lnTo>
                    <a:lnTo>
                      <a:pt x="734" y="65"/>
                    </a:lnTo>
                    <a:lnTo>
                      <a:pt x="750" y="67"/>
                    </a:lnTo>
                    <a:lnTo>
                      <a:pt x="765" y="69"/>
                    </a:lnTo>
                    <a:lnTo>
                      <a:pt x="798" y="71"/>
                    </a:lnTo>
                    <a:lnTo>
                      <a:pt x="830" y="73"/>
                    </a:lnTo>
                    <a:lnTo>
                      <a:pt x="830" y="83"/>
                    </a:lnTo>
                    <a:lnTo>
                      <a:pt x="830" y="90"/>
                    </a:lnTo>
                    <a:lnTo>
                      <a:pt x="830" y="97"/>
                    </a:lnTo>
                    <a:lnTo>
                      <a:pt x="830" y="105"/>
                    </a:lnTo>
                    <a:lnTo>
                      <a:pt x="830" y="109"/>
                    </a:lnTo>
                    <a:lnTo>
                      <a:pt x="832" y="113"/>
                    </a:lnTo>
                    <a:lnTo>
                      <a:pt x="834" y="117"/>
                    </a:lnTo>
                    <a:lnTo>
                      <a:pt x="836" y="121"/>
                    </a:lnTo>
                    <a:lnTo>
                      <a:pt x="838" y="126"/>
                    </a:lnTo>
                    <a:lnTo>
                      <a:pt x="841" y="132"/>
                    </a:lnTo>
                    <a:lnTo>
                      <a:pt x="843" y="140"/>
                    </a:lnTo>
                    <a:lnTo>
                      <a:pt x="843" y="148"/>
                    </a:lnTo>
                    <a:lnTo>
                      <a:pt x="842" y="152"/>
                    </a:lnTo>
                    <a:lnTo>
                      <a:pt x="840" y="156"/>
                    </a:lnTo>
                    <a:lnTo>
                      <a:pt x="836" y="159"/>
                    </a:lnTo>
                    <a:lnTo>
                      <a:pt x="833" y="162"/>
                    </a:lnTo>
                    <a:lnTo>
                      <a:pt x="830" y="165"/>
                    </a:lnTo>
                    <a:lnTo>
                      <a:pt x="826" y="168"/>
                    </a:lnTo>
                    <a:lnTo>
                      <a:pt x="824" y="170"/>
                    </a:lnTo>
                    <a:lnTo>
                      <a:pt x="823" y="172"/>
                    </a:lnTo>
                    <a:lnTo>
                      <a:pt x="824" y="184"/>
                    </a:lnTo>
                    <a:lnTo>
                      <a:pt x="825" y="196"/>
                    </a:lnTo>
                    <a:lnTo>
                      <a:pt x="829" y="207"/>
                    </a:lnTo>
                    <a:lnTo>
                      <a:pt x="834" y="217"/>
                    </a:lnTo>
                    <a:lnTo>
                      <a:pt x="841" y="227"/>
                    </a:lnTo>
                    <a:lnTo>
                      <a:pt x="848" y="236"/>
                    </a:lnTo>
                    <a:lnTo>
                      <a:pt x="858" y="245"/>
                    </a:lnTo>
                    <a:lnTo>
                      <a:pt x="869" y="253"/>
                    </a:lnTo>
                    <a:lnTo>
                      <a:pt x="876" y="671"/>
                    </a:lnTo>
                    <a:lnTo>
                      <a:pt x="876" y="680"/>
                    </a:lnTo>
                    <a:lnTo>
                      <a:pt x="876" y="687"/>
                    </a:lnTo>
                    <a:lnTo>
                      <a:pt x="876" y="697"/>
                    </a:lnTo>
                    <a:lnTo>
                      <a:pt x="876" y="709"/>
                    </a:lnTo>
                    <a:lnTo>
                      <a:pt x="877" y="726"/>
                    </a:lnTo>
                    <a:lnTo>
                      <a:pt x="877" y="741"/>
                    </a:lnTo>
                    <a:lnTo>
                      <a:pt x="877" y="756"/>
                    </a:lnTo>
                    <a:lnTo>
                      <a:pt x="876" y="766"/>
                    </a:lnTo>
                    <a:lnTo>
                      <a:pt x="874" y="771"/>
                    </a:lnTo>
                    <a:lnTo>
                      <a:pt x="870" y="775"/>
                    </a:lnTo>
                    <a:lnTo>
                      <a:pt x="867" y="778"/>
                    </a:lnTo>
                    <a:lnTo>
                      <a:pt x="863" y="780"/>
                    </a:lnTo>
                    <a:lnTo>
                      <a:pt x="856" y="782"/>
                    </a:lnTo>
                    <a:lnTo>
                      <a:pt x="848" y="783"/>
                    </a:lnTo>
                    <a:lnTo>
                      <a:pt x="840" y="783"/>
                    </a:lnTo>
                    <a:lnTo>
                      <a:pt x="830" y="782"/>
                    </a:lnTo>
                    <a:lnTo>
                      <a:pt x="830" y="792"/>
                    </a:lnTo>
                    <a:lnTo>
                      <a:pt x="830" y="804"/>
                    </a:lnTo>
                    <a:lnTo>
                      <a:pt x="830" y="816"/>
                    </a:lnTo>
                    <a:lnTo>
                      <a:pt x="830" y="826"/>
                    </a:lnTo>
                    <a:lnTo>
                      <a:pt x="378" y="592"/>
                    </a:lnTo>
                    <a:lnTo>
                      <a:pt x="366" y="593"/>
                    </a:lnTo>
                    <a:lnTo>
                      <a:pt x="359" y="595"/>
                    </a:lnTo>
                    <a:lnTo>
                      <a:pt x="353" y="597"/>
                    </a:lnTo>
                    <a:lnTo>
                      <a:pt x="344" y="598"/>
                    </a:lnTo>
                    <a:lnTo>
                      <a:pt x="331" y="607"/>
                    </a:lnTo>
                    <a:lnTo>
                      <a:pt x="318" y="616"/>
                    </a:lnTo>
                    <a:lnTo>
                      <a:pt x="308" y="620"/>
                    </a:lnTo>
                    <a:lnTo>
                      <a:pt x="297" y="624"/>
                    </a:lnTo>
                    <a:lnTo>
                      <a:pt x="292" y="626"/>
                    </a:lnTo>
                    <a:lnTo>
                      <a:pt x="285" y="627"/>
                    </a:lnTo>
                    <a:lnTo>
                      <a:pt x="278" y="628"/>
                    </a:lnTo>
                    <a:lnTo>
                      <a:pt x="272" y="628"/>
                    </a:lnTo>
                    <a:lnTo>
                      <a:pt x="263" y="627"/>
                    </a:lnTo>
                    <a:lnTo>
                      <a:pt x="254" y="624"/>
                    </a:lnTo>
                    <a:lnTo>
                      <a:pt x="246" y="620"/>
                    </a:lnTo>
                    <a:lnTo>
                      <a:pt x="238" y="614"/>
                    </a:lnTo>
                    <a:lnTo>
                      <a:pt x="230" y="609"/>
                    </a:lnTo>
                    <a:lnTo>
                      <a:pt x="224" y="602"/>
                    </a:lnTo>
                    <a:lnTo>
                      <a:pt x="220" y="597"/>
                    </a:lnTo>
                    <a:lnTo>
                      <a:pt x="218" y="592"/>
                    </a:lnTo>
                    <a:lnTo>
                      <a:pt x="193" y="586"/>
                    </a:lnTo>
                    <a:lnTo>
                      <a:pt x="173" y="579"/>
                    </a:lnTo>
                    <a:lnTo>
                      <a:pt x="165" y="577"/>
                    </a:lnTo>
                    <a:lnTo>
                      <a:pt x="157" y="577"/>
                    </a:lnTo>
                    <a:lnTo>
                      <a:pt x="152" y="578"/>
                    </a:lnTo>
                    <a:lnTo>
                      <a:pt x="148" y="579"/>
                    </a:lnTo>
                    <a:lnTo>
                      <a:pt x="143" y="583"/>
                    </a:lnTo>
                    <a:lnTo>
                      <a:pt x="139" y="586"/>
                    </a:lnTo>
                    <a:lnTo>
                      <a:pt x="138" y="577"/>
                    </a:lnTo>
                    <a:lnTo>
                      <a:pt x="137" y="570"/>
                    </a:lnTo>
                    <a:lnTo>
                      <a:pt x="136" y="564"/>
                    </a:lnTo>
                    <a:lnTo>
                      <a:pt x="134" y="558"/>
                    </a:lnTo>
                    <a:lnTo>
                      <a:pt x="130" y="553"/>
                    </a:lnTo>
                    <a:lnTo>
                      <a:pt x="127" y="549"/>
                    </a:lnTo>
                    <a:lnTo>
                      <a:pt x="124" y="545"/>
                    </a:lnTo>
                    <a:lnTo>
                      <a:pt x="119" y="541"/>
                    </a:lnTo>
                    <a:lnTo>
                      <a:pt x="109" y="535"/>
                    </a:lnTo>
                    <a:lnTo>
                      <a:pt x="98" y="530"/>
                    </a:lnTo>
                    <a:lnTo>
                      <a:pt x="87" y="526"/>
                    </a:lnTo>
                    <a:lnTo>
                      <a:pt x="75" y="521"/>
                    </a:lnTo>
                    <a:lnTo>
                      <a:pt x="63" y="517"/>
                    </a:lnTo>
                    <a:lnTo>
                      <a:pt x="52" y="513"/>
                    </a:lnTo>
                    <a:lnTo>
                      <a:pt x="41" y="509"/>
                    </a:lnTo>
                    <a:lnTo>
                      <a:pt x="33" y="503"/>
                    </a:lnTo>
                    <a:lnTo>
                      <a:pt x="28" y="499"/>
                    </a:lnTo>
                    <a:lnTo>
                      <a:pt x="24" y="496"/>
                    </a:lnTo>
                    <a:lnTo>
                      <a:pt x="20" y="492"/>
                    </a:lnTo>
                    <a:lnTo>
                      <a:pt x="18" y="487"/>
                    </a:lnTo>
                    <a:lnTo>
                      <a:pt x="16" y="482"/>
                    </a:lnTo>
                    <a:lnTo>
                      <a:pt x="14" y="476"/>
                    </a:lnTo>
                    <a:lnTo>
                      <a:pt x="13" y="469"/>
                    </a:lnTo>
                    <a:lnTo>
                      <a:pt x="13" y="462"/>
                    </a:lnTo>
                    <a:lnTo>
                      <a:pt x="14" y="439"/>
                    </a:lnTo>
                    <a:lnTo>
                      <a:pt x="16" y="417"/>
                    </a:lnTo>
                    <a:lnTo>
                      <a:pt x="18" y="395"/>
                    </a:lnTo>
                    <a:lnTo>
                      <a:pt x="19" y="376"/>
                    </a:lnTo>
                    <a:lnTo>
                      <a:pt x="19" y="352"/>
                    </a:lnTo>
                    <a:lnTo>
                      <a:pt x="19" y="329"/>
                    </a:lnTo>
                    <a:lnTo>
                      <a:pt x="19" y="305"/>
                    </a:lnTo>
                    <a:lnTo>
                      <a:pt x="19" y="281"/>
                    </a:lnTo>
                    <a:lnTo>
                      <a:pt x="17" y="258"/>
                    </a:lnTo>
                    <a:lnTo>
                      <a:pt x="14" y="234"/>
                    </a:lnTo>
                    <a:lnTo>
                      <a:pt x="11" y="223"/>
                    </a:lnTo>
                    <a:lnTo>
                      <a:pt x="7" y="212"/>
                    </a:lnTo>
                    <a:lnTo>
                      <a:pt x="4" y="202"/>
                    </a:lnTo>
                    <a:lnTo>
                      <a:pt x="0" y="19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35" name="Freeform 239"/>
              <p:cNvSpPr>
                <a:spLocks/>
              </p:cNvSpPr>
              <p:nvPr/>
            </p:nvSpPr>
            <p:spPr bwMode="auto">
              <a:xfrm>
                <a:off x="3030717" y="2400853"/>
                <a:ext cx="61574" cy="155672"/>
              </a:xfrm>
              <a:custGeom>
                <a:avLst/>
                <a:gdLst>
                  <a:gd name="T0" fmla="*/ 9202324 w 206"/>
                  <a:gd name="T1" fmla="*/ 51622204 h 455"/>
                  <a:gd name="T2" fmla="*/ 11167910 w 206"/>
                  <a:gd name="T3" fmla="*/ 49163955 h 455"/>
                  <a:gd name="T4" fmla="*/ 12507891 w 206"/>
                  <a:gd name="T5" fmla="*/ 47291101 h 455"/>
                  <a:gd name="T6" fmla="*/ 13133495 w 206"/>
                  <a:gd name="T7" fmla="*/ 45652268 h 455"/>
                  <a:gd name="T8" fmla="*/ 13580056 w 206"/>
                  <a:gd name="T9" fmla="*/ 43662404 h 455"/>
                  <a:gd name="T10" fmla="*/ 13758800 w 206"/>
                  <a:gd name="T11" fmla="*/ 41204155 h 455"/>
                  <a:gd name="T12" fmla="*/ 13669428 w 206"/>
                  <a:gd name="T13" fmla="*/ 39214290 h 455"/>
                  <a:gd name="T14" fmla="*/ 13937544 w 206"/>
                  <a:gd name="T15" fmla="*/ 38745905 h 455"/>
                  <a:gd name="T16" fmla="*/ 15009709 w 206"/>
                  <a:gd name="T17" fmla="*/ 38511884 h 455"/>
                  <a:gd name="T18" fmla="*/ 16528434 w 206"/>
                  <a:gd name="T19" fmla="*/ 38043500 h 455"/>
                  <a:gd name="T20" fmla="*/ 17511227 w 206"/>
                  <a:gd name="T21" fmla="*/ 37224083 h 455"/>
                  <a:gd name="T22" fmla="*/ 18136532 w 206"/>
                  <a:gd name="T23" fmla="*/ 35585251 h 455"/>
                  <a:gd name="T24" fmla="*/ 18404648 w 206"/>
                  <a:gd name="T25" fmla="*/ 32775970 h 455"/>
                  <a:gd name="T26" fmla="*/ 18047160 w 206"/>
                  <a:gd name="T27" fmla="*/ 31020126 h 455"/>
                  <a:gd name="T28" fmla="*/ 17243111 w 206"/>
                  <a:gd name="T29" fmla="*/ 30903116 h 455"/>
                  <a:gd name="T30" fmla="*/ 15813757 w 206"/>
                  <a:gd name="T31" fmla="*/ 29966689 h 455"/>
                  <a:gd name="T32" fmla="*/ 13848172 w 206"/>
                  <a:gd name="T33" fmla="*/ 28327856 h 455"/>
                  <a:gd name="T34" fmla="*/ 12507891 w 206"/>
                  <a:gd name="T35" fmla="*/ 27040055 h 455"/>
                  <a:gd name="T36" fmla="*/ 11614470 w 206"/>
                  <a:gd name="T37" fmla="*/ 26689024 h 455"/>
                  <a:gd name="T38" fmla="*/ 10631678 w 206"/>
                  <a:gd name="T39" fmla="*/ 25986618 h 455"/>
                  <a:gd name="T40" fmla="*/ 9023580 w 206"/>
                  <a:gd name="T41" fmla="*/ 24816170 h 455"/>
                  <a:gd name="T42" fmla="*/ 8487647 w 206"/>
                  <a:gd name="T43" fmla="*/ 24113764 h 455"/>
                  <a:gd name="T44" fmla="*/ 8487647 w 206"/>
                  <a:gd name="T45" fmla="*/ 23294348 h 455"/>
                  <a:gd name="T46" fmla="*/ 9291696 w 206"/>
                  <a:gd name="T47" fmla="*/ 21187472 h 455"/>
                  <a:gd name="T48" fmla="*/ 10631678 w 206"/>
                  <a:gd name="T49" fmla="*/ 18495202 h 455"/>
                  <a:gd name="T50" fmla="*/ 11971958 w 206"/>
                  <a:gd name="T51" fmla="*/ 16387985 h 455"/>
                  <a:gd name="T52" fmla="*/ 12150702 w 206"/>
                  <a:gd name="T53" fmla="*/ 15100526 h 455"/>
                  <a:gd name="T54" fmla="*/ 11257281 w 206"/>
                  <a:gd name="T55" fmla="*/ 13578704 h 455"/>
                  <a:gd name="T56" fmla="*/ 10274489 w 206"/>
                  <a:gd name="T57" fmla="*/ 12290903 h 455"/>
                  <a:gd name="T58" fmla="*/ 9649184 w 206"/>
                  <a:gd name="T59" fmla="*/ 10886434 h 455"/>
                  <a:gd name="T60" fmla="*/ 9559812 w 206"/>
                  <a:gd name="T61" fmla="*/ 9832654 h 455"/>
                  <a:gd name="T62" fmla="*/ 9917001 w 206"/>
                  <a:gd name="T63" fmla="*/ 9130590 h 455"/>
                  <a:gd name="T64" fmla="*/ 10363861 w 206"/>
                  <a:gd name="T65" fmla="*/ 8428185 h 455"/>
                  <a:gd name="T66" fmla="*/ 10989166 w 206"/>
                  <a:gd name="T67" fmla="*/ 8076811 h 455"/>
                  <a:gd name="T68" fmla="*/ 11257281 w 206"/>
                  <a:gd name="T69" fmla="*/ 4331103 h 455"/>
                  <a:gd name="T70" fmla="*/ 9827629 w 206"/>
                  <a:gd name="T71" fmla="*/ 3745708 h 455"/>
                  <a:gd name="T72" fmla="*/ 7772970 w 206"/>
                  <a:gd name="T73" fmla="*/ 2458249 h 455"/>
                  <a:gd name="T74" fmla="*/ 4735220 w 206"/>
                  <a:gd name="T75" fmla="*/ 0 h 455"/>
                  <a:gd name="T76" fmla="*/ 4198988 w 206"/>
                  <a:gd name="T77" fmla="*/ 1287459 h 455"/>
                  <a:gd name="T78" fmla="*/ 3037750 w 206"/>
                  <a:gd name="T79" fmla="*/ 5150519 h 455"/>
                  <a:gd name="T80" fmla="*/ 2501518 w 206"/>
                  <a:gd name="T81" fmla="*/ 8194164 h 455"/>
                  <a:gd name="T82" fmla="*/ 1965586 w 206"/>
                  <a:gd name="T83" fmla="*/ 11588497 h 455"/>
                  <a:gd name="T84" fmla="*/ 1786842 w 206"/>
                  <a:gd name="T85" fmla="*/ 15568569 h 455"/>
                  <a:gd name="T86" fmla="*/ 1786842 w 206"/>
                  <a:gd name="T87" fmla="*/ 20133693 h 455"/>
                  <a:gd name="T88" fmla="*/ 1072165 w 206"/>
                  <a:gd name="T89" fmla="*/ 22006889 h 455"/>
                  <a:gd name="T90" fmla="*/ 714677 w 206"/>
                  <a:gd name="T91" fmla="*/ 24113764 h 455"/>
                  <a:gd name="T92" fmla="*/ 0 w 206"/>
                  <a:gd name="T93" fmla="*/ 27508440 h 455"/>
                  <a:gd name="T94" fmla="*/ 1965586 w 206"/>
                  <a:gd name="T95" fmla="*/ 30317721 h 455"/>
                  <a:gd name="T96" fmla="*/ 3663055 w 206"/>
                  <a:gd name="T97" fmla="*/ 32892980 h 455"/>
                  <a:gd name="T98" fmla="*/ 4913964 w 206"/>
                  <a:gd name="T99" fmla="*/ 35702603 h 455"/>
                  <a:gd name="T100" fmla="*/ 5896757 w 206"/>
                  <a:gd name="T101" fmla="*/ 38511884 h 455"/>
                  <a:gd name="T102" fmla="*/ 6700805 w 206"/>
                  <a:gd name="T103" fmla="*/ 41555186 h 455"/>
                  <a:gd name="T104" fmla="*/ 7326110 w 206"/>
                  <a:gd name="T105" fmla="*/ 44949862 h 455"/>
                  <a:gd name="T106" fmla="*/ 8308903 w 206"/>
                  <a:gd name="T107" fmla="*/ 53261036 h 4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6" h="455">
                    <a:moveTo>
                      <a:pt x="93" y="455"/>
                    </a:moveTo>
                    <a:lnTo>
                      <a:pt x="103" y="441"/>
                    </a:lnTo>
                    <a:lnTo>
                      <a:pt x="114" y="430"/>
                    </a:lnTo>
                    <a:lnTo>
                      <a:pt x="125" y="420"/>
                    </a:lnTo>
                    <a:lnTo>
                      <a:pt x="135" y="409"/>
                    </a:lnTo>
                    <a:lnTo>
                      <a:pt x="140" y="404"/>
                    </a:lnTo>
                    <a:lnTo>
                      <a:pt x="144" y="397"/>
                    </a:lnTo>
                    <a:lnTo>
                      <a:pt x="147" y="390"/>
                    </a:lnTo>
                    <a:lnTo>
                      <a:pt x="149" y="382"/>
                    </a:lnTo>
                    <a:lnTo>
                      <a:pt x="152" y="373"/>
                    </a:lnTo>
                    <a:lnTo>
                      <a:pt x="153" y="363"/>
                    </a:lnTo>
                    <a:lnTo>
                      <a:pt x="154" y="352"/>
                    </a:lnTo>
                    <a:lnTo>
                      <a:pt x="153" y="338"/>
                    </a:lnTo>
                    <a:lnTo>
                      <a:pt x="153" y="335"/>
                    </a:lnTo>
                    <a:lnTo>
                      <a:pt x="154" y="332"/>
                    </a:lnTo>
                    <a:lnTo>
                      <a:pt x="156" y="331"/>
                    </a:lnTo>
                    <a:lnTo>
                      <a:pt x="159" y="330"/>
                    </a:lnTo>
                    <a:lnTo>
                      <a:pt x="168" y="329"/>
                    </a:lnTo>
                    <a:lnTo>
                      <a:pt x="179" y="327"/>
                    </a:lnTo>
                    <a:lnTo>
                      <a:pt x="185" y="325"/>
                    </a:lnTo>
                    <a:lnTo>
                      <a:pt x="190" y="322"/>
                    </a:lnTo>
                    <a:lnTo>
                      <a:pt x="196" y="318"/>
                    </a:lnTo>
                    <a:lnTo>
                      <a:pt x="200" y="312"/>
                    </a:lnTo>
                    <a:lnTo>
                      <a:pt x="203" y="304"/>
                    </a:lnTo>
                    <a:lnTo>
                      <a:pt x="205" y="294"/>
                    </a:lnTo>
                    <a:lnTo>
                      <a:pt x="206" y="280"/>
                    </a:lnTo>
                    <a:lnTo>
                      <a:pt x="205" y="265"/>
                    </a:lnTo>
                    <a:lnTo>
                      <a:pt x="202" y="265"/>
                    </a:lnTo>
                    <a:lnTo>
                      <a:pt x="198" y="265"/>
                    </a:lnTo>
                    <a:lnTo>
                      <a:pt x="193" y="264"/>
                    </a:lnTo>
                    <a:lnTo>
                      <a:pt x="188" y="262"/>
                    </a:lnTo>
                    <a:lnTo>
                      <a:pt x="177" y="256"/>
                    </a:lnTo>
                    <a:lnTo>
                      <a:pt x="166" y="249"/>
                    </a:lnTo>
                    <a:lnTo>
                      <a:pt x="155" y="242"/>
                    </a:lnTo>
                    <a:lnTo>
                      <a:pt x="144" y="235"/>
                    </a:lnTo>
                    <a:lnTo>
                      <a:pt x="140" y="231"/>
                    </a:lnTo>
                    <a:lnTo>
                      <a:pt x="134" y="229"/>
                    </a:lnTo>
                    <a:lnTo>
                      <a:pt x="130" y="228"/>
                    </a:lnTo>
                    <a:lnTo>
                      <a:pt x="126" y="227"/>
                    </a:lnTo>
                    <a:lnTo>
                      <a:pt x="119" y="222"/>
                    </a:lnTo>
                    <a:lnTo>
                      <a:pt x="107" y="215"/>
                    </a:lnTo>
                    <a:lnTo>
                      <a:pt x="101" y="212"/>
                    </a:lnTo>
                    <a:lnTo>
                      <a:pt x="97" y="209"/>
                    </a:lnTo>
                    <a:lnTo>
                      <a:pt x="95" y="206"/>
                    </a:lnTo>
                    <a:lnTo>
                      <a:pt x="93" y="203"/>
                    </a:lnTo>
                    <a:lnTo>
                      <a:pt x="95" y="199"/>
                    </a:lnTo>
                    <a:lnTo>
                      <a:pt x="98" y="191"/>
                    </a:lnTo>
                    <a:lnTo>
                      <a:pt x="104" y="181"/>
                    </a:lnTo>
                    <a:lnTo>
                      <a:pt x="111" y="169"/>
                    </a:lnTo>
                    <a:lnTo>
                      <a:pt x="119" y="158"/>
                    </a:lnTo>
                    <a:lnTo>
                      <a:pt x="126" y="148"/>
                    </a:lnTo>
                    <a:lnTo>
                      <a:pt x="134" y="140"/>
                    </a:lnTo>
                    <a:lnTo>
                      <a:pt x="140" y="136"/>
                    </a:lnTo>
                    <a:lnTo>
                      <a:pt x="136" y="129"/>
                    </a:lnTo>
                    <a:lnTo>
                      <a:pt x="132" y="122"/>
                    </a:lnTo>
                    <a:lnTo>
                      <a:pt x="126" y="116"/>
                    </a:lnTo>
                    <a:lnTo>
                      <a:pt x="121" y="111"/>
                    </a:lnTo>
                    <a:lnTo>
                      <a:pt x="115" y="105"/>
                    </a:lnTo>
                    <a:lnTo>
                      <a:pt x="111" y="99"/>
                    </a:lnTo>
                    <a:lnTo>
                      <a:pt x="108" y="93"/>
                    </a:lnTo>
                    <a:lnTo>
                      <a:pt x="107" y="86"/>
                    </a:lnTo>
                    <a:lnTo>
                      <a:pt x="107" y="84"/>
                    </a:lnTo>
                    <a:lnTo>
                      <a:pt x="109" y="81"/>
                    </a:lnTo>
                    <a:lnTo>
                      <a:pt x="111" y="78"/>
                    </a:lnTo>
                    <a:lnTo>
                      <a:pt x="113" y="75"/>
                    </a:lnTo>
                    <a:lnTo>
                      <a:pt x="116" y="72"/>
                    </a:lnTo>
                    <a:lnTo>
                      <a:pt x="120" y="70"/>
                    </a:lnTo>
                    <a:lnTo>
                      <a:pt x="123" y="69"/>
                    </a:lnTo>
                    <a:lnTo>
                      <a:pt x="126" y="68"/>
                    </a:lnTo>
                    <a:lnTo>
                      <a:pt x="126" y="37"/>
                    </a:lnTo>
                    <a:lnTo>
                      <a:pt x="120" y="36"/>
                    </a:lnTo>
                    <a:lnTo>
                      <a:pt x="110" y="32"/>
                    </a:lnTo>
                    <a:lnTo>
                      <a:pt x="99" y="27"/>
                    </a:lnTo>
                    <a:lnTo>
                      <a:pt x="87" y="21"/>
                    </a:lnTo>
                    <a:lnTo>
                      <a:pt x="65" y="8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47" y="11"/>
                    </a:lnTo>
                    <a:lnTo>
                      <a:pt x="41" y="26"/>
                    </a:lnTo>
                    <a:lnTo>
                      <a:pt x="34" y="44"/>
                    </a:lnTo>
                    <a:lnTo>
                      <a:pt x="31" y="56"/>
                    </a:lnTo>
                    <a:lnTo>
                      <a:pt x="28" y="70"/>
                    </a:lnTo>
                    <a:lnTo>
                      <a:pt x="24" y="83"/>
                    </a:lnTo>
                    <a:lnTo>
                      <a:pt x="22" y="99"/>
                    </a:lnTo>
                    <a:lnTo>
                      <a:pt x="20" y="115"/>
                    </a:lnTo>
                    <a:lnTo>
                      <a:pt x="20" y="133"/>
                    </a:lnTo>
                    <a:lnTo>
                      <a:pt x="19" y="152"/>
                    </a:lnTo>
                    <a:lnTo>
                      <a:pt x="20" y="172"/>
                    </a:lnTo>
                    <a:lnTo>
                      <a:pt x="15" y="180"/>
                    </a:lnTo>
                    <a:lnTo>
                      <a:pt x="12" y="188"/>
                    </a:lnTo>
                    <a:lnTo>
                      <a:pt x="9" y="197"/>
                    </a:lnTo>
                    <a:lnTo>
                      <a:pt x="8" y="206"/>
                    </a:lnTo>
                    <a:lnTo>
                      <a:pt x="3" y="222"/>
                    </a:lnTo>
                    <a:lnTo>
                      <a:pt x="0" y="235"/>
                    </a:lnTo>
                    <a:lnTo>
                      <a:pt x="12" y="247"/>
                    </a:lnTo>
                    <a:lnTo>
                      <a:pt x="22" y="259"/>
                    </a:lnTo>
                    <a:lnTo>
                      <a:pt x="32" y="270"/>
                    </a:lnTo>
                    <a:lnTo>
                      <a:pt x="41" y="281"/>
                    </a:lnTo>
                    <a:lnTo>
                      <a:pt x="48" y="294"/>
                    </a:lnTo>
                    <a:lnTo>
                      <a:pt x="55" y="305"/>
                    </a:lnTo>
                    <a:lnTo>
                      <a:pt x="60" y="317"/>
                    </a:lnTo>
                    <a:lnTo>
                      <a:pt x="66" y="329"/>
                    </a:lnTo>
                    <a:lnTo>
                      <a:pt x="71" y="341"/>
                    </a:lnTo>
                    <a:lnTo>
                      <a:pt x="75" y="355"/>
                    </a:lnTo>
                    <a:lnTo>
                      <a:pt x="79" y="369"/>
                    </a:lnTo>
                    <a:lnTo>
                      <a:pt x="82" y="384"/>
                    </a:lnTo>
                    <a:lnTo>
                      <a:pt x="88" y="417"/>
                    </a:lnTo>
                    <a:lnTo>
                      <a:pt x="93" y="4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36" name="Freeform 240"/>
              <p:cNvSpPr>
                <a:spLocks/>
              </p:cNvSpPr>
              <p:nvPr/>
            </p:nvSpPr>
            <p:spPr bwMode="auto">
              <a:xfrm>
                <a:off x="2625194" y="2605724"/>
                <a:ext cx="152357" cy="142727"/>
              </a:xfrm>
              <a:custGeom>
                <a:avLst/>
                <a:gdLst>
                  <a:gd name="T0" fmla="*/ 326 w 518"/>
                  <a:gd name="T1" fmla="*/ 110 h 406"/>
                  <a:gd name="T2" fmla="*/ 326 w 518"/>
                  <a:gd name="T3" fmla="*/ 259 h 406"/>
                  <a:gd name="T4" fmla="*/ 315 w 518"/>
                  <a:gd name="T5" fmla="*/ 264 h 406"/>
                  <a:gd name="T6" fmla="*/ 291 w 518"/>
                  <a:gd name="T7" fmla="*/ 271 h 406"/>
                  <a:gd name="T8" fmla="*/ 246 w 518"/>
                  <a:gd name="T9" fmla="*/ 283 h 406"/>
                  <a:gd name="T10" fmla="*/ 253 w 518"/>
                  <a:gd name="T11" fmla="*/ 302 h 406"/>
                  <a:gd name="T12" fmla="*/ 265 w 518"/>
                  <a:gd name="T13" fmla="*/ 326 h 406"/>
                  <a:gd name="T14" fmla="*/ 269 w 518"/>
                  <a:gd name="T15" fmla="*/ 353 h 406"/>
                  <a:gd name="T16" fmla="*/ 272 w 518"/>
                  <a:gd name="T17" fmla="*/ 382 h 406"/>
                  <a:gd name="T18" fmla="*/ 52 w 518"/>
                  <a:gd name="T19" fmla="*/ 394 h 406"/>
                  <a:gd name="T20" fmla="*/ 22 w 518"/>
                  <a:gd name="T21" fmla="*/ 406 h 406"/>
                  <a:gd name="T22" fmla="*/ 5 w 518"/>
                  <a:gd name="T23" fmla="*/ 403 h 406"/>
                  <a:gd name="T24" fmla="*/ 1 w 518"/>
                  <a:gd name="T25" fmla="*/ 398 h 406"/>
                  <a:gd name="T26" fmla="*/ 1 w 518"/>
                  <a:gd name="T27" fmla="*/ 385 h 406"/>
                  <a:gd name="T28" fmla="*/ 4 w 518"/>
                  <a:gd name="T29" fmla="*/ 371 h 406"/>
                  <a:gd name="T30" fmla="*/ 11 w 518"/>
                  <a:gd name="T31" fmla="*/ 354 h 406"/>
                  <a:gd name="T32" fmla="*/ 20 w 518"/>
                  <a:gd name="T33" fmla="*/ 341 h 406"/>
                  <a:gd name="T34" fmla="*/ 30 w 518"/>
                  <a:gd name="T35" fmla="*/ 334 h 406"/>
                  <a:gd name="T36" fmla="*/ 38 w 518"/>
                  <a:gd name="T37" fmla="*/ 326 h 406"/>
                  <a:gd name="T38" fmla="*/ 44 w 518"/>
                  <a:gd name="T39" fmla="*/ 317 h 406"/>
                  <a:gd name="T40" fmla="*/ 49 w 518"/>
                  <a:gd name="T41" fmla="*/ 292 h 406"/>
                  <a:gd name="T42" fmla="*/ 56 w 518"/>
                  <a:gd name="T43" fmla="*/ 265 h 406"/>
                  <a:gd name="T44" fmla="*/ 62 w 518"/>
                  <a:gd name="T45" fmla="*/ 257 h 406"/>
                  <a:gd name="T46" fmla="*/ 74 w 518"/>
                  <a:gd name="T47" fmla="*/ 246 h 406"/>
                  <a:gd name="T48" fmla="*/ 92 w 518"/>
                  <a:gd name="T49" fmla="*/ 238 h 406"/>
                  <a:gd name="T50" fmla="*/ 107 w 518"/>
                  <a:gd name="T51" fmla="*/ 231 h 406"/>
                  <a:gd name="T52" fmla="*/ 122 w 518"/>
                  <a:gd name="T53" fmla="*/ 218 h 406"/>
                  <a:gd name="T54" fmla="*/ 136 w 518"/>
                  <a:gd name="T55" fmla="*/ 195 h 406"/>
                  <a:gd name="T56" fmla="*/ 150 w 518"/>
                  <a:gd name="T57" fmla="*/ 156 h 406"/>
                  <a:gd name="T58" fmla="*/ 162 w 518"/>
                  <a:gd name="T59" fmla="*/ 117 h 406"/>
                  <a:gd name="T60" fmla="*/ 172 w 518"/>
                  <a:gd name="T61" fmla="*/ 94 h 406"/>
                  <a:gd name="T62" fmla="*/ 186 w 518"/>
                  <a:gd name="T63" fmla="*/ 73 h 406"/>
                  <a:gd name="T64" fmla="*/ 201 w 518"/>
                  <a:gd name="T65" fmla="*/ 62 h 406"/>
                  <a:gd name="T66" fmla="*/ 213 w 518"/>
                  <a:gd name="T67" fmla="*/ 57 h 406"/>
                  <a:gd name="T68" fmla="*/ 219 w 518"/>
                  <a:gd name="T69" fmla="*/ 44 h 406"/>
                  <a:gd name="T70" fmla="*/ 223 w 518"/>
                  <a:gd name="T71" fmla="*/ 28 h 406"/>
                  <a:gd name="T72" fmla="*/ 228 w 518"/>
                  <a:gd name="T73" fmla="*/ 16 h 406"/>
                  <a:gd name="T74" fmla="*/ 239 w 518"/>
                  <a:gd name="T75" fmla="*/ 8 h 406"/>
                  <a:gd name="T76" fmla="*/ 511 w 518"/>
                  <a:gd name="T77" fmla="*/ 0 h 406"/>
                  <a:gd name="T78" fmla="*/ 515 w 518"/>
                  <a:gd name="T79" fmla="*/ 46 h 406"/>
                  <a:gd name="T80" fmla="*/ 518 w 518"/>
                  <a:gd name="T81" fmla="*/ 11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18" h="406">
                    <a:moveTo>
                      <a:pt x="518" y="110"/>
                    </a:moveTo>
                    <a:lnTo>
                      <a:pt x="326" y="110"/>
                    </a:lnTo>
                    <a:lnTo>
                      <a:pt x="312" y="104"/>
                    </a:lnTo>
                    <a:lnTo>
                      <a:pt x="326" y="259"/>
                    </a:lnTo>
                    <a:lnTo>
                      <a:pt x="323" y="261"/>
                    </a:lnTo>
                    <a:lnTo>
                      <a:pt x="315" y="264"/>
                    </a:lnTo>
                    <a:lnTo>
                      <a:pt x="304" y="267"/>
                    </a:lnTo>
                    <a:lnTo>
                      <a:pt x="291" y="271"/>
                    </a:lnTo>
                    <a:lnTo>
                      <a:pt x="263" y="277"/>
                    </a:lnTo>
                    <a:lnTo>
                      <a:pt x="246" y="283"/>
                    </a:lnTo>
                    <a:lnTo>
                      <a:pt x="250" y="292"/>
                    </a:lnTo>
                    <a:lnTo>
                      <a:pt x="253" y="302"/>
                    </a:lnTo>
                    <a:lnTo>
                      <a:pt x="258" y="314"/>
                    </a:lnTo>
                    <a:lnTo>
                      <a:pt x="265" y="326"/>
                    </a:lnTo>
                    <a:lnTo>
                      <a:pt x="267" y="335"/>
                    </a:lnTo>
                    <a:lnTo>
                      <a:pt x="269" y="353"/>
                    </a:lnTo>
                    <a:lnTo>
                      <a:pt x="271" y="373"/>
                    </a:lnTo>
                    <a:lnTo>
                      <a:pt x="272" y="382"/>
                    </a:lnTo>
                    <a:lnTo>
                      <a:pt x="67" y="382"/>
                    </a:lnTo>
                    <a:lnTo>
                      <a:pt x="52" y="394"/>
                    </a:lnTo>
                    <a:lnTo>
                      <a:pt x="39" y="406"/>
                    </a:lnTo>
                    <a:lnTo>
                      <a:pt x="22" y="406"/>
                    </a:lnTo>
                    <a:lnTo>
                      <a:pt x="10" y="404"/>
                    </a:lnTo>
                    <a:lnTo>
                      <a:pt x="5" y="403"/>
                    </a:lnTo>
                    <a:lnTo>
                      <a:pt x="2" y="401"/>
                    </a:lnTo>
                    <a:lnTo>
                      <a:pt x="1" y="398"/>
                    </a:lnTo>
                    <a:lnTo>
                      <a:pt x="0" y="394"/>
                    </a:lnTo>
                    <a:lnTo>
                      <a:pt x="1" y="385"/>
                    </a:lnTo>
                    <a:lnTo>
                      <a:pt x="2" y="378"/>
                    </a:lnTo>
                    <a:lnTo>
                      <a:pt x="4" y="371"/>
                    </a:lnTo>
                    <a:lnTo>
                      <a:pt x="6" y="365"/>
                    </a:lnTo>
                    <a:lnTo>
                      <a:pt x="11" y="354"/>
                    </a:lnTo>
                    <a:lnTo>
                      <a:pt x="13" y="344"/>
                    </a:lnTo>
                    <a:lnTo>
                      <a:pt x="20" y="341"/>
                    </a:lnTo>
                    <a:lnTo>
                      <a:pt x="26" y="337"/>
                    </a:lnTo>
                    <a:lnTo>
                      <a:pt x="30" y="334"/>
                    </a:lnTo>
                    <a:lnTo>
                      <a:pt x="35" y="330"/>
                    </a:lnTo>
                    <a:lnTo>
                      <a:pt x="38" y="326"/>
                    </a:lnTo>
                    <a:lnTo>
                      <a:pt x="41" y="321"/>
                    </a:lnTo>
                    <a:lnTo>
                      <a:pt x="44" y="317"/>
                    </a:lnTo>
                    <a:lnTo>
                      <a:pt x="46" y="313"/>
                    </a:lnTo>
                    <a:lnTo>
                      <a:pt x="49" y="292"/>
                    </a:lnTo>
                    <a:lnTo>
                      <a:pt x="52" y="271"/>
                    </a:lnTo>
                    <a:lnTo>
                      <a:pt x="56" y="265"/>
                    </a:lnTo>
                    <a:lnTo>
                      <a:pt x="59" y="261"/>
                    </a:lnTo>
                    <a:lnTo>
                      <a:pt x="62" y="257"/>
                    </a:lnTo>
                    <a:lnTo>
                      <a:pt x="66" y="253"/>
                    </a:lnTo>
                    <a:lnTo>
                      <a:pt x="74" y="246"/>
                    </a:lnTo>
                    <a:lnTo>
                      <a:pt x="83" y="242"/>
                    </a:lnTo>
                    <a:lnTo>
                      <a:pt x="92" y="238"/>
                    </a:lnTo>
                    <a:lnTo>
                      <a:pt x="100" y="235"/>
                    </a:lnTo>
                    <a:lnTo>
                      <a:pt x="107" y="231"/>
                    </a:lnTo>
                    <a:lnTo>
                      <a:pt x="113" y="227"/>
                    </a:lnTo>
                    <a:lnTo>
                      <a:pt x="122" y="218"/>
                    </a:lnTo>
                    <a:lnTo>
                      <a:pt x="129" y="207"/>
                    </a:lnTo>
                    <a:lnTo>
                      <a:pt x="136" y="195"/>
                    </a:lnTo>
                    <a:lnTo>
                      <a:pt x="141" y="182"/>
                    </a:lnTo>
                    <a:lnTo>
                      <a:pt x="150" y="156"/>
                    </a:lnTo>
                    <a:lnTo>
                      <a:pt x="158" y="129"/>
                    </a:lnTo>
                    <a:lnTo>
                      <a:pt x="162" y="117"/>
                    </a:lnTo>
                    <a:lnTo>
                      <a:pt x="168" y="105"/>
                    </a:lnTo>
                    <a:lnTo>
                      <a:pt x="172" y="94"/>
                    </a:lnTo>
                    <a:lnTo>
                      <a:pt x="179" y="83"/>
                    </a:lnTo>
                    <a:lnTo>
                      <a:pt x="186" y="73"/>
                    </a:lnTo>
                    <a:lnTo>
                      <a:pt x="195" y="66"/>
                    </a:lnTo>
                    <a:lnTo>
                      <a:pt x="201" y="62"/>
                    </a:lnTo>
                    <a:lnTo>
                      <a:pt x="206" y="59"/>
                    </a:lnTo>
                    <a:lnTo>
                      <a:pt x="213" y="57"/>
                    </a:lnTo>
                    <a:lnTo>
                      <a:pt x="219" y="55"/>
                    </a:lnTo>
                    <a:lnTo>
                      <a:pt x="219" y="44"/>
                    </a:lnTo>
                    <a:lnTo>
                      <a:pt x="220" y="36"/>
                    </a:lnTo>
                    <a:lnTo>
                      <a:pt x="223" y="28"/>
                    </a:lnTo>
                    <a:lnTo>
                      <a:pt x="225" y="21"/>
                    </a:lnTo>
                    <a:lnTo>
                      <a:pt x="228" y="16"/>
                    </a:lnTo>
                    <a:lnTo>
                      <a:pt x="233" y="11"/>
                    </a:lnTo>
                    <a:lnTo>
                      <a:pt x="239" y="8"/>
                    </a:lnTo>
                    <a:lnTo>
                      <a:pt x="246" y="6"/>
                    </a:lnTo>
                    <a:lnTo>
                      <a:pt x="511" y="0"/>
                    </a:lnTo>
                    <a:lnTo>
                      <a:pt x="513" y="13"/>
                    </a:lnTo>
                    <a:lnTo>
                      <a:pt x="515" y="46"/>
                    </a:lnTo>
                    <a:lnTo>
                      <a:pt x="517" y="83"/>
                    </a:lnTo>
                    <a:lnTo>
                      <a:pt x="518" y="11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37" name="Freeform 241"/>
              <p:cNvSpPr>
                <a:spLocks/>
              </p:cNvSpPr>
              <p:nvPr/>
            </p:nvSpPr>
            <p:spPr bwMode="auto">
              <a:xfrm>
                <a:off x="2603878" y="1821002"/>
                <a:ext cx="125234" cy="61641"/>
              </a:xfrm>
              <a:custGeom>
                <a:avLst/>
                <a:gdLst>
                  <a:gd name="T0" fmla="*/ 2680738 w 446"/>
                  <a:gd name="T1" fmla="*/ 7315194 h 178"/>
                  <a:gd name="T2" fmla="*/ 3232778 w 446"/>
                  <a:gd name="T3" fmla="*/ 5036901 h 178"/>
                  <a:gd name="T4" fmla="*/ 5361475 w 446"/>
                  <a:gd name="T5" fmla="*/ 4437113 h 178"/>
                  <a:gd name="T6" fmla="*/ 6307469 w 446"/>
                  <a:gd name="T7" fmla="*/ 2158474 h 178"/>
                  <a:gd name="T8" fmla="*/ 5676807 w 446"/>
                  <a:gd name="T9" fmla="*/ 1678852 h 178"/>
                  <a:gd name="T10" fmla="*/ 4730813 w 446"/>
                  <a:gd name="T11" fmla="*/ 0 h 178"/>
                  <a:gd name="T12" fmla="*/ 6701704 w 446"/>
                  <a:gd name="T13" fmla="*/ 1199229 h 178"/>
                  <a:gd name="T14" fmla="*/ 8515350 w 446"/>
                  <a:gd name="T15" fmla="*/ 4677097 h 178"/>
                  <a:gd name="T16" fmla="*/ 9855579 w 446"/>
                  <a:gd name="T17" fmla="*/ 7435013 h 178"/>
                  <a:gd name="T18" fmla="*/ 10959379 w 446"/>
                  <a:gd name="T19" fmla="*/ 8034800 h 178"/>
                  <a:gd name="T20" fmla="*/ 12378791 w 446"/>
                  <a:gd name="T21" fmla="*/ 7555178 h 178"/>
                  <a:gd name="T22" fmla="*/ 14271060 w 446"/>
                  <a:gd name="T23" fmla="*/ 5396358 h 178"/>
                  <a:gd name="T24" fmla="*/ 16163329 w 446"/>
                  <a:gd name="T25" fmla="*/ 2758262 h 178"/>
                  <a:gd name="T26" fmla="*/ 17346032 w 446"/>
                  <a:gd name="T27" fmla="*/ 3717506 h 178"/>
                  <a:gd name="T28" fmla="*/ 28305411 w 446"/>
                  <a:gd name="T29" fmla="*/ 1319048 h 178"/>
                  <a:gd name="T30" fmla="*/ 29645640 w 446"/>
                  <a:gd name="T31" fmla="*/ 2758262 h 178"/>
                  <a:gd name="T32" fmla="*/ 31222577 w 446"/>
                  <a:gd name="T33" fmla="*/ 2638443 h 178"/>
                  <a:gd name="T34" fmla="*/ 32563086 w 446"/>
                  <a:gd name="T35" fmla="*/ 4437113 h 178"/>
                  <a:gd name="T36" fmla="*/ 32720612 w 446"/>
                  <a:gd name="T37" fmla="*/ 5156720 h 178"/>
                  <a:gd name="T38" fmla="*/ 33824693 w 446"/>
                  <a:gd name="T39" fmla="*/ 6475768 h 178"/>
                  <a:gd name="T40" fmla="*/ 34928493 w 446"/>
                  <a:gd name="T41" fmla="*/ 8154619 h 178"/>
                  <a:gd name="T42" fmla="*/ 35164921 w 446"/>
                  <a:gd name="T43" fmla="*/ 9593833 h 178"/>
                  <a:gd name="T44" fmla="*/ 34534258 w 446"/>
                  <a:gd name="T45" fmla="*/ 11512669 h 178"/>
                  <a:gd name="T46" fmla="*/ 32563086 w 446"/>
                  <a:gd name="T47" fmla="*/ 13311339 h 178"/>
                  <a:gd name="T48" fmla="*/ 31301480 w 446"/>
                  <a:gd name="T49" fmla="*/ 14390749 h 178"/>
                  <a:gd name="T50" fmla="*/ 28857452 w 446"/>
                  <a:gd name="T51" fmla="*/ 14750553 h 178"/>
                  <a:gd name="T52" fmla="*/ 23653502 w 446"/>
                  <a:gd name="T53" fmla="*/ 17508468 h 178"/>
                  <a:gd name="T54" fmla="*/ 18449832 w 446"/>
                  <a:gd name="T55" fmla="*/ 20506714 h 178"/>
                  <a:gd name="T56" fmla="*/ 15690192 w 446"/>
                  <a:gd name="T57" fmla="*/ 21346140 h 178"/>
                  <a:gd name="T58" fmla="*/ 13955448 w 446"/>
                  <a:gd name="T59" fmla="*/ 20866517 h 178"/>
                  <a:gd name="T60" fmla="*/ 13561494 w 446"/>
                  <a:gd name="T61" fmla="*/ 19667288 h 178"/>
                  <a:gd name="T62" fmla="*/ 13403688 w 446"/>
                  <a:gd name="T63" fmla="*/ 19307485 h 178"/>
                  <a:gd name="T64" fmla="*/ 12299888 w 446"/>
                  <a:gd name="T65" fmla="*/ 19307485 h 178"/>
                  <a:gd name="T66" fmla="*/ 10959379 w 446"/>
                  <a:gd name="T67" fmla="*/ 19187666 h 178"/>
                  <a:gd name="T68" fmla="*/ 7884407 w 446"/>
                  <a:gd name="T69" fmla="*/ 17628633 h 178"/>
                  <a:gd name="T70" fmla="*/ 6701704 w 446"/>
                  <a:gd name="T71" fmla="*/ 16429404 h 178"/>
                  <a:gd name="T72" fmla="*/ 6386372 w 446"/>
                  <a:gd name="T73" fmla="*/ 14990191 h 178"/>
                  <a:gd name="T74" fmla="*/ 6859510 w 446"/>
                  <a:gd name="T75" fmla="*/ 13311339 h 178"/>
                  <a:gd name="T76" fmla="*/ 2128697 w 446"/>
                  <a:gd name="T77" fmla="*/ 12352095 h 178"/>
                  <a:gd name="T78" fmla="*/ 709566 w 446"/>
                  <a:gd name="T79" fmla="*/ 12591733 h 178"/>
                  <a:gd name="T80" fmla="*/ 0 w 446"/>
                  <a:gd name="T81" fmla="*/ 9593833 h 178"/>
                  <a:gd name="T82" fmla="*/ 4730813 w 446"/>
                  <a:gd name="T83" fmla="*/ 10313440 h 178"/>
                  <a:gd name="T84" fmla="*/ 6859510 w 446"/>
                  <a:gd name="T85" fmla="*/ 9593833 h 178"/>
                  <a:gd name="T86" fmla="*/ 1813366 w 446"/>
                  <a:gd name="T87" fmla="*/ 8154619 h 178"/>
                  <a:gd name="T88" fmla="*/ 1261606 w 446"/>
                  <a:gd name="T89" fmla="*/ 6595587 h 1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46" h="178">
                    <a:moveTo>
                      <a:pt x="27" y="43"/>
                    </a:moveTo>
                    <a:lnTo>
                      <a:pt x="31" y="52"/>
                    </a:lnTo>
                    <a:lnTo>
                      <a:pt x="34" y="61"/>
                    </a:lnTo>
                    <a:lnTo>
                      <a:pt x="37" y="53"/>
                    </a:lnTo>
                    <a:lnTo>
                      <a:pt x="40" y="47"/>
                    </a:lnTo>
                    <a:lnTo>
                      <a:pt x="41" y="42"/>
                    </a:lnTo>
                    <a:lnTo>
                      <a:pt x="41" y="37"/>
                    </a:lnTo>
                    <a:lnTo>
                      <a:pt x="55" y="37"/>
                    </a:lnTo>
                    <a:lnTo>
                      <a:pt x="68" y="37"/>
                    </a:lnTo>
                    <a:lnTo>
                      <a:pt x="77" y="37"/>
                    </a:lnTo>
                    <a:lnTo>
                      <a:pt x="80" y="37"/>
                    </a:lnTo>
                    <a:lnTo>
                      <a:pt x="80" y="18"/>
                    </a:lnTo>
                    <a:lnTo>
                      <a:pt x="78" y="17"/>
                    </a:lnTo>
                    <a:lnTo>
                      <a:pt x="75" y="16"/>
                    </a:lnTo>
                    <a:lnTo>
                      <a:pt x="72" y="14"/>
                    </a:lnTo>
                    <a:lnTo>
                      <a:pt x="70" y="11"/>
                    </a:lnTo>
                    <a:lnTo>
                      <a:pt x="65" y="5"/>
                    </a:lnTo>
                    <a:lnTo>
                      <a:pt x="60" y="0"/>
                    </a:lnTo>
                    <a:lnTo>
                      <a:pt x="69" y="3"/>
                    </a:lnTo>
                    <a:lnTo>
                      <a:pt x="78" y="6"/>
                    </a:lnTo>
                    <a:lnTo>
                      <a:pt x="85" y="10"/>
                    </a:lnTo>
                    <a:lnTo>
                      <a:pt x="90" y="15"/>
                    </a:lnTo>
                    <a:lnTo>
                      <a:pt x="100" y="27"/>
                    </a:lnTo>
                    <a:lnTo>
                      <a:pt x="108" y="39"/>
                    </a:lnTo>
                    <a:lnTo>
                      <a:pt x="114" y="49"/>
                    </a:lnTo>
                    <a:lnTo>
                      <a:pt x="121" y="59"/>
                    </a:lnTo>
                    <a:lnTo>
                      <a:pt x="125" y="62"/>
                    </a:lnTo>
                    <a:lnTo>
                      <a:pt x="130" y="65"/>
                    </a:lnTo>
                    <a:lnTo>
                      <a:pt x="134" y="67"/>
                    </a:lnTo>
                    <a:lnTo>
                      <a:pt x="139" y="67"/>
                    </a:lnTo>
                    <a:lnTo>
                      <a:pt x="146" y="67"/>
                    </a:lnTo>
                    <a:lnTo>
                      <a:pt x="152" y="66"/>
                    </a:lnTo>
                    <a:lnTo>
                      <a:pt x="157" y="63"/>
                    </a:lnTo>
                    <a:lnTo>
                      <a:pt x="163" y="61"/>
                    </a:lnTo>
                    <a:lnTo>
                      <a:pt x="172" y="54"/>
                    </a:lnTo>
                    <a:lnTo>
                      <a:pt x="181" y="45"/>
                    </a:lnTo>
                    <a:lnTo>
                      <a:pt x="190" y="37"/>
                    </a:lnTo>
                    <a:lnTo>
                      <a:pt x="198" y="29"/>
                    </a:lnTo>
                    <a:lnTo>
                      <a:pt x="205" y="23"/>
                    </a:lnTo>
                    <a:lnTo>
                      <a:pt x="213" y="18"/>
                    </a:lnTo>
                    <a:lnTo>
                      <a:pt x="216" y="25"/>
                    </a:lnTo>
                    <a:lnTo>
                      <a:pt x="220" y="31"/>
                    </a:lnTo>
                    <a:lnTo>
                      <a:pt x="293" y="31"/>
                    </a:lnTo>
                    <a:lnTo>
                      <a:pt x="352" y="6"/>
                    </a:lnTo>
                    <a:lnTo>
                      <a:pt x="359" y="11"/>
                    </a:lnTo>
                    <a:lnTo>
                      <a:pt x="367" y="17"/>
                    </a:lnTo>
                    <a:lnTo>
                      <a:pt x="371" y="21"/>
                    </a:lnTo>
                    <a:lnTo>
                      <a:pt x="376" y="23"/>
                    </a:lnTo>
                    <a:lnTo>
                      <a:pt x="381" y="24"/>
                    </a:lnTo>
                    <a:lnTo>
                      <a:pt x="385" y="25"/>
                    </a:lnTo>
                    <a:lnTo>
                      <a:pt x="396" y="22"/>
                    </a:lnTo>
                    <a:lnTo>
                      <a:pt x="413" y="18"/>
                    </a:lnTo>
                    <a:lnTo>
                      <a:pt x="413" y="28"/>
                    </a:lnTo>
                    <a:lnTo>
                      <a:pt x="413" y="37"/>
                    </a:lnTo>
                    <a:lnTo>
                      <a:pt x="413" y="39"/>
                    </a:lnTo>
                    <a:lnTo>
                      <a:pt x="414" y="41"/>
                    </a:lnTo>
                    <a:lnTo>
                      <a:pt x="415" y="43"/>
                    </a:lnTo>
                    <a:lnTo>
                      <a:pt x="417" y="45"/>
                    </a:lnTo>
                    <a:lnTo>
                      <a:pt x="423" y="49"/>
                    </a:lnTo>
                    <a:lnTo>
                      <a:pt x="429" y="54"/>
                    </a:lnTo>
                    <a:lnTo>
                      <a:pt x="435" y="59"/>
                    </a:lnTo>
                    <a:lnTo>
                      <a:pt x="440" y="64"/>
                    </a:lnTo>
                    <a:lnTo>
                      <a:pt x="443" y="68"/>
                    </a:lnTo>
                    <a:lnTo>
                      <a:pt x="444" y="71"/>
                    </a:lnTo>
                    <a:lnTo>
                      <a:pt x="445" y="76"/>
                    </a:lnTo>
                    <a:lnTo>
                      <a:pt x="446" y="80"/>
                    </a:lnTo>
                    <a:lnTo>
                      <a:pt x="445" y="87"/>
                    </a:lnTo>
                    <a:lnTo>
                      <a:pt x="443" y="92"/>
                    </a:lnTo>
                    <a:lnTo>
                      <a:pt x="438" y="96"/>
                    </a:lnTo>
                    <a:lnTo>
                      <a:pt x="434" y="100"/>
                    </a:lnTo>
                    <a:lnTo>
                      <a:pt x="423" y="106"/>
                    </a:lnTo>
                    <a:lnTo>
                      <a:pt x="413" y="111"/>
                    </a:lnTo>
                    <a:lnTo>
                      <a:pt x="407" y="115"/>
                    </a:lnTo>
                    <a:lnTo>
                      <a:pt x="402" y="118"/>
                    </a:lnTo>
                    <a:lnTo>
                      <a:pt x="397" y="120"/>
                    </a:lnTo>
                    <a:lnTo>
                      <a:pt x="392" y="121"/>
                    </a:lnTo>
                    <a:lnTo>
                      <a:pt x="380" y="123"/>
                    </a:lnTo>
                    <a:lnTo>
                      <a:pt x="366" y="123"/>
                    </a:lnTo>
                    <a:lnTo>
                      <a:pt x="344" y="129"/>
                    </a:lnTo>
                    <a:lnTo>
                      <a:pt x="322" y="137"/>
                    </a:lnTo>
                    <a:lnTo>
                      <a:pt x="300" y="146"/>
                    </a:lnTo>
                    <a:lnTo>
                      <a:pt x="279" y="156"/>
                    </a:lnTo>
                    <a:lnTo>
                      <a:pt x="257" y="164"/>
                    </a:lnTo>
                    <a:lnTo>
                      <a:pt x="234" y="171"/>
                    </a:lnTo>
                    <a:lnTo>
                      <a:pt x="223" y="174"/>
                    </a:lnTo>
                    <a:lnTo>
                      <a:pt x="211" y="176"/>
                    </a:lnTo>
                    <a:lnTo>
                      <a:pt x="199" y="178"/>
                    </a:lnTo>
                    <a:lnTo>
                      <a:pt x="187" y="178"/>
                    </a:lnTo>
                    <a:lnTo>
                      <a:pt x="181" y="177"/>
                    </a:lnTo>
                    <a:lnTo>
                      <a:pt x="177" y="174"/>
                    </a:lnTo>
                    <a:lnTo>
                      <a:pt x="175" y="171"/>
                    </a:lnTo>
                    <a:lnTo>
                      <a:pt x="173" y="166"/>
                    </a:lnTo>
                    <a:lnTo>
                      <a:pt x="172" y="164"/>
                    </a:lnTo>
                    <a:lnTo>
                      <a:pt x="172" y="163"/>
                    </a:lnTo>
                    <a:lnTo>
                      <a:pt x="171" y="162"/>
                    </a:lnTo>
                    <a:lnTo>
                      <a:pt x="170" y="161"/>
                    </a:lnTo>
                    <a:lnTo>
                      <a:pt x="166" y="161"/>
                    </a:lnTo>
                    <a:lnTo>
                      <a:pt x="161" y="161"/>
                    </a:lnTo>
                    <a:lnTo>
                      <a:pt x="156" y="161"/>
                    </a:lnTo>
                    <a:lnTo>
                      <a:pt x="150" y="162"/>
                    </a:lnTo>
                    <a:lnTo>
                      <a:pt x="145" y="162"/>
                    </a:lnTo>
                    <a:lnTo>
                      <a:pt x="139" y="160"/>
                    </a:lnTo>
                    <a:lnTo>
                      <a:pt x="125" y="156"/>
                    </a:lnTo>
                    <a:lnTo>
                      <a:pt x="112" y="152"/>
                    </a:lnTo>
                    <a:lnTo>
                      <a:pt x="100" y="147"/>
                    </a:lnTo>
                    <a:lnTo>
                      <a:pt x="91" y="143"/>
                    </a:lnTo>
                    <a:lnTo>
                      <a:pt x="87" y="140"/>
                    </a:lnTo>
                    <a:lnTo>
                      <a:pt x="85" y="137"/>
                    </a:lnTo>
                    <a:lnTo>
                      <a:pt x="82" y="134"/>
                    </a:lnTo>
                    <a:lnTo>
                      <a:pt x="81" y="129"/>
                    </a:lnTo>
                    <a:lnTo>
                      <a:pt x="81" y="125"/>
                    </a:lnTo>
                    <a:lnTo>
                      <a:pt x="81" y="121"/>
                    </a:lnTo>
                    <a:lnTo>
                      <a:pt x="83" y="116"/>
                    </a:lnTo>
                    <a:lnTo>
                      <a:pt x="87" y="111"/>
                    </a:lnTo>
                    <a:lnTo>
                      <a:pt x="63" y="108"/>
                    </a:lnTo>
                    <a:lnTo>
                      <a:pt x="38" y="104"/>
                    </a:lnTo>
                    <a:lnTo>
                      <a:pt x="27" y="103"/>
                    </a:lnTo>
                    <a:lnTo>
                      <a:pt x="18" y="103"/>
                    </a:lnTo>
                    <a:lnTo>
                      <a:pt x="13" y="104"/>
                    </a:lnTo>
                    <a:lnTo>
                      <a:pt x="9" y="105"/>
                    </a:lnTo>
                    <a:lnTo>
                      <a:pt x="4" y="108"/>
                    </a:lnTo>
                    <a:lnTo>
                      <a:pt x="0" y="111"/>
                    </a:lnTo>
                    <a:lnTo>
                      <a:pt x="0" y="80"/>
                    </a:lnTo>
                    <a:lnTo>
                      <a:pt x="30" y="82"/>
                    </a:lnTo>
                    <a:lnTo>
                      <a:pt x="51" y="85"/>
                    </a:lnTo>
                    <a:lnTo>
                      <a:pt x="60" y="86"/>
                    </a:lnTo>
                    <a:lnTo>
                      <a:pt x="68" y="86"/>
                    </a:lnTo>
                    <a:lnTo>
                      <a:pt x="77" y="84"/>
                    </a:lnTo>
                    <a:lnTo>
                      <a:pt x="87" y="80"/>
                    </a:lnTo>
                    <a:lnTo>
                      <a:pt x="64" y="76"/>
                    </a:lnTo>
                    <a:lnTo>
                      <a:pt x="44" y="71"/>
                    </a:lnTo>
                    <a:lnTo>
                      <a:pt x="23" y="68"/>
                    </a:lnTo>
                    <a:lnTo>
                      <a:pt x="0" y="67"/>
                    </a:lnTo>
                    <a:lnTo>
                      <a:pt x="9" y="62"/>
                    </a:lnTo>
                    <a:lnTo>
                      <a:pt x="16" y="55"/>
                    </a:lnTo>
                    <a:lnTo>
                      <a:pt x="22" y="49"/>
                    </a:lnTo>
                    <a:lnTo>
                      <a:pt x="27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38" name="Freeform 242"/>
              <p:cNvSpPr>
                <a:spLocks/>
              </p:cNvSpPr>
              <p:nvPr/>
            </p:nvSpPr>
            <p:spPr bwMode="auto">
              <a:xfrm>
                <a:off x="3124642" y="1994435"/>
                <a:ext cx="9393" cy="37612"/>
              </a:xfrm>
              <a:custGeom>
                <a:avLst/>
                <a:gdLst>
                  <a:gd name="T0" fmla="*/ 0 w 28"/>
                  <a:gd name="T1" fmla="*/ 19378939 h 73"/>
                  <a:gd name="T2" fmla="*/ 225097 w 28"/>
                  <a:gd name="T3" fmla="*/ 12476879 h 73"/>
                  <a:gd name="T4" fmla="*/ 675290 w 28"/>
                  <a:gd name="T5" fmla="*/ 7433265 h 73"/>
                  <a:gd name="T6" fmla="*/ 787670 w 28"/>
                  <a:gd name="T7" fmla="*/ 5309475 h 73"/>
                  <a:gd name="T8" fmla="*/ 675290 w 28"/>
                  <a:gd name="T9" fmla="*/ 3451030 h 73"/>
                  <a:gd name="T10" fmla="*/ 450193 w 28"/>
                  <a:gd name="T11" fmla="*/ 1858445 h 73"/>
                  <a:gd name="T12" fmla="*/ 0 w 28"/>
                  <a:gd name="T13" fmla="*/ 0 h 73"/>
                  <a:gd name="T14" fmla="*/ 3151016 w 28"/>
                  <a:gd name="T15" fmla="*/ 0 h 73"/>
                  <a:gd name="T16" fmla="*/ 2475726 w 28"/>
                  <a:gd name="T17" fmla="*/ 4247580 h 73"/>
                  <a:gd name="T18" fmla="*/ 1913153 w 28"/>
                  <a:gd name="T19" fmla="*/ 7963955 h 73"/>
                  <a:gd name="T20" fmla="*/ 1350579 w 28"/>
                  <a:gd name="T21" fmla="*/ 11414984 h 73"/>
                  <a:gd name="T22" fmla="*/ 787670 w 28"/>
                  <a:gd name="T23" fmla="*/ 14600669 h 73"/>
                  <a:gd name="T24" fmla="*/ 0 w 28"/>
                  <a:gd name="T25" fmla="*/ 19378939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73">
                    <a:moveTo>
                      <a:pt x="0" y="73"/>
                    </a:moveTo>
                    <a:lnTo>
                      <a:pt x="2" y="47"/>
                    </a:lnTo>
                    <a:lnTo>
                      <a:pt x="6" y="28"/>
                    </a:lnTo>
                    <a:lnTo>
                      <a:pt x="7" y="20"/>
                    </a:lnTo>
                    <a:lnTo>
                      <a:pt x="6" y="13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2" y="16"/>
                    </a:lnTo>
                    <a:lnTo>
                      <a:pt x="17" y="30"/>
                    </a:lnTo>
                    <a:lnTo>
                      <a:pt x="12" y="43"/>
                    </a:lnTo>
                    <a:lnTo>
                      <a:pt x="7" y="55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39" name="Freeform 243"/>
              <p:cNvSpPr>
                <a:spLocks/>
              </p:cNvSpPr>
              <p:nvPr/>
            </p:nvSpPr>
            <p:spPr bwMode="auto">
              <a:xfrm>
                <a:off x="3050546" y="1772943"/>
                <a:ext cx="154455" cy="260149"/>
              </a:xfrm>
              <a:custGeom>
                <a:avLst/>
                <a:gdLst>
                  <a:gd name="T0" fmla="*/ 35451058 w 531"/>
                  <a:gd name="T1" fmla="*/ 23974603 h 757"/>
                  <a:gd name="T2" fmla="*/ 34351257 w 531"/>
                  <a:gd name="T3" fmla="*/ 26100127 h 757"/>
                  <a:gd name="T4" fmla="*/ 34181968 w 531"/>
                  <a:gd name="T5" fmla="*/ 27989902 h 757"/>
                  <a:gd name="T6" fmla="*/ 32320654 w 531"/>
                  <a:gd name="T7" fmla="*/ 32477730 h 757"/>
                  <a:gd name="T8" fmla="*/ 27497935 w 531"/>
                  <a:gd name="T9" fmla="*/ 36138717 h 757"/>
                  <a:gd name="T10" fmla="*/ 21321480 w 531"/>
                  <a:gd name="T11" fmla="*/ 41807697 h 757"/>
                  <a:gd name="T12" fmla="*/ 20052389 w 531"/>
                  <a:gd name="T13" fmla="*/ 43579253 h 757"/>
                  <a:gd name="T14" fmla="*/ 20729257 w 531"/>
                  <a:gd name="T15" fmla="*/ 44996498 h 757"/>
                  <a:gd name="T16" fmla="*/ 20306033 w 531"/>
                  <a:gd name="T17" fmla="*/ 50074730 h 757"/>
                  <a:gd name="T18" fmla="*/ 20221388 w 531"/>
                  <a:gd name="T19" fmla="*/ 53027095 h 757"/>
                  <a:gd name="T20" fmla="*/ 22167347 w 531"/>
                  <a:gd name="T21" fmla="*/ 55271181 h 757"/>
                  <a:gd name="T22" fmla="*/ 27074711 w 531"/>
                  <a:gd name="T23" fmla="*/ 57278830 h 757"/>
                  <a:gd name="T24" fmla="*/ 28090158 w 531"/>
                  <a:gd name="T25" fmla="*/ 59640791 h 757"/>
                  <a:gd name="T26" fmla="*/ 26228553 w 531"/>
                  <a:gd name="T27" fmla="*/ 62711374 h 757"/>
                  <a:gd name="T28" fmla="*/ 23013504 w 531"/>
                  <a:gd name="T29" fmla="*/ 64601148 h 757"/>
                  <a:gd name="T30" fmla="*/ 22421281 w 531"/>
                  <a:gd name="T31" fmla="*/ 66136268 h 757"/>
                  <a:gd name="T32" fmla="*/ 21321480 w 531"/>
                  <a:gd name="T33" fmla="*/ 74521520 h 757"/>
                  <a:gd name="T34" fmla="*/ 20221388 w 531"/>
                  <a:gd name="T35" fmla="*/ 85150514 h 757"/>
                  <a:gd name="T36" fmla="*/ 14637156 w 531"/>
                  <a:gd name="T37" fmla="*/ 85859136 h 757"/>
                  <a:gd name="T38" fmla="*/ 12860488 w 531"/>
                  <a:gd name="T39" fmla="*/ 87158506 h 757"/>
                  <a:gd name="T40" fmla="*/ 12945132 w 531"/>
                  <a:gd name="T41" fmla="*/ 89402249 h 757"/>
                  <a:gd name="T42" fmla="*/ 8968571 w 531"/>
                  <a:gd name="T43" fmla="*/ 89402249 h 757"/>
                  <a:gd name="T44" fmla="*/ 8037768 w 531"/>
                  <a:gd name="T45" fmla="*/ 88811844 h 757"/>
                  <a:gd name="T46" fmla="*/ 6007165 w 531"/>
                  <a:gd name="T47" fmla="*/ 84796202 h 757"/>
                  <a:gd name="T48" fmla="*/ 3468984 w 531"/>
                  <a:gd name="T49" fmla="*/ 75584453 h 757"/>
                  <a:gd name="T50" fmla="*/ 2876761 w 531"/>
                  <a:gd name="T51" fmla="*/ 70506221 h 757"/>
                  <a:gd name="T52" fmla="*/ 1184446 w 531"/>
                  <a:gd name="T53" fmla="*/ 69207194 h 757"/>
                  <a:gd name="T54" fmla="*/ 1607670 w 531"/>
                  <a:gd name="T55" fmla="*/ 66254486 h 757"/>
                  <a:gd name="T56" fmla="*/ 3046050 w 531"/>
                  <a:gd name="T57" fmla="*/ 63538214 h 757"/>
                  <a:gd name="T58" fmla="*/ 4484140 w 531"/>
                  <a:gd name="T59" fmla="*/ 59522916 h 757"/>
                  <a:gd name="T60" fmla="*/ 5161008 w 531"/>
                  <a:gd name="T61" fmla="*/ 55625492 h 757"/>
                  <a:gd name="T62" fmla="*/ 5414942 w 531"/>
                  <a:gd name="T63" fmla="*/ 52082380 h 757"/>
                  <a:gd name="T64" fmla="*/ 4907364 w 531"/>
                  <a:gd name="T65" fmla="*/ 48184956 h 757"/>
                  <a:gd name="T66" fmla="*/ 3638273 w 531"/>
                  <a:gd name="T67" fmla="*/ 44523969 h 757"/>
                  <a:gd name="T68" fmla="*/ 6261100 w 531"/>
                  <a:gd name="T69" fmla="*/ 32595948 h 757"/>
                  <a:gd name="T70" fmla="*/ 8714636 w 531"/>
                  <a:gd name="T71" fmla="*/ 32477730 h 757"/>
                  <a:gd name="T72" fmla="*/ 9560794 w 531"/>
                  <a:gd name="T73" fmla="*/ 27635590 h 757"/>
                  <a:gd name="T74" fmla="*/ 11591397 w 531"/>
                  <a:gd name="T75" fmla="*/ 22675233 h 757"/>
                  <a:gd name="T76" fmla="*/ 15229670 w 531"/>
                  <a:gd name="T77" fmla="*/ 17124471 h 757"/>
                  <a:gd name="T78" fmla="*/ 16752405 w 531"/>
                  <a:gd name="T79" fmla="*/ 13109173 h 757"/>
                  <a:gd name="T80" fmla="*/ 19290877 w 531"/>
                  <a:gd name="T81" fmla="*/ 7085881 h 757"/>
                  <a:gd name="T82" fmla="*/ 21067546 w 531"/>
                  <a:gd name="T83" fmla="*/ 5078232 h 757"/>
                  <a:gd name="T84" fmla="*/ 26144199 w 531"/>
                  <a:gd name="T85" fmla="*/ 3424894 h 757"/>
                  <a:gd name="T86" fmla="*/ 31135917 w 531"/>
                  <a:gd name="T87" fmla="*/ 1535463 h 757"/>
                  <a:gd name="T88" fmla="*/ 33928033 w 531"/>
                  <a:gd name="T89" fmla="*/ 590404 h 757"/>
                  <a:gd name="T90" fmla="*/ 36466215 w 531"/>
                  <a:gd name="T91" fmla="*/ 3779205 h 757"/>
                  <a:gd name="T92" fmla="*/ 38666108 w 531"/>
                  <a:gd name="T93" fmla="*/ 4960358 h 757"/>
                  <a:gd name="T94" fmla="*/ 43404182 w 531"/>
                  <a:gd name="T95" fmla="*/ 13109173 h 757"/>
                  <a:gd name="T96" fmla="*/ 44673273 w 531"/>
                  <a:gd name="T97" fmla="*/ 17715219 h 7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31" h="757">
                    <a:moveTo>
                      <a:pt x="531" y="190"/>
                    </a:moveTo>
                    <a:lnTo>
                      <a:pt x="432" y="190"/>
                    </a:lnTo>
                    <a:lnTo>
                      <a:pt x="428" y="194"/>
                    </a:lnTo>
                    <a:lnTo>
                      <a:pt x="419" y="203"/>
                    </a:lnTo>
                    <a:lnTo>
                      <a:pt x="413" y="208"/>
                    </a:lnTo>
                    <a:lnTo>
                      <a:pt x="409" y="213"/>
                    </a:lnTo>
                    <a:lnTo>
                      <a:pt x="407" y="218"/>
                    </a:lnTo>
                    <a:lnTo>
                      <a:pt x="406" y="221"/>
                    </a:lnTo>
                    <a:lnTo>
                      <a:pt x="404" y="226"/>
                    </a:lnTo>
                    <a:lnTo>
                      <a:pt x="403" y="230"/>
                    </a:lnTo>
                    <a:lnTo>
                      <a:pt x="403" y="233"/>
                    </a:lnTo>
                    <a:lnTo>
                      <a:pt x="404" y="237"/>
                    </a:lnTo>
                    <a:lnTo>
                      <a:pt x="407" y="244"/>
                    </a:lnTo>
                    <a:lnTo>
                      <a:pt x="412" y="252"/>
                    </a:lnTo>
                    <a:lnTo>
                      <a:pt x="397" y="264"/>
                    </a:lnTo>
                    <a:lnTo>
                      <a:pt x="382" y="275"/>
                    </a:lnTo>
                    <a:lnTo>
                      <a:pt x="367" y="284"/>
                    </a:lnTo>
                    <a:lnTo>
                      <a:pt x="353" y="291"/>
                    </a:lnTo>
                    <a:lnTo>
                      <a:pt x="339" y="299"/>
                    </a:lnTo>
                    <a:lnTo>
                      <a:pt x="325" y="306"/>
                    </a:lnTo>
                    <a:lnTo>
                      <a:pt x="311" y="315"/>
                    </a:lnTo>
                    <a:lnTo>
                      <a:pt x="299" y="325"/>
                    </a:lnTo>
                    <a:lnTo>
                      <a:pt x="277" y="338"/>
                    </a:lnTo>
                    <a:lnTo>
                      <a:pt x="252" y="354"/>
                    </a:lnTo>
                    <a:lnTo>
                      <a:pt x="248" y="358"/>
                    </a:lnTo>
                    <a:lnTo>
                      <a:pt x="242" y="361"/>
                    </a:lnTo>
                    <a:lnTo>
                      <a:pt x="239" y="365"/>
                    </a:lnTo>
                    <a:lnTo>
                      <a:pt x="237" y="369"/>
                    </a:lnTo>
                    <a:lnTo>
                      <a:pt x="237" y="372"/>
                    </a:lnTo>
                    <a:lnTo>
                      <a:pt x="238" y="375"/>
                    </a:lnTo>
                    <a:lnTo>
                      <a:pt x="241" y="378"/>
                    </a:lnTo>
                    <a:lnTo>
                      <a:pt x="245" y="381"/>
                    </a:lnTo>
                    <a:lnTo>
                      <a:pt x="245" y="391"/>
                    </a:lnTo>
                    <a:lnTo>
                      <a:pt x="245" y="400"/>
                    </a:lnTo>
                    <a:lnTo>
                      <a:pt x="243" y="413"/>
                    </a:lnTo>
                    <a:lnTo>
                      <a:pt x="240" y="424"/>
                    </a:lnTo>
                    <a:lnTo>
                      <a:pt x="238" y="430"/>
                    </a:lnTo>
                    <a:lnTo>
                      <a:pt x="238" y="436"/>
                    </a:lnTo>
                    <a:lnTo>
                      <a:pt x="238" y="443"/>
                    </a:lnTo>
                    <a:lnTo>
                      <a:pt x="239" y="449"/>
                    </a:lnTo>
                    <a:lnTo>
                      <a:pt x="243" y="456"/>
                    </a:lnTo>
                    <a:lnTo>
                      <a:pt x="249" y="461"/>
                    </a:lnTo>
                    <a:lnTo>
                      <a:pt x="255" y="465"/>
                    </a:lnTo>
                    <a:lnTo>
                      <a:pt x="262" y="468"/>
                    </a:lnTo>
                    <a:lnTo>
                      <a:pt x="277" y="473"/>
                    </a:lnTo>
                    <a:lnTo>
                      <a:pt x="293" y="477"/>
                    </a:lnTo>
                    <a:lnTo>
                      <a:pt x="308" y="480"/>
                    </a:lnTo>
                    <a:lnTo>
                      <a:pt x="320" y="485"/>
                    </a:lnTo>
                    <a:lnTo>
                      <a:pt x="326" y="488"/>
                    </a:lnTo>
                    <a:lnTo>
                      <a:pt x="329" y="492"/>
                    </a:lnTo>
                    <a:lnTo>
                      <a:pt x="331" y="499"/>
                    </a:lnTo>
                    <a:lnTo>
                      <a:pt x="332" y="505"/>
                    </a:lnTo>
                    <a:lnTo>
                      <a:pt x="332" y="517"/>
                    </a:lnTo>
                    <a:lnTo>
                      <a:pt x="332" y="529"/>
                    </a:lnTo>
                    <a:lnTo>
                      <a:pt x="321" y="530"/>
                    </a:lnTo>
                    <a:lnTo>
                      <a:pt x="310" y="531"/>
                    </a:lnTo>
                    <a:lnTo>
                      <a:pt x="299" y="534"/>
                    </a:lnTo>
                    <a:lnTo>
                      <a:pt x="289" y="537"/>
                    </a:lnTo>
                    <a:lnTo>
                      <a:pt x="280" y="542"/>
                    </a:lnTo>
                    <a:lnTo>
                      <a:pt x="272" y="547"/>
                    </a:lnTo>
                    <a:lnTo>
                      <a:pt x="270" y="551"/>
                    </a:lnTo>
                    <a:lnTo>
                      <a:pt x="267" y="554"/>
                    </a:lnTo>
                    <a:lnTo>
                      <a:pt x="266" y="557"/>
                    </a:lnTo>
                    <a:lnTo>
                      <a:pt x="265" y="560"/>
                    </a:lnTo>
                    <a:lnTo>
                      <a:pt x="264" y="576"/>
                    </a:lnTo>
                    <a:lnTo>
                      <a:pt x="262" y="593"/>
                    </a:lnTo>
                    <a:lnTo>
                      <a:pt x="258" y="612"/>
                    </a:lnTo>
                    <a:lnTo>
                      <a:pt x="252" y="631"/>
                    </a:lnTo>
                    <a:lnTo>
                      <a:pt x="248" y="651"/>
                    </a:lnTo>
                    <a:lnTo>
                      <a:pt x="243" y="673"/>
                    </a:lnTo>
                    <a:lnTo>
                      <a:pt x="240" y="695"/>
                    </a:lnTo>
                    <a:lnTo>
                      <a:pt x="239" y="721"/>
                    </a:lnTo>
                    <a:lnTo>
                      <a:pt x="224" y="721"/>
                    </a:lnTo>
                    <a:lnTo>
                      <a:pt x="206" y="722"/>
                    </a:lnTo>
                    <a:lnTo>
                      <a:pt x="189" y="724"/>
                    </a:lnTo>
                    <a:lnTo>
                      <a:pt x="173" y="727"/>
                    </a:lnTo>
                    <a:lnTo>
                      <a:pt x="166" y="730"/>
                    </a:lnTo>
                    <a:lnTo>
                      <a:pt x="161" y="732"/>
                    </a:lnTo>
                    <a:lnTo>
                      <a:pt x="155" y="735"/>
                    </a:lnTo>
                    <a:lnTo>
                      <a:pt x="152" y="738"/>
                    </a:lnTo>
                    <a:lnTo>
                      <a:pt x="150" y="742"/>
                    </a:lnTo>
                    <a:lnTo>
                      <a:pt x="149" y="747"/>
                    </a:lnTo>
                    <a:lnTo>
                      <a:pt x="150" y="751"/>
                    </a:lnTo>
                    <a:lnTo>
                      <a:pt x="153" y="757"/>
                    </a:lnTo>
                    <a:lnTo>
                      <a:pt x="142" y="757"/>
                    </a:lnTo>
                    <a:lnTo>
                      <a:pt x="127" y="757"/>
                    </a:lnTo>
                    <a:lnTo>
                      <a:pt x="113" y="757"/>
                    </a:lnTo>
                    <a:lnTo>
                      <a:pt x="106" y="757"/>
                    </a:lnTo>
                    <a:lnTo>
                      <a:pt x="104" y="757"/>
                    </a:lnTo>
                    <a:lnTo>
                      <a:pt x="101" y="756"/>
                    </a:lnTo>
                    <a:lnTo>
                      <a:pt x="98" y="754"/>
                    </a:lnTo>
                    <a:lnTo>
                      <a:pt x="95" y="752"/>
                    </a:lnTo>
                    <a:lnTo>
                      <a:pt x="90" y="746"/>
                    </a:lnTo>
                    <a:lnTo>
                      <a:pt x="84" y="738"/>
                    </a:lnTo>
                    <a:lnTo>
                      <a:pt x="77" y="729"/>
                    </a:lnTo>
                    <a:lnTo>
                      <a:pt x="71" y="718"/>
                    </a:lnTo>
                    <a:lnTo>
                      <a:pt x="65" y="706"/>
                    </a:lnTo>
                    <a:lnTo>
                      <a:pt x="60" y="693"/>
                    </a:lnTo>
                    <a:lnTo>
                      <a:pt x="49" y="667"/>
                    </a:lnTo>
                    <a:lnTo>
                      <a:pt x="41" y="640"/>
                    </a:lnTo>
                    <a:lnTo>
                      <a:pt x="38" y="628"/>
                    </a:lnTo>
                    <a:lnTo>
                      <a:pt x="35" y="616"/>
                    </a:lnTo>
                    <a:lnTo>
                      <a:pt x="34" y="606"/>
                    </a:lnTo>
                    <a:lnTo>
                      <a:pt x="34" y="597"/>
                    </a:lnTo>
                    <a:lnTo>
                      <a:pt x="27" y="596"/>
                    </a:lnTo>
                    <a:lnTo>
                      <a:pt x="22" y="594"/>
                    </a:lnTo>
                    <a:lnTo>
                      <a:pt x="17" y="590"/>
                    </a:lnTo>
                    <a:lnTo>
                      <a:pt x="14" y="586"/>
                    </a:lnTo>
                    <a:lnTo>
                      <a:pt x="8" y="576"/>
                    </a:lnTo>
                    <a:lnTo>
                      <a:pt x="0" y="566"/>
                    </a:lnTo>
                    <a:lnTo>
                      <a:pt x="9" y="563"/>
                    </a:lnTo>
                    <a:lnTo>
                      <a:pt x="19" y="561"/>
                    </a:lnTo>
                    <a:lnTo>
                      <a:pt x="27" y="560"/>
                    </a:lnTo>
                    <a:lnTo>
                      <a:pt x="34" y="560"/>
                    </a:lnTo>
                    <a:lnTo>
                      <a:pt x="34" y="548"/>
                    </a:lnTo>
                    <a:lnTo>
                      <a:pt x="36" y="538"/>
                    </a:lnTo>
                    <a:lnTo>
                      <a:pt x="38" y="528"/>
                    </a:lnTo>
                    <a:lnTo>
                      <a:pt x="42" y="519"/>
                    </a:lnTo>
                    <a:lnTo>
                      <a:pt x="47" y="511"/>
                    </a:lnTo>
                    <a:lnTo>
                      <a:pt x="53" y="504"/>
                    </a:lnTo>
                    <a:lnTo>
                      <a:pt x="59" y="498"/>
                    </a:lnTo>
                    <a:lnTo>
                      <a:pt x="67" y="492"/>
                    </a:lnTo>
                    <a:lnTo>
                      <a:pt x="62" y="480"/>
                    </a:lnTo>
                    <a:lnTo>
                      <a:pt x="61" y="471"/>
                    </a:lnTo>
                    <a:lnTo>
                      <a:pt x="61" y="464"/>
                    </a:lnTo>
                    <a:lnTo>
                      <a:pt x="61" y="457"/>
                    </a:lnTo>
                    <a:lnTo>
                      <a:pt x="63" y="450"/>
                    </a:lnTo>
                    <a:lnTo>
                      <a:pt x="64" y="441"/>
                    </a:lnTo>
                    <a:lnTo>
                      <a:pt x="65" y="428"/>
                    </a:lnTo>
                    <a:lnTo>
                      <a:pt x="67" y="412"/>
                    </a:lnTo>
                    <a:lnTo>
                      <a:pt x="62" y="410"/>
                    </a:lnTo>
                    <a:lnTo>
                      <a:pt x="58" y="408"/>
                    </a:lnTo>
                    <a:lnTo>
                      <a:pt x="54" y="404"/>
                    </a:lnTo>
                    <a:lnTo>
                      <a:pt x="51" y="400"/>
                    </a:lnTo>
                    <a:lnTo>
                      <a:pt x="47" y="390"/>
                    </a:lnTo>
                    <a:lnTo>
                      <a:pt x="43" y="377"/>
                    </a:lnTo>
                    <a:lnTo>
                      <a:pt x="40" y="354"/>
                    </a:lnTo>
                    <a:lnTo>
                      <a:pt x="40" y="338"/>
                    </a:lnTo>
                    <a:lnTo>
                      <a:pt x="60" y="277"/>
                    </a:lnTo>
                    <a:lnTo>
                      <a:pt x="74" y="276"/>
                    </a:lnTo>
                    <a:lnTo>
                      <a:pt x="88" y="275"/>
                    </a:lnTo>
                    <a:lnTo>
                      <a:pt x="94" y="274"/>
                    </a:lnTo>
                    <a:lnTo>
                      <a:pt x="99" y="274"/>
                    </a:lnTo>
                    <a:lnTo>
                      <a:pt x="103" y="275"/>
                    </a:lnTo>
                    <a:lnTo>
                      <a:pt x="106" y="277"/>
                    </a:lnTo>
                    <a:lnTo>
                      <a:pt x="107" y="261"/>
                    </a:lnTo>
                    <a:lnTo>
                      <a:pt x="109" y="247"/>
                    </a:lnTo>
                    <a:lnTo>
                      <a:pt x="113" y="234"/>
                    </a:lnTo>
                    <a:lnTo>
                      <a:pt x="118" y="222"/>
                    </a:lnTo>
                    <a:lnTo>
                      <a:pt x="124" y="211"/>
                    </a:lnTo>
                    <a:lnTo>
                      <a:pt x="130" y="201"/>
                    </a:lnTo>
                    <a:lnTo>
                      <a:pt x="137" y="192"/>
                    </a:lnTo>
                    <a:lnTo>
                      <a:pt x="144" y="183"/>
                    </a:lnTo>
                    <a:lnTo>
                      <a:pt x="160" y="168"/>
                    </a:lnTo>
                    <a:lnTo>
                      <a:pt x="173" y="152"/>
                    </a:lnTo>
                    <a:lnTo>
                      <a:pt x="180" y="145"/>
                    </a:lnTo>
                    <a:lnTo>
                      <a:pt x="185" y="138"/>
                    </a:lnTo>
                    <a:lnTo>
                      <a:pt x="189" y="130"/>
                    </a:lnTo>
                    <a:lnTo>
                      <a:pt x="193" y="123"/>
                    </a:lnTo>
                    <a:lnTo>
                      <a:pt x="198" y="111"/>
                    </a:lnTo>
                    <a:lnTo>
                      <a:pt x="205" y="97"/>
                    </a:lnTo>
                    <a:lnTo>
                      <a:pt x="213" y="83"/>
                    </a:lnTo>
                    <a:lnTo>
                      <a:pt x="220" y="71"/>
                    </a:lnTo>
                    <a:lnTo>
                      <a:pt x="228" y="60"/>
                    </a:lnTo>
                    <a:lnTo>
                      <a:pt x="237" y="51"/>
                    </a:lnTo>
                    <a:lnTo>
                      <a:pt x="241" y="47"/>
                    </a:lnTo>
                    <a:lnTo>
                      <a:pt x="244" y="44"/>
                    </a:lnTo>
                    <a:lnTo>
                      <a:pt x="249" y="43"/>
                    </a:lnTo>
                    <a:lnTo>
                      <a:pt x="252" y="42"/>
                    </a:lnTo>
                    <a:lnTo>
                      <a:pt x="272" y="36"/>
                    </a:lnTo>
                    <a:lnTo>
                      <a:pt x="291" y="32"/>
                    </a:lnTo>
                    <a:lnTo>
                      <a:pt x="309" y="29"/>
                    </a:lnTo>
                    <a:lnTo>
                      <a:pt x="327" y="25"/>
                    </a:lnTo>
                    <a:lnTo>
                      <a:pt x="344" y="22"/>
                    </a:lnTo>
                    <a:lnTo>
                      <a:pt x="361" y="16"/>
                    </a:lnTo>
                    <a:lnTo>
                      <a:pt x="368" y="13"/>
                    </a:lnTo>
                    <a:lnTo>
                      <a:pt x="376" y="9"/>
                    </a:lnTo>
                    <a:lnTo>
                      <a:pt x="384" y="5"/>
                    </a:lnTo>
                    <a:lnTo>
                      <a:pt x="392" y="0"/>
                    </a:lnTo>
                    <a:lnTo>
                      <a:pt x="401" y="5"/>
                    </a:lnTo>
                    <a:lnTo>
                      <a:pt x="409" y="11"/>
                    </a:lnTo>
                    <a:lnTo>
                      <a:pt x="416" y="18"/>
                    </a:lnTo>
                    <a:lnTo>
                      <a:pt x="423" y="25"/>
                    </a:lnTo>
                    <a:lnTo>
                      <a:pt x="431" y="32"/>
                    </a:lnTo>
                    <a:lnTo>
                      <a:pt x="441" y="37"/>
                    </a:lnTo>
                    <a:lnTo>
                      <a:pt x="445" y="39"/>
                    </a:lnTo>
                    <a:lnTo>
                      <a:pt x="452" y="41"/>
                    </a:lnTo>
                    <a:lnTo>
                      <a:pt x="457" y="42"/>
                    </a:lnTo>
                    <a:lnTo>
                      <a:pt x="465" y="42"/>
                    </a:lnTo>
                    <a:lnTo>
                      <a:pt x="487" y="72"/>
                    </a:lnTo>
                    <a:lnTo>
                      <a:pt x="508" y="102"/>
                    </a:lnTo>
                    <a:lnTo>
                      <a:pt x="513" y="111"/>
                    </a:lnTo>
                    <a:lnTo>
                      <a:pt x="518" y="120"/>
                    </a:lnTo>
                    <a:lnTo>
                      <a:pt x="521" y="129"/>
                    </a:lnTo>
                    <a:lnTo>
                      <a:pt x="524" y="139"/>
                    </a:lnTo>
                    <a:lnTo>
                      <a:pt x="528" y="150"/>
                    </a:lnTo>
                    <a:lnTo>
                      <a:pt x="530" y="163"/>
                    </a:lnTo>
                    <a:lnTo>
                      <a:pt x="531" y="176"/>
                    </a:lnTo>
                    <a:lnTo>
                      <a:pt x="531" y="19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40" name="Freeform 244"/>
              <p:cNvSpPr>
                <a:spLocks/>
              </p:cNvSpPr>
              <p:nvPr/>
            </p:nvSpPr>
            <p:spPr bwMode="auto">
              <a:xfrm>
                <a:off x="3141340" y="1979808"/>
                <a:ext cx="17742" cy="37612"/>
              </a:xfrm>
              <a:custGeom>
                <a:avLst/>
                <a:gdLst>
                  <a:gd name="T0" fmla="*/ 0 w 60"/>
                  <a:gd name="T1" fmla="*/ 20123895 h 51"/>
                  <a:gd name="T2" fmla="*/ 524572 w 60"/>
                  <a:gd name="T3" fmla="*/ 16316971 h 51"/>
                  <a:gd name="T4" fmla="*/ 1311725 w 60"/>
                  <a:gd name="T5" fmla="*/ 10333713 h 51"/>
                  <a:gd name="T6" fmla="*/ 1748770 w 60"/>
                  <a:gd name="T7" fmla="*/ 7070319 h 51"/>
                  <a:gd name="T8" fmla="*/ 2360869 w 60"/>
                  <a:gd name="T9" fmla="*/ 4351192 h 51"/>
                  <a:gd name="T10" fmla="*/ 2885441 w 60"/>
                  <a:gd name="T11" fmla="*/ 2175596 h 51"/>
                  <a:gd name="T12" fmla="*/ 3497540 w 60"/>
                  <a:gd name="T13" fmla="*/ 0 h 51"/>
                  <a:gd name="T14" fmla="*/ 4371925 w 60"/>
                  <a:gd name="T15" fmla="*/ 3806924 h 51"/>
                  <a:gd name="T16" fmla="*/ 5246309 w 60"/>
                  <a:gd name="T17" fmla="*/ 7070319 h 51"/>
                  <a:gd name="T18" fmla="*/ 5158782 w 60"/>
                  <a:gd name="T19" fmla="*/ 10877980 h 51"/>
                  <a:gd name="T20" fmla="*/ 4896496 w 60"/>
                  <a:gd name="T21" fmla="*/ 15772703 h 51"/>
                  <a:gd name="T22" fmla="*/ 4721738 w 60"/>
                  <a:gd name="T23" fmla="*/ 18492567 h 51"/>
                  <a:gd name="T24" fmla="*/ 4546683 w 60"/>
                  <a:gd name="T25" fmla="*/ 20668163 h 51"/>
                  <a:gd name="T26" fmla="*/ 4284397 w 60"/>
                  <a:gd name="T27" fmla="*/ 22843759 h 51"/>
                  <a:gd name="T28" fmla="*/ 3934880 w 60"/>
                  <a:gd name="T29" fmla="*/ 24475087 h 51"/>
                  <a:gd name="T30" fmla="*/ 3585067 w 60"/>
                  <a:gd name="T31" fmla="*/ 26107153 h 51"/>
                  <a:gd name="T32" fmla="*/ 3235254 w 60"/>
                  <a:gd name="T33" fmla="*/ 27194951 h 51"/>
                  <a:gd name="T34" fmla="*/ 2710682 w 60"/>
                  <a:gd name="T35" fmla="*/ 27738481 h 51"/>
                  <a:gd name="T36" fmla="*/ 2360869 w 60"/>
                  <a:gd name="T37" fmla="*/ 27738481 h 51"/>
                  <a:gd name="T38" fmla="*/ 1748770 w 60"/>
                  <a:gd name="T39" fmla="*/ 27194951 h 51"/>
                  <a:gd name="T40" fmla="*/ 1311725 w 60"/>
                  <a:gd name="T41" fmla="*/ 25562885 h 51"/>
                  <a:gd name="T42" fmla="*/ 612099 w 60"/>
                  <a:gd name="T43" fmla="*/ 23387289 h 51"/>
                  <a:gd name="T44" fmla="*/ 0 w 60"/>
                  <a:gd name="T45" fmla="*/ 20123895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0" h="51">
                    <a:moveTo>
                      <a:pt x="0" y="37"/>
                    </a:moveTo>
                    <a:lnTo>
                      <a:pt x="6" y="30"/>
                    </a:lnTo>
                    <a:lnTo>
                      <a:pt x="15" y="19"/>
                    </a:lnTo>
                    <a:lnTo>
                      <a:pt x="20" y="13"/>
                    </a:lnTo>
                    <a:lnTo>
                      <a:pt x="27" y="8"/>
                    </a:lnTo>
                    <a:lnTo>
                      <a:pt x="33" y="4"/>
                    </a:lnTo>
                    <a:lnTo>
                      <a:pt x="40" y="0"/>
                    </a:lnTo>
                    <a:lnTo>
                      <a:pt x="50" y="7"/>
                    </a:lnTo>
                    <a:lnTo>
                      <a:pt x="60" y="13"/>
                    </a:lnTo>
                    <a:lnTo>
                      <a:pt x="59" y="20"/>
                    </a:lnTo>
                    <a:lnTo>
                      <a:pt x="56" y="29"/>
                    </a:lnTo>
                    <a:lnTo>
                      <a:pt x="54" y="34"/>
                    </a:lnTo>
                    <a:lnTo>
                      <a:pt x="52" y="38"/>
                    </a:lnTo>
                    <a:lnTo>
                      <a:pt x="49" y="42"/>
                    </a:lnTo>
                    <a:lnTo>
                      <a:pt x="45" y="45"/>
                    </a:lnTo>
                    <a:lnTo>
                      <a:pt x="41" y="48"/>
                    </a:lnTo>
                    <a:lnTo>
                      <a:pt x="37" y="50"/>
                    </a:lnTo>
                    <a:lnTo>
                      <a:pt x="31" y="51"/>
                    </a:lnTo>
                    <a:lnTo>
                      <a:pt x="27" y="51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7" y="43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41" name="Freeform 245"/>
              <p:cNvSpPr>
                <a:spLocks/>
              </p:cNvSpPr>
              <p:nvPr/>
            </p:nvSpPr>
            <p:spPr bwMode="auto">
              <a:xfrm>
                <a:off x="2776074" y="2086376"/>
                <a:ext cx="18785" cy="37612"/>
              </a:xfrm>
              <a:custGeom>
                <a:avLst/>
                <a:gdLst>
                  <a:gd name="T0" fmla="*/ 4779644 w 66"/>
                  <a:gd name="T1" fmla="*/ 26107153 h 51"/>
                  <a:gd name="T2" fmla="*/ 3402362 w 66"/>
                  <a:gd name="T3" fmla="*/ 27194951 h 51"/>
                  <a:gd name="T4" fmla="*/ 1782298 w 66"/>
                  <a:gd name="T5" fmla="*/ 27738481 h 51"/>
                  <a:gd name="T6" fmla="*/ 1377282 w 66"/>
                  <a:gd name="T7" fmla="*/ 27194951 h 51"/>
                  <a:gd name="T8" fmla="*/ 1053098 w 66"/>
                  <a:gd name="T9" fmla="*/ 26650683 h 51"/>
                  <a:gd name="T10" fmla="*/ 810032 w 66"/>
                  <a:gd name="T11" fmla="*/ 26107153 h 51"/>
                  <a:gd name="T12" fmla="*/ 566965 w 66"/>
                  <a:gd name="T13" fmla="*/ 25019355 h 51"/>
                  <a:gd name="T14" fmla="*/ 243067 w 66"/>
                  <a:gd name="T15" fmla="*/ 23387289 h 51"/>
                  <a:gd name="T16" fmla="*/ 81117 w 66"/>
                  <a:gd name="T17" fmla="*/ 21755961 h 51"/>
                  <a:gd name="T18" fmla="*/ 0 w 66"/>
                  <a:gd name="T19" fmla="*/ 19036097 h 51"/>
                  <a:gd name="T20" fmla="*/ 0 w 66"/>
                  <a:gd name="T21" fmla="*/ 16316971 h 51"/>
                  <a:gd name="T22" fmla="*/ 323899 w 66"/>
                  <a:gd name="T23" fmla="*/ 15772703 h 51"/>
                  <a:gd name="T24" fmla="*/ 810032 w 66"/>
                  <a:gd name="T25" fmla="*/ 14684905 h 51"/>
                  <a:gd name="T26" fmla="*/ 1134216 w 66"/>
                  <a:gd name="T27" fmla="*/ 13053576 h 51"/>
                  <a:gd name="T28" fmla="*/ 1539232 w 66"/>
                  <a:gd name="T29" fmla="*/ 10877980 h 51"/>
                  <a:gd name="T30" fmla="*/ 2106197 w 66"/>
                  <a:gd name="T31" fmla="*/ 5438990 h 51"/>
                  <a:gd name="T32" fmla="*/ 2673447 w 66"/>
                  <a:gd name="T33" fmla="*/ 0 h 51"/>
                  <a:gd name="T34" fmla="*/ 3726546 w 66"/>
                  <a:gd name="T35" fmla="*/ 543530 h 51"/>
                  <a:gd name="T36" fmla="*/ 4212394 w 66"/>
                  <a:gd name="T37" fmla="*/ 1087798 h 51"/>
                  <a:gd name="T38" fmla="*/ 4536578 w 66"/>
                  <a:gd name="T39" fmla="*/ 1631328 h 51"/>
                  <a:gd name="T40" fmla="*/ 5346609 w 66"/>
                  <a:gd name="T41" fmla="*/ 0 h 51"/>
                  <a:gd name="T42" fmla="*/ 5265492 w 66"/>
                  <a:gd name="T43" fmla="*/ 7070319 h 51"/>
                  <a:gd name="T44" fmla="*/ 5103543 w 66"/>
                  <a:gd name="T45" fmla="*/ 13053576 h 51"/>
                  <a:gd name="T46" fmla="*/ 4860476 w 66"/>
                  <a:gd name="T47" fmla="*/ 19580365 h 51"/>
                  <a:gd name="T48" fmla="*/ 4779644 w 66"/>
                  <a:gd name="T49" fmla="*/ 26107153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6" h="51">
                    <a:moveTo>
                      <a:pt x="59" y="48"/>
                    </a:moveTo>
                    <a:lnTo>
                      <a:pt x="42" y="50"/>
                    </a:lnTo>
                    <a:lnTo>
                      <a:pt x="22" y="51"/>
                    </a:lnTo>
                    <a:lnTo>
                      <a:pt x="17" y="50"/>
                    </a:lnTo>
                    <a:lnTo>
                      <a:pt x="13" y="49"/>
                    </a:lnTo>
                    <a:lnTo>
                      <a:pt x="10" y="48"/>
                    </a:lnTo>
                    <a:lnTo>
                      <a:pt x="7" y="46"/>
                    </a:lnTo>
                    <a:lnTo>
                      <a:pt x="3" y="43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4" y="29"/>
                    </a:lnTo>
                    <a:lnTo>
                      <a:pt x="10" y="27"/>
                    </a:lnTo>
                    <a:lnTo>
                      <a:pt x="14" y="24"/>
                    </a:lnTo>
                    <a:lnTo>
                      <a:pt x="19" y="20"/>
                    </a:lnTo>
                    <a:lnTo>
                      <a:pt x="26" y="10"/>
                    </a:lnTo>
                    <a:lnTo>
                      <a:pt x="33" y="0"/>
                    </a:lnTo>
                    <a:lnTo>
                      <a:pt x="46" y="1"/>
                    </a:lnTo>
                    <a:lnTo>
                      <a:pt x="52" y="2"/>
                    </a:lnTo>
                    <a:lnTo>
                      <a:pt x="56" y="3"/>
                    </a:lnTo>
                    <a:lnTo>
                      <a:pt x="66" y="0"/>
                    </a:lnTo>
                    <a:lnTo>
                      <a:pt x="65" y="13"/>
                    </a:lnTo>
                    <a:lnTo>
                      <a:pt x="63" y="24"/>
                    </a:lnTo>
                    <a:lnTo>
                      <a:pt x="60" y="36"/>
                    </a:lnTo>
                    <a:lnTo>
                      <a:pt x="59" y="4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42" name="Freeform 246"/>
              <p:cNvSpPr>
                <a:spLocks/>
              </p:cNvSpPr>
              <p:nvPr/>
            </p:nvSpPr>
            <p:spPr bwMode="auto">
              <a:xfrm>
                <a:off x="3401842" y="2434452"/>
                <a:ext cx="33444" cy="37465"/>
              </a:xfrm>
              <a:custGeom>
                <a:avLst/>
                <a:gdLst>
                  <a:gd name="T0" fmla="*/ 0 w 113"/>
                  <a:gd name="T1" fmla="*/ 44 h 74"/>
                  <a:gd name="T2" fmla="*/ 20 w 113"/>
                  <a:gd name="T3" fmla="*/ 74 h 74"/>
                  <a:gd name="T4" fmla="*/ 37 w 113"/>
                  <a:gd name="T5" fmla="*/ 69 h 74"/>
                  <a:gd name="T6" fmla="*/ 51 w 113"/>
                  <a:gd name="T7" fmla="*/ 65 h 74"/>
                  <a:gd name="T8" fmla="*/ 64 w 113"/>
                  <a:gd name="T9" fmla="*/ 59 h 74"/>
                  <a:gd name="T10" fmla="*/ 74 w 113"/>
                  <a:gd name="T11" fmla="*/ 53 h 74"/>
                  <a:gd name="T12" fmla="*/ 78 w 113"/>
                  <a:gd name="T13" fmla="*/ 49 h 74"/>
                  <a:gd name="T14" fmla="*/ 83 w 113"/>
                  <a:gd name="T15" fmla="*/ 45 h 74"/>
                  <a:gd name="T16" fmla="*/ 86 w 113"/>
                  <a:gd name="T17" fmla="*/ 41 h 74"/>
                  <a:gd name="T18" fmla="*/ 88 w 113"/>
                  <a:gd name="T19" fmla="*/ 37 h 74"/>
                  <a:gd name="T20" fmla="*/ 90 w 113"/>
                  <a:gd name="T21" fmla="*/ 32 h 74"/>
                  <a:gd name="T22" fmla="*/ 91 w 113"/>
                  <a:gd name="T23" fmla="*/ 26 h 74"/>
                  <a:gd name="T24" fmla="*/ 93 w 113"/>
                  <a:gd name="T25" fmla="*/ 19 h 74"/>
                  <a:gd name="T26" fmla="*/ 94 w 113"/>
                  <a:gd name="T27" fmla="*/ 13 h 74"/>
                  <a:gd name="T28" fmla="*/ 99 w 113"/>
                  <a:gd name="T29" fmla="*/ 12 h 74"/>
                  <a:gd name="T30" fmla="*/ 106 w 113"/>
                  <a:gd name="T31" fmla="*/ 9 h 74"/>
                  <a:gd name="T32" fmla="*/ 108 w 113"/>
                  <a:gd name="T33" fmla="*/ 7 h 74"/>
                  <a:gd name="T34" fmla="*/ 111 w 113"/>
                  <a:gd name="T35" fmla="*/ 5 h 74"/>
                  <a:gd name="T36" fmla="*/ 112 w 113"/>
                  <a:gd name="T37" fmla="*/ 3 h 74"/>
                  <a:gd name="T38" fmla="*/ 113 w 113"/>
                  <a:gd name="T39" fmla="*/ 0 h 74"/>
                  <a:gd name="T40" fmla="*/ 98 w 113"/>
                  <a:gd name="T41" fmla="*/ 4 h 74"/>
                  <a:gd name="T42" fmla="*/ 82 w 113"/>
                  <a:gd name="T43" fmla="*/ 8 h 74"/>
                  <a:gd name="T44" fmla="*/ 65 w 113"/>
                  <a:gd name="T45" fmla="*/ 13 h 74"/>
                  <a:gd name="T46" fmla="*/ 49 w 113"/>
                  <a:gd name="T47" fmla="*/ 19 h 74"/>
                  <a:gd name="T48" fmla="*/ 20 w 113"/>
                  <a:gd name="T49" fmla="*/ 33 h 74"/>
                  <a:gd name="T50" fmla="*/ 0 w 113"/>
                  <a:gd name="T51" fmla="*/ 4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3" h="74">
                    <a:moveTo>
                      <a:pt x="0" y="44"/>
                    </a:moveTo>
                    <a:lnTo>
                      <a:pt x="20" y="74"/>
                    </a:lnTo>
                    <a:lnTo>
                      <a:pt x="37" y="69"/>
                    </a:lnTo>
                    <a:lnTo>
                      <a:pt x="51" y="65"/>
                    </a:lnTo>
                    <a:lnTo>
                      <a:pt x="64" y="59"/>
                    </a:lnTo>
                    <a:lnTo>
                      <a:pt x="74" y="53"/>
                    </a:lnTo>
                    <a:lnTo>
                      <a:pt x="78" y="49"/>
                    </a:lnTo>
                    <a:lnTo>
                      <a:pt x="83" y="45"/>
                    </a:lnTo>
                    <a:lnTo>
                      <a:pt x="86" y="41"/>
                    </a:lnTo>
                    <a:lnTo>
                      <a:pt x="88" y="37"/>
                    </a:lnTo>
                    <a:lnTo>
                      <a:pt x="90" y="32"/>
                    </a:lnTo>
                    <a:lnTo>
                      <a:pt x="91" y="26"/>
                    </a:lnTo>
                    <a:lnTo>
                      <a:pt x="93" y="19"/>
                    </a:lnTo>
                    <a:lnTo>
                      <a:pt x="94" y="13"/>
                    </a:lnTo>
                    <a:lnTo>
                      <a:pt x="99" y="12"/>
                    </a:lnTo>
                    <a:lnTo>
                      <a:pt x="106" y="9"/>
                    </a:lnTo>
                    <a:lnTo>
                      <a:pt x="108" y="7"/>
                    </a:lnTo>
                    <a:lnTo>
                      <a:pt x="111" y="5"/>
                    </a:lnTo>
                    <a:lnTo>
                      <a:pt x="112" y="3"/>
                    </a:lnTo>
                    <a:lnTo>
                      <a:pt x="113" y="0"/>
                    </a:lnTo>
                    <a:lnTo>
                      <a:pt x="98" y="4"/>
                    </a:lnTo>
                    <a:lnTo>
                      <a:pt x="82" y="8"/>
                    </a:lnTo>
                    <a:lnTo>
                      <a:pt x="65" y="13"/>
                    </a:lnTo>
                    <a:lnTo>
                      <a:pt x="49" y="19"/>
                    </a:lnTo>
                    <a:lnTo>
                      <a:pt x="20" y="33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43" name="Freeform 247"/>
              <p:cNvSpPr>
                <a:spLocks/>
              </p:cNvSpPr>
              <p:nvPr/>
            </p:nvSpPr>
            <p:spPr bwMode="auto">
              <a:xfrm>
                <a:off x="3143578" y="2955406"/>
                <a:ext cx="215529" cy="160568"/>
              </a:xfrm>
              <a:custGeom>
                <a:avLst/>
                <a:gdLst>
                  <a:gd name="T0" fmla="*/ 98 w 746"/>
                  <a:gd name="T1" fmla="*/ 452 h 469"/>
                  <a:gd name="T2" fmla="*/ 54 w 746"/>
                  <a:gd name="T3" fmla="*/ 440 h 469"/>
                  <a:gd name="T4" fmla="*/ 21 w 746"/>
                  <a:gd name="T5" fmla="*/ 429 h 469"/>
                  <a:gd name="T6" fmla="*/ 5 w 746"/>
                  <a:gd name="T7" fmla="*/ 413 h 469"/>
                  <a:gd name="T8" fmla="*/ 0 w 746"/>
                  <a:gd name="T9" fmla="*/ 363 h 469"/>
                  <a:gd name="T10" fmla="*/ 5 w 746"/>
                  <a:gd name="T11" fmla="*/ 309 h 469"/>
                  <a:gd name="T12" fmla="*/ 23 w 746"/>
                  <a:gd name="T13" fmla="*/ 273 h 469"/>
                  <a:gd name="T14" fmla="*/ 56 w 746"/>
                  <a:gd name="T15" fmla="*/ 228 h 469"/>
                  <a:gd name="T16" fmla="*/ 121 w 746"/>
                  <a:gd name="T17" fmla="*/ 204 h 469"/>
                  <a:gd name="T18" fmla="*/ 166 w 746"/>
                  <a:gd name="T19" fmla="*/ 188 h 469"/>
                  <a:gd name="T20" fmla="*/ 235 w 746"/>
                  <a:gd name="T21" fmla="*/ 173 h 469"/>
                  <a:gd name="T22" fmla="*/ 262 w 746"/>
                  <a:gd name="T23" fmla="*/ 153 h 469"/>
                  <a:gd name="T24" fmla="*/ 267 w 746"/>
                  <a:gd name="T25" fmla="*/ 136 h 469"/>
                  <a:gd name="T26" fmla="*/ 292 w 746"/>
                  <a:gd name="T27" fmla="*/ 120 h 469"/>
                  <a:gd name="T28" fmla="*/ 332 w 746"/>
                  <a:gd name="T29" fmla="*/ 115 h 469"/>
                  <a:gd name="T30" fmla="*/ 359 w 746"/>
                  <a:gd name="T31" fmla="*/ 101 h 469"/>
                  <a:gd name="T32" fmla="*/ 389 w 746"/>
                  <a:gd name="T33" fmla="*/ 67 h 469"/>
                  <a:gd name="T34" fmla="*/ 425 w 746"/>
                  <a:gd name="T35" fmla="*/ 22 h 469"/>
                  <a:gd name="T36" fmla="*/ 450 w 746"/>
                  <a:gd name="T37" fmla="*/ 6 h 469"/>
                  <a:gd name="T38" fmla="*/ 486 w 746"/>
                  <a:gd name="T39" fmla="*/ 0 h 469"/>
                  <a:gd name="T40" fmla="*/ 507 w 746"/>
                  <a:gd name="T41" fmla="*/ 29 h 469"/>
                  <a:gd name="T42" fmla="*/ 532 w 746"/>
                  <a:gd name="T43" fmla="*/ 53 h 469"/>
                  <a:gd name="T44" fmla="*/ 553 w 746"/>
                  <a:gd name="T45" fmla="*/ 107 h 469"/>
                  <a:gd name="T46" fmla="*/ 579 w 746"/>
                  <a:gd name="T47" fmla="*/ 159 h 469"/>
                  <a:gd name="T48" fmla="*/ 613 w 746"/>
                  <a:gd name="T49" fmla="*/ 172 h 469"/>
                  <a:gd name="T50" fmla="*/ 628 w 746"/>
                  <a:gd name="T51" fmla="*/ 193 h 469"/>
                  <a:gd name="T52" fmla="*/ 650 w 746"/>
                  <a:gd name="T53" fmla="*/ 233 h 469"/>
                  <a:gd name="T54" fmla="*/ 702 w 746"/>
                  <a:gd name="T55" fmla="*/ 279 h 469"/>
                  <a:gd name="T56" fmla="*/ 741 w 746"/>
                  <a:gd name="T57" fmla="*/ 315 h 469"/>
                  <a:gd name="T58" fmla="*/ 711 w 746"/>
                  <a:gd name="T59" fmla="*/ 345 h 469"/>
                  <a:gd name="T60" fmla="*/ 691 w 746"/>
                  <a:gd name="T61" fmla="*/ 342 h 469"/>
                  <a:gd name="T62" fmla="*/ 679 w 746"/>
                  <a:gd name="T63" fmla="*/ 321 h 469"/>
                  <a:gd name="T64" fmla="*/ 651 w 746"/>
                  <a:gd name="T65" fmla="*/ 330 h 469"/>
                  <a:gd name="T66" fmla="*/ 639 w 746"/>
                  <a:gd name="T67" fmla="*/ 352 h 469"/>
                  <a:gd name="T68" fmla="*/ 604 w 746"/>
                  <a:gd name="T69" fmla="*/ 356 h 469"/>
                  <a:gd name="T70" fmla="*/ 553 w 746"/>
                  <a:gd name="T71" fmla="*/ 356 h 469"/>
                  <a:gd name="T72" fmla="*/ 522 w 746"/>
                  <a:gd name="T73" fmla="*/ 365 h 469"/>
                  <a:gd name="T74" fmla="*/ 496 w 746"/>
                  <a:gd name="T75" fmla="*/ 387 h 469"/>
                  <a:gd name="T76" fmla="*/ 486 w 746"/>
                  <a:gd name="T77" fmla="*/ 394 h 469"/>
                  <a:gd name="T78" fmla="*/ 426 w 746"/>
                  <a:gd name="T79" fmla="*/ 400 h 469"/>
                  <a:gd name="T80" fmla="*/ 396 w 746"/>
                  <a:gd name="T81" fmla="*/ 392 h 469"/>
                  <a:gd name="T82" fmla="*/ 349 w 746"/>
                  <a:gd name="T83" fmla="*/ 354 h 469"/>
                  <a:gd name="T84" fmla="*/ 319 w 746"/>
                  <a:gd name="T85" fmla="*/ 345 h 469"/>
                  <a:gd name="T86" fmla="*/ 291 w 746"/>
                  <a:gd name="T87" fmla="*/ 355 h 469"/>
                  <a:gd name="T88" fmla="*/ 266 w 746"/>
                  <a:gd name="T89" fmla="*/ 377 h 469"/>
                  <a:gd name="T90" fmla="*/ 227 w 746"/>
                  <a:gd name="T91" fmla="*/ 437 h 469"/>
                  <a:gd name="T92" fmla="*/ 150 w 746"/>
                  <a:gd name="T93" fmla="*/ 439 h 469"/>
                  <a:gd name="T94" fmla="*/ 135 w 746"/>
                  <a:gd name="T95" fmla="*/ 448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46" h="469">
                    <a:moveTo>
                      <a:pt x="114" y="469"/>
                    </a:moveTo>
                    <a:lnTo>
                      <a:pt x="109" y="463"/>
                    </a:lnTo>
                    <a:lnTo>
                      <a:pt x="103" y="456"/>
                    </a:lnTo>
                    <a:lnTo>
                      <a:pt x="98" y="452"/>
                    </a:lnTo>
                    <a:lnTo>
                      <a:pt x="92" y="449"/>
                    </a:lnTo>
                    <a:lnTo>
                      <a:pt x="79" y="445"/>
                    </a:lnTo>
                    <a:lnTo>
                      <a:pt x="67" y="442"/>
                    </a:lnTo>
                    <a:lnTo>
                      <a:pt x="54" y="440"/>
                    </a:lnTo>
                    <a:lnTo>
                      <a:pt x="39" y="437"/>
                    </a:lnTo>
                    <a:lnTo>
                      <a:pt x="33" y="435"/>
                    </a:lnTo>
                    <a:lnTo>
                      <a:pt x="26" y="433"/>
                    </a:lnTo>
                    <a:lnTo>
                      <a:pt x="21" y="429"/>
                    </a:lnTo>
                    <a:lnTo>
                      <a:pt x="14" y="425"/>
                    </a:lnTo>
                    <a:lnTo>
                      <a:pt x="11" y="422"/>
                    </a:lnTo>
                    <a:lnTo>
                      <a:pt x="8" y="418"/>
                    </a:lnTo>
                    <a:lnTo>
                      <a:pt x="5" y="413"/>
                    </a:lnTo>
                    <a:lnTo>
                      <a:pt x="3" y="408"/>
                    </a:lnTo>
                    <a:lnTo>
                      <a:pt x="1" y="396"/>
                    </a:lnTo>
                    <a:lnTo>
                      <a:pt x="0" y="385"/>
                    </a:lnTo>
                    <a:lnTo>
                      <a:pt x="0" y="363"/>
                    </a:lnTo>
                    <a:lnTo>
                      <a:pt x="1" y="345"/>
                    </a:lnTo>
                    <a:lnTo>
                      <a:pt x="1" y="332"/>
                    </a:lnTo>
                    <a:lnTo>
                      <a:pt x="3" y="320"/>
                    </a:lnTo>
                    <a:lnTo>
                      <a:pt x="5" y="309"/>
                    </a:lnTo>
                    <a:lnTo>
                      <a:pt x="10" y="299"/>
                    </a:lnTo>
                    <a:lnTo>
                      <a:pt x="13" y="289"/>
                    </a:lnTo>
                    <a:lnTo>
                      <a:pt x="19" y="281"/>
                    </a:lnTo>
                    <a:lnTo>
                      <a:pt x="23" y="273"/>
                    </a:lnTo>
                    <a:lnTo>
                      <a:pt x="30" y="265"/>
                    </a:lnTo>
                    <a:lnTo>
                      <a:pt x="41" y="251"/>
                    </a:lnTo>
                    <a:lnTo>
                      <a:pt x="52" y="236"/>
                    </a:lnTo>
                    <a:lnTo>
                      <a:pt x="56" y="228"/>
                    </a:lnTo>
                    <a:lnTo>
                      <a:pt x="60" y="220"/>
                    </a:lnTo>
                    <a:lnTo>
                      <a:pt x="65" y="212"/>
                    </a:lnTo>
                    <a:lnTo>
                      <a:pt x="67" y="204"/>
                    </a:lnTo>
                    <a:lnTo>
                      <a:pt x="121" y="204"/>
                    </a:lnTo>
                    <a:lnTo>
                      <a:pt x="131" y="198"/>
                    </a:lnTo>
                    <a:lnTo>
                      <a:pt x="142" y="194"/>
                    </a:lnTo>
                    <a:lnTo>
                      <a:pt x="154" y="191"/>
                    </a:lnTo>
                    <a:lnTo>
                      <a:pt x="166" y="188"/>
                    </a:lnTo>
                    <a:lnTo>
                      <a:pt x="190" y="184"/>
                    </a:lnTo>
                    <a:lnTo>
                      <a:pt x="213" y="178"/>
                    </a:lnTo>
                    <a:lnTo>
                      <a:pt x="224" y="176"/>
                    </a:lnTo>
                    <a:lnTo>
                      <a:pt x="235" y="173"/>
                    </a:lnTo>
                    <a:lnTo>
                      <a:pt x="244" y="170"/>
                    </a:lnTo>
                    <a:lnTo>
                      <a:pt x="251" y="165"/>
                    </a:lnTo>
                    <a:lnTo>
                      <a:pt x="258" y="160"/>
                    </a:lnTo>
                    <a:lnTo>
                      <a:pt x="262" y="153"/>
                    </a:lnTo>
                    <a:lnTo>
                      <a:pt x="265" y="150"/>
                    </a:lnTo>
                    <a:lnTo>
                      <a:pt x="266" y="145"/>
                    </a:lnTo>
                    <a:lnTo>
                      <a:pt x="267" y="141"/>
                    </a:lnTo>
                    <a:lnTo>
                      <a:pt x="267" y="136"/>
                    </a:lnTo>
                    <a:lnTo>
                      <a:pt x="267" y="126"/>
                    </a:lnTo>
                    <a:lnTo>
                      <a:pt x="267" y="117"/>
                    </a:lnTo>
                    <a:lnTo>
                      <a:pt x="280" y="119"/>
                    </a:lnTo>
                    <a:lnTo>
                      <a:pt x="292" y="120"/>
                    </a:lnTo>
                    <a:lnTo>
                      <a:pt x="303" y="120"/>
                    </a:lnTo>
                    <a:lnTo>
                      <a:pt x="313" y="119"/>
                    </a:lnTo>
                    <a:lnTo>
                      <a:pt x="323" y="117"/>
                    </a:lnTo>
                    <a:lnTo>
                      <a:pt x="332" y="115"/>
                    </a:lnTo>
                    <a:lnTo>
                      <a:pt x="339" y="112"/>
                    </a:lnTo>
                    <a:lnTo>
                      <a:pt x="347" y="109"/>
                    </a:lnTo>
                    <a:lnTo>
                      <a:pt x="354" y="105"/>
                    </a:lnTo>
                    <a:lnTo>
                      <a:pt x="359" y="101"/>
                    </a:lnTo>
                    <a:lnTo>
                      <a:pt x="366" y="96"/>
                    </a:lnTo>
                    <a:lnTo>
                      <a:pt x="370" y="91"/>
                    </a:lnTo>
                    <a:lnTo>
                      <a:pt x="380" y="80"/>
                    </a:lnTo>
                    <a:lnTo>
                      <a:pt x="389" y="67"/>
                    </a:lnTo>
                    <a:lnTo>
                      <a:pt x="397" y="56"/>
                    </a:lnTo>
                    <a:lnTo>
                      <a:pt x="405" y="44"/>
                    </a:lnTo>
                    <a:lnTo>
                      <a:pt x="414" y="32"/>
                    </a:lnTo>
                    <a:lnTo>
                      <a:pt x="425" y="22"/>
                    </a:lnTo>
                    <a:lnTo>
                      <a:pt x="430" y="18"/>
                    </a:lnTo>
                    <a:lnTo>
                      <a:pt x="436" y="13"/>
                    </a:lnTo>
                    <a:lnTo>
                      <a:pt x="442" y="9"/>
                    </a:lnTo>
                    <a:lnTo>
                      <a:pt x="450" y="6"/>
                    </a:lnTo>
                    <a:lnTo>
                      <a:pt x="458" y="3"/>
                    </a:lnTo>
                    <a:lnTo>
                      <a:pt x="467" y="1"/>
                    </a:lnTo>
                    <a:lnTo>
                      <a:pt x="475" y="0"/>
                    </a:lnTo>
                    <a:lnTo>
                      <a:pt x="486" y="0"/>
                    </a:lnTo>
                    <a:lnTo>
                      <a:pt x="486" y="6"/>
                    </a:lnTo>
                    <a:lnTo>
                      <a:pt x="492" y="14"/>
                    </a:lnTo>
                    <a:lnTo>
                      <a:pt x="498" y="22"/>
                    </a:lnTo>
                    <a:lnTo>
                      <a:pt x="507" y="29"/>
                    </a:lnTo>
                    <a:lnTo>
                      <a:pt x="515" y="35"/>
                    </a:lnTo>
                    <a:lnTo>
                      <a:pt x="523" y="41"/>
                    </a:lnTo>
                    <a:lnTo>
                      <a:pt x="530" y="49"/>
                    </a:lnTo>
                    <a:lnTo>
                      <a:pt x="532" y="53"/>
                    </a:lnTo>
                    <a:lnTo>
                      <a:pt x="536" y="57"/>
                    </a:lnTo>
                    <a:lnTo>
                      <a:pt x="538" y="62"/>
                    </a:lnTo>
                    <a:lnTo>
                      <a:pt x="539" y="67"/>
                    </a:lnTo>
                    <a:lnTo>
                      <a:pt x="553" y="107"/>
                    </a:lnTo>
                    <a:lnTo>
                      <a:pt x="564" y="141"/>
                    </a:lnTo>
                    <a:lnTo>
                      <a:pt x="569" y="148"/>
                    </a:lnTo>
                    <a:lnTo>
                      <a:pt x="573" y="154"/>
                    </a:lnTo>
                    <a:lnTo>
                      <a:pt x="579" y="159"/>
                    </a:lnTo>
                    <a:lnTo>
                      <a:pt x="585" y="164"/>
                    </a:lnTo>
                    <a:lnTo>
                      <a:pt x="593" y="168"/>
                    </a:lnTo>
                    <a:lnTo>
                      <a:pt x="602" y="170"/>
                    </a:lnTo>
                    <a:lnTo>
                      <a:pt x="613" y="172"/>
                    </a:lnTo>
                    <a:lnTo>
                      <a:pt x="626" y="172"/>
                    </a:lnTo>
                    <a:lnTo>
                      <a:pt x="626" y="179"/>
                    </a:lnTo>
                    <a:lnTo>
                      <a:pt x="627" y="187"/>
                    </a:lnTo>
                    <a:lnTo>
                      <a:pt x="628" y="193"/>
                    </a:lnTo>
                    <a:lnTo>
                      <a:pt x="630" y="199"/>
                    </a:lnTo>
                    <a:lnTo>
                      <a:pt x="636" y="211"/>
                    </a:lnTo>
                    <a:lnTo>
                      <a:pt x="642" y="222"/>
                    </a:lnTo>
                    <a:lnTo>
                      <a:pt x="650" y="233"/>
                    </a:lnTo>
                    <a:lnTo>
                      <a:pt x="660" y="244"/>
                    </a:lnTo>
                    <a:lnTo>
                      <a:pt x="670" y="254"/>
                    </a:lnTo>
                    <a:lnTo>
                      <a:pt x="681" y="263"/>
                    </a:lnTo>
                    <a:lnTo>
                      <a:pt x="702" y="279"/>
                    </a:lnTo>
                    <a:lnTo>
                      <a:pt x="720" y="294"/>
                    </a:lnTo>
                    <a:lnTo>
                      <a:pt x="729" y="302"/>
                    </a:lnTo>
                    <a:lnTo>
                      <a:pt x="736" y="309"/>
                    </a:lnTo>
                    <a:lnTo>
                      <a:pt x="741" y="315"/>
                    </a:lnTo>
                    <a:lnTo>
                      <a:pt x="746" y="321"/>
                    </a:lnTo>
                    <a:lnTo>
                      <a:pt x="738" y="345"/>
                    </a:lnTo>
                    <a:lnTo>
                      <a:pt x="728" y="345"/>
                    </a:lnTo>
                    <a:lnTo>
                      <a:pt x="711" y="345"/>
                    </a:lnTo>
                    <a:lnTo>
                      <a:pt x="706" y="345"/>
                    </a:lnTo>
                    <a:lnTo>
                      <a:pt x="700" y="344"/>
                    </a:lnTo>
                    <a:lnTo>
                      <a:pt x="695" y="343"/>
                    </a:lnTo>
                    <a:lnTo>
                      <a:pt x="691" y="342"/>
                    </a:lnTo>
                    <a:lnTo>
                      <a:pt x="685" y="339"/>
                    </a:lnTo>
                    <a:lnTo>
                      <a:pt x="682" y="335"/>
                    </a:lnTo>
                    <a:lnTo>
                      <a:pt x="680" y="329"/>
                    </a:lnTo>
                    <a:lnTo>
                      <a:pt x="679" y="321"/>
                    </a:lnTo>
                    <a:lnTo>
                      <a:pt x="666" y="321"/>
                    </a:lnTo>
                    <a:lnTo>
                      <a:pt x="659" y="321"/>
                    </a:lnTo>
                    <a:lnTo>
                      <a:pt x="654" y="325"/>
                    </a:lnTo>
                    <a:lnTo>
                      <a:pt x="651" y="330"/>
                    </a:lnTo>
                    <a:lnTo>
                      <a:pt x="648" y="334"/>
                    </a:lnTo>
                    <a:lnTo>
                      <a:pt x="647" y="338"/>
                    </a:lnTo>
                    <a:lnTo>
                      <a:pt x="642" y="345"/>
                    </a:lnTo>
                    <a:lnTo>
                      <a:pt x="639" y="352"/>
                    </a:lnTo>
                    <a:lnTo>
                      <a:pt x="630" y="354"/>
                    </a:lnTo>
                    <a:lnTo>
                      <a:pt x="621" y="355"/>
                    </a:lnTo>
                    <a:lnTo>
                      <a:pt x="613" y="355"/>
                    </a:lnTo>
                    <a:lnTo>
                      <a:pt x="604" y="356"/>
                    </a:lnTo>
                    <a:lnTo>
                      <a:pt x="586" y="355"/>
                    </a:lnTo>
                    <a:lnTo>
                      <a:pt x="570" y="355"/>
                    </a:lnTo>
                    <a:lnTo>
                      <a:pt x="561" y="355"/>
                    </a:lnTo>
                    <a:lnTo>
                      <a:pt x="553" y="356"/>
                    </a:lnTo>
                    <a:lnTo>
                      <a:pt x="545" y="357"/>
                    </a:lnTo>
                    <a:lnTo>
                      <a:pt x="537" y="359"/>
                    </a:lnTo>
                    <a:lnTo>
                      <a:pt x="529" y="361"/>
                    </a:lnTo>
                    <a:lnTo>
                      <a:pt x="522" y="365"/>
                    </a:lnTo>
                    <a:lnTo>
                      <a:pt x="514" y="370"/>
                    </a:lnTo>
                    <a:lnTo>
                      <a:pt x="506" y="376"/>
                    </a:lnTo>
                    <a:lnTo>
                      <a:pt x="501" y="381"/>
                    </a:lnTo>
                    <a:lnTo>
                      <a:pt x="496" y="387"/>
                    </a:lnTo>
                    <a:lnTo>
                      <a:pt x="493" y="390"/>
                    </a:lnTo>
                    <a:lnTo>
                      <a:pt x="491" y="392"/>
                    </a:lnTo>
                    <a:lnTo>
                      <a:pt x="489" y="394"/>
                    </a:lnTo>
                    <a:lnTo>
                      <a:pt x="486" y="394"/>
                    </a:lnTo>
                    <a:lnTo>
                      <a:pt x="466" y="395"/>
                    </a:lnTo>
                    <a:lnTo>
                      <a:pt x="451" y="397"/>
                    </a:lnTo>
                    <a:lnTo>
                      <a:pt x="439" y="399"/>
                    </a:lnTo>
                    <a:lnTo>
                      <a:pt x="426" y="400"/>
                    </a:lnTo>
                    <a:lnTo>
                      <a:pt x="417" y="400"/>
                    </a:lnTo>
                    <a:lnTo>
                      <a:pt x="410" y="398"/>
                    </a:lnTo>
                    <a:lnTo>
                      <a:pt x="403" y="395"/>
                    </a:lnTo>
                    <a:lnTo>
                      <a:pt x="396" y="392"/>
                    </a:lnTo>
                    <a:lnTo>
                      <a:pt x="384" y="383"/>
                    </a:lnTo>
                    <a:lnTo>
                      <a:pt x="373" y="373"/>
                    </a:lnTo>
                    <a:lnTo>
                      <a:pt x="361" y="363"/>
                    </a:lnTo>
                    <a:lnTo>
                      <a:pt x="349" y="354"/>
                    </a:lnTo>
                    <a:lnTo>
                      <a:pt x="343" y="351"/>
                    </a:lnTo>
                    <a:lnTo>
                      <a:pt x="336" y="347"/>
                    </a:lnTo>
                    <a:lnTo>
                      <a:pt x="328" y="345"/>
                    </a:lnTo>
                    <a:lnTo>
                      <a:pt x="319" y="345"/>
                    </a:lnTo>
                    <a:lnTo>
                      <a:pt x="313" y="345"/>
                    </a:lnTo>
                    <a:lnTo>
                      <a:pt x="305" y="347"/>
                    </a:lnTo>
                    <a:lnTo>
                      <a:pt x="299" y="351"/>
                    </a:lnTo>
                    <a:lnTo>
                      <a:pt x="291" y="355"/>
                    </a:lnTo>
                    <a:lnTo>
                      <a:pt x="284" y="360"/>
                    </a:lnTo>
                    <a:lnTo>
                      <a:pt x="278" y="365"/>
                    </a:lnTo>
                    <a:lnTo>
                      <a:pt x="272" y="371"/>
                    </a:lnTo>
                    <a:lnTo>
                      <a:pt x="266" y="377"/>
                    </a:lnTo>
                    <a:lnTo>
                      <a:pt x="255" y="392"/>
                    </a:lnTo>
                    <a:lnTo>
                      <a:pt x="244" y="408"/>
                    </a:lnTo>
                    <a:lnTo>
                      <a:pt x="235" y="423"/>
                    </a:lnTo>
                    <a:lnTo>
                      <a:pt x="227" y="437"/>
                    </a:lnTo>
                    <a:lnTo>
                      <a:pt x="197" y="437"/>
                    </a:lnTo>
                    <a:lnTo>
                      <a:pt x="176" y="437"/>
                    </a:lnTo>
                    <a:lnTo>
                      <a:pt x="160" y="437"/>
                    </a:lnTo>
                    <a:lnTo>
                      <a:pt x="150" y="439"/>
                    </a:lnTo>
                    <a:lnTo>
                      <a:pt x="146" y="440"/>
                    </a:lnTo>
                    <a:lnTo>
                      <a:pt x="143" y="442"/>
                    </a:lnTo>
                    <a:lnTo>
                      <a:pt x="139" y="445"/>
                    </a:lnTo>
                    <a:lnTo>
                      <a:pt x="135" y="448"/>
                    </a:lnTo>
                    <a:lnTo>
                      <a:pt x="126" y="456"/>
                    </a:lnTo>
                    <a:lnTo>
                      <a:pt x="114" y="469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44" name="Freeform 248"/>
              <p:cNvSpPr>
                <a:spLocks/>
              </p:cNvSpPr>
              <p:nvPr/>
            </p:nvSpPr>
            <p:spPr bwMode="auto">
              <a:xfrm>
                <a:off x="3102702" y="3066020"/>
                <a:ext cx="328868" cy="363954"/>
              </a:xfrm>
              <a:custGeom>
                <a:avLst/>
                <a:gdLst>
                  <a:gd name="T0" fmla="*/ 902 w 1145"/>
                  <a:gd name="T1" fmla="*/ 57 h 1053"/>
                  <a:gd name="T2" fmla="*/ 993 w 1145"/>
                  <a:gd name="T3" fmla="*/ 66 h 1053"/>
                  <a:gd name="T4" fmla="*/ 1080 w 1145"/>
                  <a:gd name="T5" fmla="*/ 81 h 1053"/>
                  <a:gd name="T6" fmla="*/ 1126 w 1145"/>
                  <a:gd name="T7" fmla="*/ 175 h 1053"/>
                  <a:gd name="T8" fmla="*/ 1133 w 1145"/>
                  <a:gd name="T9" fmla="*/ 211 h 1053"/>
                  <a:gd name="T10" fmla="*/ 1058 w 1145"/>
                  <a:gd name="T11" fmla="*/ 272 h 1053"/>
                  <a:gd name="T12" fmla="*/ 1045 w 1145"/>
                  <a:gd name="T13" fmla="*/ 360 h 1053"/>
                  <a:gd name="T14" fmla="*/ 1003 w 1145"/>
                  <a:gd name="T15" fmla="*/ 440 h 1053"/>
                  <a:gd name="T16" fmla="*/ 990 w 1145"/>
                  <a:gd name="T17" fmla="*/ 476 h 1053"/>
                  <a:gd name="T18" fmla="*/ 1019 w 1145"/>
                  <a:gd name="T19" fmla="*/ 576 h 1053"/>
                  <a:gd name="T20" fmla="*/ 1026 w 1145"/>
                  <a:gd name="T21" fmla="*/ 664 h 1053"/>
                  <a:gd name="T22" fmla="*/ 1047 w 1145"/>
                  <a:gd name="T23" fmla="*/ 731 h 1053"/>
                  <a:gd name="T24" fmla="*/ 1079 w 1145"/>
                  <a:gd name="T25" fmla="*/ 765 h 1053"/>
                  <a:gd name="T26" fmla="*/ 1092 w 1145"/>
                  <a:gd name="T27" fmla="*/ 825 h 1053"/>
                  <a:gd name="T28" fmla="*/ 1040 w 1145"/>
                  <a:gd name="T29" fmla="*/ 844 h 1053"/>
                  <a:gd name="T30" fmla="*/ 997 w 1145"/>
                  <a:gd name="T31" fmla="*/ 856 h 1053"/>
                  <a:gd name="T32" fmla="*/ 960 w 1145"/>
                  <a:gd name="T33" fmla="*/ 992 h 1053"/>
                  <a:gd name="T34" fmla="*/ 930 w 1145"/>
                  <a:gd name="T35" fmla="*/ 1026 h 1053"/>
                  <a:gd name="T36" fmla="*/ 902 w 1145"/>
                  <a:gd name="T37" fmla="*/ 1031 h 1053"/>
                  <a:gd name="T38" fmla="*/ 840 w 1145"/>
                  <a:gd name="T39" fmla="*/ 1053 h 1053"/>
                  <a:gd name="T40" fmla="*/ 782 w 1145"/>
                  <a:gd name="T41" fmla="*/ 1037 h 1053"/>
                  <a:gd name="T42" fmla="*/ 743 w 1145"/>
                  <a:gd name="T43" fmla="*/ 1014 h 1053"/>
                  <a:gd name="T44" fmla="*/ 707 w 1145"/>
                  <a:gd name="T45" fmla="*/ 997 h 1053"/>
                  <a:gd name="T46" fmla="*/ 674 w 1145"/>
                  <a:gd name="T47" fmla="*/ 986 h 1053"/>
                  <a:gd name="T48" fmla="*/ 608 w 1145"/>
                  <a:gd name="T49" fmla="*/ 987 h 1053"/>
                  <a:gd name="T50" fmla="*/ 594 w 1145"/>
                  <a:gd name="T51" fmla="*/ 942 h 1053"/>
                  <a:gd name="T52" fmla="*/ 575 w 1145"/>
                  <a:gd name="T53" fmla="*/ 884 h 1053"/>
                  <a:gd name="T54" fmla="*/ 590 w 1145"/>
                  <a:gd name="T55" fmla="*/ 846 h 1053"/>
                  <a:gd name="T56" fmla="*/ 590 w 1145"/>
                  <a:gd name="T57" fmla="*/ 779 h 1053"/>
                  <a:gd name="T58" fmla="*/ 454 w 1145"/>
                  <a:gd name="T59" fmla="*/ 755 h 1053"/>
                  <a:gd name="T60" fmla="*/ 443 w 1145"/>
                  <a:gd name="T61" fmla="*/ 785 h 1053"/>
                  <a:gd name="T62" fmla="*/ 396 w 1145"/>
                  <a:gd name="T63" fmla="*/ 817 h 1053"/>
                  <a:gd name="T64" fmla="*/ 337 w 1145"/>
                  <a:gd name="T65" fmla="*/ 797 h 1053"/>
                  <a:gd name="T66" fmla="*/ 297 w 1145"/>
                  <a:gd name="T67" fmla="*/ 708 h 1053"/>
                  <a:gd name="T68" fmla="*/ 3 w 1145"/>
                  <a:gd name="T69" fmla="*/ 671 h 1053"/>
                  <a:gd name="T70" fmla="*/ 45 w 1145"/>
                  <a:gd name="T71" fmla="*/ 667 h 1053"/>
                  <a:gd name="T72" fmla="*/ 26 w 1145"/>
                  <a:gd name="T73" fmla="*/ 631 h 1053"/>
                  <a:gd name="T74" fmla="*/ 75 w 1145"/>
                  <a:gd name="T75" fmla="*/ 615 h 1053"/>
                  <a:gd name="T76" fmla="*/ 145 w 1145"/>
                  <a:gd name="T77" fmla="*/ 614 h 1053"/>
                  <a:gd name="T78" fmla="*/ 183 w 1145"/>
                  <a:gd name="T79" fmla="*/ 620 h 1053"/>
                  <a:gd name="T80" fmla="*/ 220 w 1145"/>
                  <a:gd name="T81" fmla="*/ 574 h 1053"/>
                  <a:gd name="T82" fmla="*/ 260 w 1145"/>
                  <a:gd name="T83" fmla="*/ 555 h 1053"/>
                  <a:gd name="T84" fmla="*/ 281 w 1145"/>
                  <a:gd name="T85" fmla="*/ 440 h 1053"/>
                  <a:gd name="T86" fmla="*/ 346 w 1145"/>
                  <a:gd name="T87" fmla="*/ 370 h 1053"/>
                  <a:gd name="T88" fmla="*/ 370 w 1145"/>
                  <a:gd name="T89" fmla="*/ 276 h 1053"/>
                  <a:gd name="T90" fmla="*/ 372 w 1145"/>
                  <a:gd name="T91" fmla="*/ 180 h 1053"/>
                  <a:gd name="T92" fmla="*/ 383 w 1145"/>
                  <a:gd name="T93" fmla="*/ 122 h 1053"/>
                  <a:gd name="T94" fmla="*/ 440 w 1145"/>
                  <a:gd name="T95" fmla="*/ 35 h 1053"/>
                  <a:gd name="T96" fmla="*/ 491 w 1145"/>
                  <a:gd name="T97" fmla="*/ 30 h 1053"/>
                  <a:gd name="T98" fmla="*/ 558 w 1145"/>
                  <a:gd name="T99" fmla="*/ 77 h 1053"/>
                  <a:gd name="T100" fmla="*/ 637 w 1145"/>
                  <a:gd name="T101" fmla="*/ 73 h 1053"/>
                  <a:gd name="T102" fmla="*/ 670 w 1145"/>
                  <a:gd name="T103" fmla="*/ 44 h 1053"/>
                  <a:gd name="T104" fmla="*/ 734 w 1145"/>
                  <a:gd name="T105" fmla="*/ 34 h 1053"/>
                  <a:gd name="T106" fmla="*/ 795 w 1145"/>
                  <a:gd name="T107" fmla="*/ 17 h 1053"/>
                  <a:gd name="T108" fmla="*/ 828 w 1145"/>
                  <a:gd name="T109" fmla="*/ 8 h 1053"/>
                  <a:gd name="T110" fmla="*/ 859 w 1145"/>
                  <a:gd name="T111" fmla="*/ 24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45" h="1053">
                    <a:moveTo>
                      <a:pt x="894" y="24"/>
                    </a:moveTo>
                    <a:lnTo>
                      <a:pt x="894" y="32"/>
                    </a:lnTo>
                    <a:lnTo>
                      <a:pt x="895" y="38"/>
                    </a:lnTo>
                    <a:lnTo>
                      <a:pt x="896" y="44"/>
                    </a:lnTo>
                    <a:lnTo>
                      <a:pt x="897" y="49"/>
                    </a:lnTo>
                    <a:lnTo>
                      <a:pt x="900" y="53"/>
                    </a:lnTo>
                    <a:lnTo>
                      <a:pt x="902" y="57"/>
                    </a:lnTo>
                    <a:lnTo>
                      <a:pt x="906" y="61"/>
                    </a:lnTo>
                    <a:lnTo>
                      <a:pt x="909" y="64"/>
                    </a:lnTo>
                    <a:lnTo>
                      <a:pt x="918" y="68"/>
                    </a:lnTo>
                    <a:lnTo>
                      <a:pt x="926" y="71"/>
                    </a:lnTo>
                    <a:lnTo>
                      <a:pt x="936" y="72"/>
                    </a:lnTo>
                    <a:lnTo>
                      <a:pt x="947" y="72"/>
                    </a:lnTo>
                    <a:lnTo>
                      <a:pt x="993" y="66"/>
                    </a:lnTo>
                    <a:lnTo>
                      <a:pt x="1033" y="61"/>
                    </a:lnTo>
                    <a:lnTo>
                      <a:pt x="1038" y="61"/>
                    </a:lnTo>
                    <a:lnTo>
                      <a:pt x="1045" y="63"/>
                    </a:lnTo>
                    <a:lnTo>
                      <a:pt x="1051" y="64"/>
                    </a:lnTo>
                    <a:lnTo>
                      <a:pt x="1057" y="67"/>
                    </a:lnTo>
                    <a:lnTo>
                      <a:pt x="1069" y="73"/>
                    </a:lnTo>
                    <a:lnTo>
                      <a:pt x="1080" y="81"/>
                    </a:lnTo>
                    <a:lnTo>
                      <a:pt x="1099" y="98"/>
                    </a:lnTo>
                    <a:lnTo>
                      <a:pt x="1112" y="110"/>
                    </a:lnTo>
                    <a:lnTo>
                      <a:pt x="1113" y="124"/>
                    </a:lnTo>
                    <a:lnTo>
                      <a:pt x="1114" y="138"/>
                    </a:lnTo>
                    <a:lnTo>
                      <a:pt x="1117" y="152"/>
                    </a:lnTo>
                    <a:lnTo>
                      <a:pt x="1122" y="164"/>
                    </a:lnTo>
                    <a:lnTo>
                      <a:pt x="1126" y="175"/>
                    </a:lnTo>
                    <a:lnTo>
                      <a:pt x="1132" y="183"/>
                    </a:lnTo>
                    <a:lnTo>
                      <a:pt x="1135" y="186"/>
                    </a:lnTo>
                    <a:lnTo>
                      <a:pt x="1138" y="188"/>
                    </a:lnTo>
                    <a:lnTo>
                      <a:pt x="1142" y="190"/>
                    </a:lnTo>
                    <a:lnTo>
                      <a:pt x="1145" y="190"/>
                    </a:lnTo>
                    <a:lnTo>
                      <a:pt x="1139" y="202"/>
                    </a:lnTo>
                    <a:lnTo>
                      <a:pt x="1133" y="211"/>
                    </a:lnTo>
                    <a:lnTo>
                      <a:pt x="1125" y="220"/>
                    </a:lnTo>
                    <a:lnTo>
                      <a:pt x="1117" y="227"/>
                    </a:lnTo>
                    <a:lnTo>
                      <a:pt x="1100" y="240"/>
                    </a:lnTo>
                    <a:lnTo>
                      <a:pt x="1082" y="253"/>
                    </a:lnTo>
                    <a:lnTo>
                      <a:pt x="1074" y="259"/>
                    </a:lnTo>
                    <a:lnTo>
                      <a:pt x="1066" y="266"/>
                    </a:lnTo>
                    <a:lnTo>
                      <a:pt x="1058" y="272"/>
                    </a:lnTo>
                    <a:lnTo>
                      <a:pt x="1052" y="280"/>
                    </a:lnTo>
                    <a:lnTo>
                      <a:pt x="1046" y="288"/>
                    </a:lnTo>
                    <a:lnTo>
                      <a:pt x="1043" y="297"/>
                    </a:lnTo>
                    <a:lnTo>
                      <a:pt x="1040" y="308"/>
                    </a:lnTo>
                    <a:lnTo>
                      <a:pt x="1040" y="320"/>
                    </a:lnTo>
                    <a:lnTo>
                      <a:pt x="1041" y="339"/>
                    </a:lnTo>
                    <a:lnTo>
                      <a:pt x="1045" y="360"/>
                    </a:lnTo>
                    <a:lnTo>
                      <a:pt x="1046" y="371"/>
                    </a:lnTo>
                    <a:lnTo>
                      <a:pt x="1047" y="381"/>
                    </a:lnTo>
                    <a:lnTo>
                      <a:pt x="1047" y="391"/>
                    </a:lnTo>
                    <a:lnTo>
                      <a:pt x="1046" y="400"/>
                    </a:lnTo>
                    <a:lnTo>
                      <a:pt x="1034" y="410"/>
                    </a:lnTo>
                    <a:lnTo>
                      <a:pt x="1013" y="430"/>
                    </a:lnTo>
                    <a:lnTo>
                      <a:pt x="1003" y="440"/>
                    </a:lnTo>
                    <a:lnTo>
                      <a:pt x="995" y="450"/>
                    </a:lnTo>
                    <a:lnTo>
                      <a:pt x="991" y="455"/>
                    </a:lnTo>
                    <a:lnTo>
                      <a:pt x="988" y="460"/>
                    </a:lnTo>
                    <a:lnTo>
                      <a:pt x="987" y="464"/>
                    </a:lnTo>
                    <a:lnTo>
                      <a:pt x="986" y="467"/>
                    </a:lnTo>
                    <a:lnTo>
                      <a:pt x="987" y="470"/>
                    </a:lnTo>
                    <a:lnTo>
                      <a:pt x="990" y="476"/>
                    </a:lnTo>
                    <a:lnTo>
                      <a:pt x="995" y="481"/>
                    </a:lnTo>
                    <a:lnTo>
                      <a:pt x="999" y="486"/>
                    </a:lnTo>
                    <a:lnTo>
                      <a:pt x="1009" y="495"/>
                    </a:lnTo>
                    <a:lnTo>
                      <a:pt x="1012" y="499"/>
                    </a:lnTo>
                    <a:lnTo>
                      <a:pt x="1016" y="524"/>
                    </a:lnTo>
                    <a:lnTo>
                      <a:pt x="1019" y="550"/>
                    </a:lnTo>
                    <a:lnTo>
                      <a:pt x="1019" y="576"/>
                    </a:lnTo>
                    <a:lnTo>
                      <a:pt x="1019" y="610"/>
                    </a:lnTo>
                    <a:lnTo>
                      <a:pt x="1020" y="618"/>
                    </a:lnTo>
                    <a:lnTo>
                      <a:pt x="1022" y="625"/>
                    </a:lnTo>
                    <a:lnTo>
                      <a:pt x="1025" y="632"/>
                    </a:lnTo>
                    <a:lnTo>
                      <a:pt x="1026" y="640"/>
                    </a:lnTo>
                    <a:lnTo>
                      <a:pt x="1026" y="650"/>
                    </a:lnTo>
                    <a:lnTo>
                      <a:pt x="1026" y="664"/>
                    </a:lnTo>
                    <a:lnTo>
                      <a:pt x="1027" y="679"/>
                    </a:lnTo>
                    <a:lnTo>
                      <a:pt x="1031" y="696"/>
                    </a:lnTo>
                    <a:lnTo>
                      <a:pt x="1033" y="705"/>
                    </a:lnTo>
                    <a:lnTo>
                      <a:pt x="1035" y="713"/>
                    </a:lnTo>
                    <a:lnTo>
                      <a:pt x="1038" y="720"/>
                    </a:lnTo>
                    <a:lnTo>
                      <a:pt x="1043" y="726"/>
                    </a:lnTo>
                    <a:lnTo>
                      <a:pt x="1047" y="731"/>
                    </a:lnTo>
                    <a:lnTo>
                      <a:pt x="1053" y="735"/>
                    </a:lnTo>
                    <a:lnTo>
                      <a:pt x="1058" y="738"/>
                    </a:lnTo>
                    <a:lnTo>
                      <a:pt x="1066" y="739"/>
                    </a:lnTo>
                    <a:lnTo>
                      <a:pt x="1067" y="745"/>
                    </a:lnTo>
                    <a:lnTo>
                      <a:pt x="1070" y="751"/>
                    </a:lnTo>
                    <a:lnTo>
                      <a:pt x="1074" y="759"/>
                    </a:lnTo>
                    <a:lnTo>
                      <a:pt x="1079" y="765"/>
                    </a:lnTo>
                    <a:lnTo>
                      <a:pt x="1083" y="772"/>
                    </a:lnTo>
                    <a:lnTo>
                      <a:pt x="1088" y="780"/>
                    </a:lnTo>
                    <a:lnTo>
                      <a:pt x="1091" y="790"/>
                    </a:lnTo>
                    <a:lnTo>
                      <a:pt x="1092" y="800"/>
                    </a:lnTo>
                    <a:lnTo>
                      <a:pt x="1092" y="807"/>
                    </a:lnTo>
                    <a:lnTo>
                      <a:pt x="1092" y="816"/>
                    </a:lnTo>
                    <a:lnTo>
                      <a:pt x="1092" y="825"/>
                    </a:lnTo>
                    <a:lnTo>
                      <a:pt x="1092" y="831"/>
                    </a:lnTo>
                    <a:lnTo>
                      <a:pt x="1092" y="837"/>
                    </a:lnTo>
                    <a:lnTo>
                      <a:pt x="1080" y="836"/>
                    </a:lnTo>
                    <a:lnTo>
                      <a:pt x="1069" y="837"/>
                    </a:lnTo>
                    <a:lnTo>
                      <a:pt x="1059" y="840"/>
                    </a:lnTo>
                    <a:lnTo>
                      <a:pt x="1049" y="842"/>
                    </a:lnTo>
                    <a:lnTo>
                      <a:pt x="1040" y="844"/>
                    </a:lnTo>
                    <a:lnTo>
                      <a:pt x="1029" y="844"/>
                    </a:lnTo>
                    <a:lnTo>
                      <a:pt x="1023" y="844"/>
                    </a:lnTo>
                    <a:lnTo>
                      <a:pt x="1018" y="842"/>
                    </a:lnTo>
                    <a:lnTo>
                      <a:pt x="1012" y="840"/>
                    </a:lnTo>
                    <a:lnTo>
                      <a:pt x="1005" y="837"/>
                    </a:lnTo>
                    <a:lnTo>
                      <a:pt x="1001" y="846"/>
                    </a:lnTo>
                    <a:lnTo>
                      <a:pt x="997" y="856"/>
                    </a:lnTo>
                    <a:lnTo>
                      <a:pt x="993" y="869"/>
                    </a:lnTo>
                    <a:lnTo>
                      <a:pt x="990" y="883"/>
                    </a:lnTo>
                    <a:lnTo>
                      <a:pt x="982" y="914"/>
                    </a:lnTo>
                    <a:lnTo>
                      <a:pt x="975" y="947"/>
                    </a:lnTo>
                    <a:lnTo>
                      <a:pt x="970" y="962"/>
                    </a:lnTo>
                    <a:lnTo>
                      <a:pt x="966" y="978"/>
                    </a:lnTo>
                    <a:lnTo>
                      <a:pt x="960" y="992"/>
                    </a:lnTo>
                    <a:lnTo>
                      <a:pt x="955" y="1004"/>
                    </a:lnTo>
                    <a:lnTo>
                      <a:pt x="951" y="1009"/>
                    </a:lnTo>
                    <a:lnTo>
                      <a:pt x="947" y="1014"/>
                    </a:lnTo>
                    <a:lnTo>
                      <a:pt x="944" y="1018"/>
                    </a:lnTo>
                    <a:lnTo>
                      <a:pt x="940" y="1021"/>
                    </a:lnTo>
                    <a:lnTo>
                      <a:pt x="935" y="1024"/>
                    </a:lnTo>
                    <a:lnTo>
                      <a:pt x="930" y="1026"/>
                    </a:lnTo>
                    <a:lnTo>
                      <a:pt x="925" y="1028"/>
                    </a:lnTo>
                    <a:lnTo>
                      <a:pt x="920" y="1028"/>
                    </a:lnTo>
                    <a:lnTo>
                      <a:pt x="918" y="1029"/>
                    </a:lnTo>
                    <a:lnTo>
                      <a:pt x="912" y="1031"/>
                    </a:lnTo>
                    <a:lnTo>
                      <a:pt x="909" y="1032"/>
                    </a:lnTo>
                    <a:lnTo>
                      <a:pt x="906" y="1032"/>
                    </a:lnTo>
                    <a:lnTo>
                      <a:pt x="902" y="1031"/>
                    </a:lnTo>
                    <a:lnTo>
                      <a:pt x="900" y="1028"/>
                    </a:lnTo>
                    <a:lnTo>
                      <a:pt x="888" y="1035"/>
                    </a:lnTo>
                    <a:lnTo>
                      <a:pt x="873" y="1043"/>
                    </a:lnTo>
                    <a:lnTo>
                      <a:pt x="864" y="1047"/>
                    </a:lnTo>
                    <a:lnTo>
                      <a:pt x="856" y="1050"/>
                    </a:lnTo>
                    <a:lnTo>
                      <a:pt x="847" y="1052"/>
                    </a:lnTo>
                    <a:lnTo>
                      <a:pt x="840" y="1053"/>
                    </a:lnTo>
                    <a:lnTo>
                      <a:pt x="828" y="1053"/>
                    </a:lnTo>
                    <a:lnTo>
                      <a:pt x="816" y="1052"/>
                    </a:lnTo>
                    <a:lnTo>
                      <a:pt x="805" y="1049"/>
                    </a:lnTo>
                    <a:lnTo>
                      <a:pt x="795" y="1046"/>
                    </a:lnTo>
                    <a:lnTo>
                      <a:pt x="789" y="1043"/>
                    </a:lnTo>
                    <a:lnTo>
                      <a:pt x="786" y="1040"/>
                    </a:lnTo>
                    <a:lnTo>
                      <a:pt x="782" y="1037"/>
                    </a:lnTo>
                    <a:lnTo>
                      <a:pt x="779" y="1033"/>
                    </a:lnTo>
                    <a:lnTo>
                      <a:pt x="777" y="1027"/>
                    </a:lnTo>
                    <a:lnTo>
                      <a:pt x="775" y="1022"/>
                    </a:lnTo>
                    <a:lnTo>
                      <a:pt x="774" y="1016"/>
                    </a:lnTo>
                    <a:lnTo>
                      <a:pt x="774" y="1010"/>
                    </a:lnTo>
                    <a:lnTo>
                      <a:pt x="761" y="1011"/>
                    </a:lnTo>
                    <a:lnTo>
                      <a:pt x="743" y="1014"/>
                    </a:lnTo>
                    <a:lnTo>
                      <a:pt x="734" y="1014"/>
                    </a:lnTo>
                    <a:lnTo>
                      <a:pt x="727" y="1012"/>
                    </a:lnTo>
                    <a:lnTo>
                      <a:pt x="723" y="1011"/>
                    </a:lnTo>
                    <a:lnTo>
                      <a:pt x="719" y="1009"/>
                    </a:lnTo>
                    <a:lnTo>
                      <a:pt x="717" y="1007"/>
                    </a:lnTo>
                    <a:lnTo>
                      <a:pt x="713" y="1004"/>
                    </a:lnTo>
                    <a:lnTo>
                      <a:pt x="707" y="997"/>
                    </a:lnTo>
                    <a:lnTo>
                      <a:pt x="701" y="993"/>
                    </a:lnTo>
                    <a:lnTo>
                      <a:pt x="697" y="992"/>
                    </a:lnTo>
                    <a:lnTo>
                      <a:pt x="694" y="992"/>
                    </a:lnTo>
                    <a:lnTo>
                      <a:pt x="689" y="993"/>
                    </a:lnTo>
                    <a:lnTo>
                      <a:pt x="686" y="993"/>
                    </a:lnTo>
                    <a:lnTo>
                      <a:pt x="680" y="991"/>
                    </a:lnTo>
                    <a:lnTo>
                      <a:pt x="674" y="986"/>
                    </a:lnTo>
                    <a:lnTo>
                      <a:pt x="662" y="987"/>
                    </a:lnTo>
                    <a:lnTo>
                      <a:pt x="653" y="989"/>
                    </a:lnTo>
                    <a:lnTo>
                      <a:pt x="643" y="991"/>
                    </a:lnTo>
                    <a:lnTo>
                      <a:pt x="627" y="992"/>
                    </a:lnTo>
                    <a:lnTo>
                      <a:pt x="618" y="991"/>
                    </a:lnTo>
                    <a:lnTo>
                      <a:pt x="611" y="988"/>
                    </a:lnTo>
                    <a:lnTo>
                      <a:pt x="608" y="987"/>
                    </a:lnTo>
                    <a:lnTo>
                      <a:pt x="605" y="984"/>
                    </a:lnTo>
                    <a:lnTo>
                      <a:pt x="603" y="982"/>
                    </a:lnTo>
                    <a:lnTo>
                      <a:pt x="600" y="979"/>
                    </a:lnTo>
                    <a:lnTo>
                      <a:pt x="597" y="971"/>
                    </a:lnTo>
                    <a:lnTo>
                      <a:pt x="596" y="963"/>
                    </a:lnTo>
                    <a:lnTo>
                      <a:pt x="595" y="953"/>
                    </a:lnTo>
                    <a:lnTo>
                      <a:pt x="594" y="942"/>
                    </a:lnTo>
                    <a:lnTo>
                      <a:pt x="593" y="933"/>
                    </a:lnTo>
                    <a:lnTo>
                      <a:pt x="590" y="925"/>
                    </a:lnTo>
                    <a:lnTo>
                      <a:pt x="587" y="916"/>
                    </a:lnTo>
                    <a:lnTo>
                      <a:pt x="584" y="908"/>
                    </a:lnTo>
                    <a:lnTo>
                      <a:pt x="581" y="900"/>
                    </a:lnTo>
                    <a:lnTo>
                      <a:pt x="577" y="892"/>
                    </a:lnTo>
                    <a:lnTo>
                      <a:pt x="575" y="884"/>
                    </a:lnTo>
                    <a:lnTo>
                      <a:pt x="574" y="875"/>
                    </a:lnTo>
                    <a:lnTo>
                      <a:pt x="575" y="870"/>
                    </a:lnTo>
                    <a:lnTo>
                      <a:pt x="577" y="866"/>
                    </a:lnTo>
                    <a:lnTo>
                      <a:pt x="581" y="860"/>
                    </a:lnTo>
                    <a:lnTo>
                      <a:pt x="584" y="856"/>
                    </a:lnTo>
                    <a:lnTo>
                      <a:pt x="587" y="851"/>
                    </a:lnTo>
                    <a:lnTo>
                      <a:pt x="590" y="846"/>
                    </a:lnTo>
                    <a:lnTo>
                      <a:pt x="593" y="842"/>
                    </a:lnTo>
                    <a:lnTo>
                      <a:pt x="594" y="837"/>
                    </a:lnTo>
                    <a:lnTo>
                      <a:pt x="593" y="825"/>
                    </a:lnTo>
                    <a:lnTo>
                      <a:pt x="589" y="809"/>
                    </a:lnTo>
                    <a:lnTo>
                      <a:pt x="588" y="798"/>
                    </a:lnTo>
                    <a:lnTo>
                      <a:pt x="588" y="789"/>
                    </a:lnTo>
                    <a:lnTo>
                      <a:pt x="590" y="779"/>
                    </a:lnTo>
                    <a:lnTo>
                      <a:pt x="594" y="770"/>
                    </a:lnTo>
                    <a:lnTo>
                      <a:pt x="571" y="766"/>
                    </a:lnTo>
                    <a:lnTo>
                      <a:pt x="521" y="759"/>
                    </a:lnTo>
                    <a:lnTo>
                      <a:pt x="494" y="756"/>
                    </a:lnTo>
                    <a:lnTo>
                      <a:pt x="471" y="755"/>
                    </a:lnTo>
                    <a:lnTo>
                      <a:pt x="461" y="754"/>
                    </a:lnTo>
                    <a:lnTo>
                      <a:pt x="454" y="755"/>
                    </a:lnTo>
                    <a:lnTo>
                      <a:pt x="450" y="756"/>
                    </a:lnTo>
                    <a:lnTo>
                      <a:pt x="448" y="758"/>
                    </a:lnTo>
                    <a:lnTo>
                      <a:pt x="448" y="762"/>
                    </a:lnTo>
                    <a:lnTo>
                      <a:pt x="448" y="770"/>
                    </a:lnTo>
                    <a:lnTo>
                      <a:pt x="447" y="775"/>
                    </a:lnTo>
                    <a:lnTo>
                      <a:pt x="446" y="780"/>
                    </a:lnTo>
                    <a:lnTo>
                      <a:pt x="443" y="785"/>
                    </a:lnTo>
                    <a:lnTo>
                      <a:pt x="440" y="790"/>
                    </a:lnTo>
                    <a:lnTo>
                      <a:pt x="437" y="796"/>
                    </a:lnTo>
                    <a:lnTo>
                      <a:pt x="431" y="801"/>
                    </a:lnTo>
                    <a:lnTo>
                      <a:pt x="425" y="806"/>
                    </a:lnTo>
                    <a:lnTo>
                      <a:pt x="417" y="811"/>
                    </a:lnTo>
                    <a:lnTo>
                      <a:pt x="407" y="814"/>
                    </a:lnTo>
                    <a:lnTo>
                      <a:pt x="396" y="817"/>
                    </a:lnTo>
                    <a:lnTo>
                      <a:pt x="383" y="819"/>
                    </a:lnTo>
                    <a:lnTo>
                      <a:pt x="369" y="819"/>
                    </a:lnTo>
                    <a:lnTo>
                      <a:pt x="362" y="818"/>
                    </a:lnTo>
                    <a:lnTo>
                      <a:pt x="355" y="816"/>
                    </a:lnTo>
                    <a:lnTo>
                      <a:pt x="349" y="811"/>
                    </a:lnTo>
                    <a:lnTo>
                      <a:pt x="342" y="804"/>
                    </a:lnTo>
                    <a:lnTo>
                      <a:pt x="337" y="797"/>
                    </a:lnTo>
                    <a:lnTo>
                      <a:pt x="330" y="789"/>
                    </a:lnTo>
                    <a:lnTo>
                      <a:pt x="325" y="780"/>
                    </a:lnTo>
                    <a:lnTo>
                      <a:pt x="319" y="771"/>
                    </a:lnTo>
                    <a:lnTo>
                      <a:pt x="309" y="749"/>
                    </a:lnTo>
                    <a:lnTo>
                      <a:pt x="302" y="728"/>
                    </a:lnTo>
                    <a:lnTo>
                      <a:pt x="298" y="718"/>
                    </a:lnTo>
                    <a:lnTo>
                      <a:pt x="297" y="708"/>
                    </a:lnTo>
                    <a:lnTo>
                      <a:pt x="295" y="699"/>
                    </a:lnTo>
                    <a:lnTo>
                      <a:pt x="295" y="689"/>
                    </a:lnTo>
                    <a:lnTo>
                      <a:pt x="3" y="689"/>
                    </a:lnTo>
                    <a:lnTo>
                      <a:pt x="2" y="683"/>
                    </a:lnTo>
                    <a:lnTo>
                      <a:pt x="0" y="680"/>
                    </a:lnTo>
                    <a:lnTo>
                      <a:pt x="0" y="677"/>
                    </a:lnTo>
                    <a:lnTo>
                      <a:pt x="3" y="671"/>
                    </a:lnTo>
                    <a:lnTo>
                      <a:pt x="10" y="669"/>
                    </a:lnTo>
                    <a:lnTo>
                      <a:pt x="16" y="668"/>
                    </a:lnTo>
                    <a:lnTo>
                      <a:pt x="23" y="668"/>
                    </a:lnTo>
                    <a:lnTo>
                      <a:pt x="28" y="668"/>
                    </a:lnTo>
                    <a:lnTo>
                      <a:pt x="34" y="668"/>
                    </a:lnTo>
                    <a:lnTo>
                      <a:pt x="39" y="668"/>
                    </a:lnTo>
                    <a:lnTo>
                      <a:pt x="45" y="667"/>
                    </a:lnTo>
                    <a:lnTo>
                      <a:pt x="49" y="665"/>
                    </a:lnTo>
                    <a:lnTo>
                      <a:pt x="49" y="640"/>
                    </a:lnTo>
                    <a:lnTo>
                      <a:pt x="36" y="640"/>
                    </a:lnTo>
                    <a:lnTo>
                      <a:pt x="27" y="640"/>
                    </a:lnTo>
                    <a:lnTo>
                      <a:pt x="18" y="640"/>
                    </a:lnTo>
                    <a:lnTo>
                      <a:pt x="10" y="640"/>
                    </a:lnTo>
                    <a:lnTo>
                      <a:pt x="26" y="631"/>
                    </a:lnTo>
                    <a:lnTo>
                      <a:pt x="39" y="622"/>
                    </a:lnTo>
                    <a:lnTo>
                      <a:pt x="46" y="619"/>
                    </a:lnTo>
                    <a:lnTo>
                      <a:pt x="52" y="615"/>
                    </a:lnTo>
                    <a:lnTo>
                      <a:pt x="60" y="612"/>
                    </a:lnTo>
                    <a:lnTo>
                      <a:pt x="69" y="610"/>
                    </a:lnTo>
                    <a:lnTo>
                      <a:pt x="72" y="613"/>
                    </a:lnTo>
                    <a:lnTo>
                      <a:pt x="75" y="615"/>
                    </a:lnTo>
                    <a:lnTo>
                      <a:pt x="79" y="616"/>
                    </a:lnTo>
                    <a:lnTo>
                      <a:pt x="82" y="617"/>
                    </a:lnTo>
                    <a:lnTo>
                      <a:pt x="91" y="618"/>
                    </a:lnTo>
                    <a:lnTo>
                      <a:pt x="101" y="616"/>
                    </a:lnTo>
                    <a:lnTo>
                      <a:pt x="122" y="612"/>
                    </a:lnTo>
                    <a:lnTo>
                      <a:pt x="142" y="610"/>
                    </a:lnTo>
                    <a:lnTo>
                      <a:pt x="145" y="614"/>
                    </a:lnTo>
                    <a:lnTo>
                      <a:pt x="148" y="617"/>
                    </a:lnTo>
                    <a:lnTo>
                      <a:pt x="152" y="619"/>
                    </a:lnTo>
                    <a:lnTo>
                      <a:pt x="157" y="620"/>
                    </a:lnTo>
                    <a:lnTo>
                      <a:pt x="166" y="621"/>
                    </a:lnTo>
                    <a:lnTo>
                      <a:pt x="175" y="622"/>
                    </a:lnTo>
                    <a:lnTo>
                      <a:pt x="179" y="621"/>
                    </a:lnTo>
                    <a:lnTo>
                      <a:pt x="183" y="620"/>
                    </a:lnTo>
                    <a:lnTo>
                      <a:pt x="186" y="618"/>
                    </a:lnTo>
                    <a:lnTo>
                      <a:pt x="190" y="616"/>
                    </a:lnTo>
                    <a:lnTo>
                      <a:pt x="195" y="610"/>
                    </a:lnTo>
                    <a:lnTo>
                      <a:pt x="201" y="603"/>
                    </a:lnTo>
                    <a:lnTo>
                      <a:pt x="209" y="588"/>
                    </a:lnTo>
                    <a:lnTo>
                      <a:pt x="215" y="578"/>
                    </a:lnTo>
                    <a:lnTo>
                      <a:pt x="220" y="574"/>
                    </a:lnTo>
                    <a:lnTo>
                      <a:pt x="225" y="571"/>
                    </a:lnTo>
                    <a:lnTo>
                      <a:pt x="230" y="569"/>
                    </a:lnTo>
                    <a:lnTo>
                      <a:pt x="236" y="567"/>
                    </a:lnTo>
                    <a:lnTo>
                      <a:pt x="246" y="564"/>
                    </a:lnTo>
                    <a:lnTo>
                      <a:pt x="256" y="560"/>
                    </a:lnTo>
                    <a:lnTo>
                      <a:pt x="258" y="558"/>
                    </a:lnTo>
                    <a:lnTo>
                      <a:pt x="260" y="555"/>
                    </a:lnTo>
                    <a:lnTo>
                      <a:pt x="262" y="550"/>
                    </a:lnTo>
                    <a:lnTo>
                      <a:pt x="264" y="544"/>
                    </a:lnTo>
                    <a:lnTo>
                      <a:pt x="268" y="528"/>
                    </a:lnTo>
                    <a:lnTo>
                      <a:pt x="270" y="511"/>
                    </a:lnTo>
                    <a:lnTo>
                      <a:pt x="274" y="477"/>
                    </a:lnTo>
                    <a:lnTo>
                      <a:pt x="275" y="449"/>
                    </a:lnTo>
                    <a:lnTo>
                      <a:pt x="281" y="440"/>
                    </a:lnTo>
                    <a:lnTo>
                      <a:pt x="287" y="432"/>
                    </a:lnTo>
                    <a:lnTo>
                      <a:pt x="294" y="425"/>
                    </a:lnTo>
                    <a:lnTo>
                      <a:pt x="302" y="416"/>
                    </a:lnTo>
                    <a:lnTo>
                      <a:pt x="316" y="404"/>
                    </a:lnTo>
                    <a:lnTo>
                      <a:pt x="328" y="394"/>
                    </a:lnTo>
                    <a:lnTo>
                      <a:pt x="338" y="382"/>
                    </a:lnTo>
                    <a:lnTo>
                      <a:pt x="346" y="370"/>
                    </a:lnTo>
                    <a:lnTo>
                      <a:pt x="352" y="357"/>
                    </a:lnTo>
                    <a:lnTo>
                      <a:pt x="357" y="345"/>
                    </a:lnTo>
                    <a:lnTo>
                      <a:pt x="361" y="334"/>
                    </a:lnTo>
                    <a:lnTo>
                      <a:pt x="364" y="323"/>
                    </a:lnTo>
                    <a:lnTo>
                      <a:pt x="366" y="312"/>
                    </a:lnTo>
                    <a:lnTo>
                      <a:pt x="369" y="299"/>
                    </a:lnTo>
                    <a:lnTo>
                      <a:pt x="370" y="276"/>
                    </a:lnTo>
                    <a:lnTo>
                      <a:pt x="370" y="251"/>
                    </a:lnTo>
                    <a:lnTo>
                      <a:pt x="369" y="225"/>
                    </a:lnTo>
                    <a:lnTo>
                      <a:pt x="369" y="197"/>
                    </a:lnTo>
                    <a:lnTo>
                      <a:pt x="369" y="191"/>
                    </a:lnTo>
                    <a:lnTo>
                      <a:pt x="369" y="187"/>
                    </a:lnTo>
                    <a:lnTo>
                      <a:pt x="371" y="183"/>
                    </a:lnTo>
                    <a:lnTo>
                      <a:pt x="372" y="180"/>
                    </a:lnTo>
                    <a:lnTo>
                      <a:pt x="375" y="174"/>
                    </a:lnTo>
                    <a:lnTo>
                      <a:pt x="380" y="167"/>
                    </a:lnTo>
                    <a:lnTo>
                      <a:pt x="383" y="160"/>
                    </a:lnTo>
                    <a:lnTo>
                      <a:pt x="385" y="149"/>
                    </a:lnTo>
                    <a:lnTo>
                      <a:pt x="385" y="140"/>
                    </a:lnTo>
                    <a:lnTo>
                      <a:pt x="385" y="132"/>
                    </a:lnTo>
                    <a:lnTo>
                      <a:pt x="383" y="122"/>
                    </a:lnTo>
                    <a:lnTo>
                      <a:pt x="382" y="110"/>
                    </a:lnTo>
                    <a:lnTo>
                      <a:pt x="397" y="87"/>
                    </a:lnTo>
                    <a:lnTo>
                      <a:pt x="417" y="58"/>
                    </a:lnTo>
                    <a:lnTo>
                      <a:pt x="422" y="51"/>
                    </a:lnTo>
                    <a:lnTo>
                      <a:pt x="428" y="45"/>
                    </a:lnTo>
                    <a:lnTo>
                      <a:pt x="435" y="40"/>
                    </a:lnTo>
                    <a:lnTo>
                      <a:pt x="440" y="35"/>
                    </a:lnTo>
                    <a:lnTo>
                      <a:pt x="447" y="31"/>
                    </a:lnTo>
                    <a:lnTo>
                      <a:pt x="453" y="26"/>
                    </a:lnTo>
                    <a:lnTo>
                      <a:pt x="461" y="24"/>
                    </a:lnTo>
                    <a:lnTo>
                      <a:pt x="467" y="24"/>
                    </a:lnTo>
                    <a:lnTo>
                      <a:pt x="476" y="24"/>
                    </a:lnTo>
                    <a:lnTo>
                      <a:pt x="484" y="26"/>
                    </a:lnTo>
                    <a:lnTo>
                      <a:pt x="491" y="30"/>
                    </a:lnTo>
                    <a:lnTo>
                      <a:pt x="497" y="33"/>
                    </a:lnTo>
                    <a:lnTo>
                      <a:pt x="509" y="42"/>
                    </a:lnTo>
                    <a:lnTo>
                      <a:pt x="521" y="52"/>
                    </a:lnTo>
                    <a:lnTo>
                      <a:pt x="532" y="62"/>
                    </a:lnTo>
                    <a:lnTo>
                      <a:pt x="544" y="71"/>
                    </a:lnTo>
                    <a:lnTo>
                      <a:pt x="551" y="74"/>
                    </a:lnTo>
                    <a:lnTo>
                      <a:pt x="558" y="77"/>
                    </a:lnTo>
                    <a:lnTo>
                      <a:pt x="565" y="79"/>
                    </a:lnTo>
                    <a:lnTo>
                      <a:pt x="574" y="79"/>
                    </a:lnTo>
                    <a:lnTo>
                      <a:pt x="587" y="78"/>
                    </a:lnTo>
                    <a:lnTo>
                      <a:pt x="599" y="76"/>
                    </a:lnTo>
                    <a:lnTo>
                      <a:pt x="614" y="74"/>
                    </a:lnTo>
                    <a:lnTo>
                      <a:pt x="634" y="73"/>
                    </a:lnTo>
                    <a:lnTo>
                      <a:pt x="637" y="73"/>
                    </a:lnTo>
                    <a:lnTo>
                      <a:pt x="639" y="71"/>
                    </a:lnTo>
                    <a:lnTo>
                      <a:pt x="641" y="69"/>
                    </a:lnTo>
                    <a:lnTo>
                      <a:pt x="644" y="66"/>
                    </a:lnTo>
                    <a:lnTo>
                      <a:pt x="649" y="60"/>
                    </a:lnTo>
                    <a:lnTo>
                      <a:pt x="654" y="55"/>
                    </a:lnTo>
                    <a:lnTo>
                      <a:pt x="662" y="49"/>
                    </a:lnTo>
                    <a:lnTo>
                      <a:pt x="670" y="44"/>
                    </a:lnTo>
                    <a:lnTo>
                      <a:pt x="677" y="40"/>
                    </a:lnTo>
                    <a:lnTo>
                      <a:pt x="685" y="38"/>
                    </a:lnTo>
                    <a:lnTo>
                      <a:pt x="693" y="36"/>
                    </a:lnTo>
                    <a:lnTo>
                      <a:pt x="701" y="35"/>
                    </a:lnTo>
                    <a:lnTo>
                      <a:pt x="709" y="34"/>
                    </a:lnTo>
                    <a:lnTo>
                      <a:pt x="718" y="34"/>
                    </a:lnTo>
                    <a:lnTo>
                      <a:pt x="734" y="34"/>
                    </a:lnTo>
                    <a:lnTo>
                      <a:pt x="752" y="35"/>
                    </a:lnTo>
                    <a:lnTo>
                      <a:pt x="761" y="34"/>
                    </a:lnTo>
                    <a:lnTo>
                      <a:pt x="769" y="34"/>
                    </a:lnTo>
                    <a:lnTo>
                      <a:pt x="778" y="33"/>
                    </a:lnTo>
                    <a:lnTo>
                      <a:pt x="787" y="31"/>
                    </a:lnTo>
                    <a:lnTo>
                      <a:pt x="790" y="24"/>
                    </a:lnTo>
                    <a:lnTo>
                      <a:pt x="795" y="17"/>
                    </a:lnTo>
                    <a:lnTo>
                      <a:pt x="796" y="13"/>
                    </a:lnTo>
                    <a:lnTo>
                      <a:pt x="799" y="9"/>
                    </a:lnTo>
                    <a:lnTo>
                      <a:pt x="802" y="4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7" y="0"/>
                    </a:lnTo>
                    <a:lnTo>
                      <a:pt x="828" y="8"/>
                    </a:lnTo>
                    <a:lnTo>
                      <a:pt x="830" y="14"/>
                    </a:lnTo>
                    <a:lnTo>
                      <a:pt x="833" y="18"/>
                    </a:lnTo>
                    <a:lnTo>
                      <a:pt x="839" y="21"/>
                    </a:lnTo>
                    <a:lnTo>
                      <a:pt x="843" y="22"/>
                    </a:lnTo>
                    <a:lnTo>
                      <a:pt x="848" y="23"/>
                    </a:lnTo>
                    <a:lnTo>
                      <a:pt x="854" y="24"/>
                    </a:lnTo>
                    <a:lnTo>
                      <a:pt x="859" y="24"/>
                    </a:lnTo>
                    <a:lnTo>
                      <a:pt x="869" y="24"/>
                    </a:lnTo>
                    <a:lnTo>
                      <a:pt x="879" y="24"/>
                    </a:lnTo>
                    <a:lnTo>
                      <a:pt x="887" y="24"/>
                    </a:lnTo>
                    <a:lnTo>
                      <a:pt x="894" y="24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45" name="Freeform 249"/>
              <p:cNvSpPr>
                <a:spLocks/>
              </p:cNvSpPr>
              <p:nvPr/>
            </p:nvSpPr>
            <p:spPr bwMode="auto">
              <a:xfrm>
                <a:off x="3061826" y="3132030"/>
                <a:ext cx="35303" cy="37466"/>
              </a:xfrm>
              <a:custGeom>
                <a:avLst/>
                <a:gdLst>
                  <a:gd name="T0" fmla="*/ 120 w 125"/>
                  <a:gd name="T1" fmla="*/ 0 h 81"/>
                  <a:gd name="T2" fmla="*/ 121 w 125"/>
                  <a:gd name="T3" fmla="*/ 27 h 81"/>
                  <a:gd name="T4" fmla="*/ 124 w 125"/>
                  <a:gd name="T5" fmla="*/ 46 h 81"/>
                  <a:gd name="T6" fmla="*/ 125 w 125"/>
                  <a:gd name="T7" fmla="*/ 53 h 81"/>
                  <a:gd name="T8" fmla="*/ 125 w 125"/>
                  <a:gd name="T9" fmla="*/ 59 h 81"/>
                  <a:gd name="T10" fmla="*/ 125 w 125"/>
                  <a:gd name="T11" fmla="*/ 65 h 81"/>
                  <a:gd name="T12" fmla="*/ 123 w 125"/>
                  <a:gd name="T13" fmla="*/ 69 h 81"/>
                  <a:gd name="T14" fmla="*/ 119 w 125"/>
                  <a:gd name="T15" fmla="*/ 72 h 81"/>
                  <a:gd name="T16" fmla="*/ 112 w 125"/>
                  <a:gd name="T17" fmla="*/ 74 h 81"/>
                  <a:gd name="T18" fmla="*/ 103 w 125"/>
                  <a:gd name="T19" fmla="*/ 76 h 81"/>
                  <a:gd name="T20" fmla="*/ 91 w 125"/>
                  <a:gd name="T21" fmla="*/ 77 h 81"/>
                  <a:gd name="T22" fmla="*/ 57 w 125"/>
                  <a:gd name="T23" fmla="*/ 79 h 81"/>
                  <a:gd name="T24" fmla="*/ 7 w 125"/>
                  <a:gd name="T25" fmla="*/ 81 h 81"/>
                  <a:gd name="T26" fmla="*/ 5 w 125"/>
                  <a:gd name="T27" fmla="*/ 79 h 81"/>
                  <a:gd name="T28" fmla="*/ 3 w 125"/>
                  <a:gd name="T29" fmla="*/ 72 h 81"/>
                  <a:gd name="T30" fmla="*/ 1 w 125"/>
                  <a:gd name="T31" fmla="*/ 59 h 81"/>
                  <a:gd name="T32" fmla="*/ 0 w 125"/>
                  <a:gd name="T33" fmla="*/ 43 h 81"/>
                  <a:gd name="T34" fmla="*/ 0 w 125"/>
                  <a:gd name="T35" fmla="*/ 37 h 81"/>
                  <a:gd name="T36" fmla="*/ 1 w 125"/>
                  <a:gd name="T37" fmla="*/ 31 h 81"/>
                  <a:gd name="T38" fmla="*/ 2 w 125"/>
                  <a:gd name="T39" fmla="*/ 25 h 81"/>
                  <a:gd name="T40" fmla="*/ 4 w 125"/>
                  <a:gd name="T41" fmla="*/ 20 h 81"/>
                  <a:gd name="T42" fmla="*/ 8 w 125"/>
                  <a:gd name="T43" fmla="*/ 15 h 81"/>
                  <a:gd name="T44" fmla="*/ 11 w 125"/>
                  <a:gd name="T45" fmla="*/ 10 h 81"/>
                  <a:gd name="T46" fmla="*/ 14 w 125"/>
                  <a:gd name="T47" fmla="*/ 5 h 81"/>
                  <a:gd name="T48" fmla="*/ 20 w 125"/>
                  <a:gd name="T49" fmla="*/ 0 h 81"/>
                  <a:gd name="T50" fmla="*/ 120 w 125"/>
                  <a:gd name="T5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5" h="81">
                    <a:moveTo>
                      <a:pt x="120" y="0"/>
                    </a:moveTo>
                    <a:lnTo>
                      <a:pt x="121" y="27"/>
                    </a:lnTo>
                    <a:lnTo>
                      <a:pt x="124" y="46"/>
                    </a:lnTo>
                    <a:lnTo>
                      <a:pt x="125" y="53"/>
                    </a:lnTo>
                    <a:lnTo>
                      <a:pt x="125" y="59"/>
                    </a:lnTo>
                    <a:lnTo>
                      <a:pt x="125" y="65"/>
                    </a:lnTo>
                    <a:lnTo>
                      <a:pt x="123" y="69"/>
                    </a:lnTo>
                    <a:lnTo>
                      <a:pt x="119" y="72"/>
                    </a:lnTo>
                    <a:lnTo>
                      <a:pt x="112" y="74"/>
                    </a:lnTo>
                    <a:lnTo>
                      <a:pt x="103" y="76"/>
                    </a:lnTo>
                    <a:lnTo>
                      <a:pt x="91" y="77"/>
                    </a:lnTo>
                    <a:lnTo>
                      <a:pt x="57" y="79"/>
                    </a:lnTo>
                    <a:lnTo>
                      <a:pt x="7" y="81"/>
                    </a:lnTo>
                    <a:lnTo>
                      <a:pt x="5" y="79"/>
                    </a:lnTo>
                    <a:lnTo>
                      <a:pt x="3" y="72"/>
                    </a:lnTo>
                    <a:lnTo>
                      <a:pt x="1" y="59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1" y="31"/>
                    </a:lnTo>
                    <a:lnTo>
                      <a:pt x="2" y="25"/>
                    </a:lnTo>
                    <a:lnTo>
                      <a:pt x="4" y="20"/>
                    </a:lnTo>
                    <a:lnTo>
                      <a:pt x="8" y="15"/>
                    </a:lnTo>
                    <a:lnTo>
                      <a:pt x="11" y="10"/>
                    </a:lnTo>
                    <a:lnTo>
                      <a:pt x="14" y="5"/>
                    </a:lnTo>
                    <a:lnTo>
                      <a:pt x="20" y="0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46" name="Freeform 250"/>
              <p:cNvSpPr>
                <a:spLocks/>
              </p:cNvSpPr>
              <p:nvPr/>
            </p:nvSpPr>
            <p:spPr bwMode="auto">
              <a:xfrm>
                <a:off x="3048820" y="3132030"/>
                <a:ext cx="100333" cy="132023"/>
              </a:xfrm>
              <a:custGeom>
                <a:avLst/>
                <a:gdLst>
                  <a:gd name="T0" fmla="*/ 262 w 355"/>
                  <a:gd name="T1" fmla="*/ 15 h 388"/>
                  <a:gd name="T2" fmla="*/ 257 w 355"/>
                  <a:gd name="T3" fmla="*/ 37 h 388"/>
                  <a:gd name="T4" fmla="*/ 264 w 355"/>
                  <a:gd name="T5" fmla="*/ 51 h 388"/>
                  <a:gd name="T6" fmla="*/ 283 w 355"/>
                  <a:gd name="T7" fmla="*/ 60 h 388"/>
                  <a:gd name="T8" fmla="*/ 319 w 355"/>
                  <a:gd name="T9" fmla="*/ 55 h 388"/>
                  <a:gd name="T10" fmla="*/ 332 w 355"/>
                  <a:gd name="T11" fmla="*/ 57 h 388"/>
                  <a:gd name="T12" fmla="*/ 340 w 355"/>
                  <a:gd name="T13" fmla="*/ 68 h 388"/>
                  <a:gd name="T14" fmla="*/ 345 w 355"/>
                  <a:gd name="T15" fmla="*/ 83 h 388"/>
                  <a:gd name="T16" fmla="*/ 351 w 355"/>
                  <a:gd name="T17" fmla="*/ 94 h 388"/>
                  <a:gd name="T18" fmla="*/ 345 w 355"/>
                  <a:gd name="T19" fmla="*/ 108 h 388"/>
                  <a:gd name="T20" fmla="*/ 320 w 355"/>
                  <a:gd name="T21" fmla="*/ 136 h 388"/>
                  <a:gd name="T22" fmla="*/ 348 w 355"/>
                  <a:gd name="T23" fmla="*/ 175 h 388"/>
                  <a:gd name="T24" fmla="*/ 355 w 355"/>
                  <a:gd name="T25" fmla="*/ 202 h 388"/>
                  <a:gd name="T26" fmla="*/ 353 w 355"/>
                  <a:gd name="T27" fmla="*/ 219 h 388"/>
                  <a:gd name="T28" fmla="*/ 345 w 355"/>
                  <a:gd name="T29" fmla="*/ 254 h 388"/>
                  <a:gd name="T30" fmla="*/ 333 w 355"/>
                  <a:gd name="T31" fmla="*/ 271 h 388"/>
                  <a:gd name="T32" fmla="*/ 312 w 355"/>
                  <a:gd name="T33" fmla="*/ 280 h 388"/>
                  <a:gd name="T34" fmla="*/ 286 w 355"/>
                  <a:gd name="T35" fmla="*/ 282 h 388"/>
                  <a:gd name="T36" fmla="*/ 270 w 355"/>
                  <a:gd name="T37" fmla="*/ 282 h 388"/>
                  <a:gd name="T38" fmla="*/ 252 w 355"/>
                  <a:gd name="T39" fmla="*/ 265 h 388"/>
                  <a:gd name="T40" fmla="*/ 240 w 355"/>
                  <a:gd name="T41" fmla="*/ 259 h 388"/>
                  <a:gd name="T42" fmla="*/ 221 w 355"/>
                  <a:gd name="T43" fmla="*/ 269 h 388"/>
                  <a:gd name="T44" fmla="*/ 205 w 355"/>
                  <a:gd name="T45" fmla="*/ 279 h 388"/>
                  <a:gd name="T46" fmla="*/ 194 w 355"/>
                  <a:gd name="T47" fmla="*/ 285 h 388"/>
                  <a:gd name="T48" fmla="*/ 185 w 355"/>
                  <a:gd name="T49" fmla="*/ 298 h 388"/>
                  <a:gd name="T50" fmla="*/ 187 w 355"/>
                  <a:gd name="T51" fmla="*/ 321 h 388"/>
                  <a:gd name="T52" fmla="*/ 207 w 355"/>
                  <a:gd name="T53" fmla="*/ 358 h 388"/>
                  <a:gd name="T54" fmla="*/ 195 w 355"/>
                  <a:gd name="T55" fmla="*/ 353 h 388"/>
                  <a:gd name="T56" fmla="*/ 177 w 355"/>
                  <a:gd name="T57" fmla="*/ 355 h 388"/>
                  <a:gd name="T58" fmla="*/ 162 w 355"/>
                  <a:gd name="T59" fmla="*/ 365 h 388"/>
                  <a:gd name="T60" fmla="*/ 146 w 355"/>
                  <a:gd name="T61" fmla="*/ 388 h 388"/>
                  <a:gd name="T62" fmla="*/ 123 w 355"/>
                  <a:gd name="T63" fmla="*/ 370 h 388"/>
                  <a:gd name="T64" fmla="*/ 113 w 355"/>
                  <a:gd name="T65" fmla="*/ 358 h 388"/>
                  <a:gd name="T66" fmla="*/ 96 w 355"/>
                  <a:gd name="T67" fmla="*/ 324 h 388"/>
                  <a:gd name="T68" fmla="*/ 50 w 355"/>
                  <a:gd name="T69" fmla="*/ 280 h 388"/>
                  <a:gd name="T70" fmla="*/ 22 w 355"/>
                  <a:gd name="T71" fmla="*/ 254 h 388"/>
                  <a:gd name="T72" fmla="*/ 5 w 355"/>
                  <a:gd name="T73" fmla="*/ 223 h 388"/>
                  <a:gd name="T74" fmla="*/ 1 w 355"/>
                  <a:gd name="T75" fmla="*/ 187 h 388"/>
                  <a:gd name="T76" fmla="*/ 11 w 355"/>
                  <a:gd name="T77" fmla="*/ 162 h 388"/>
                  <a:gd name="T78" fmla="*/ 41 w 355"/>
                  <a:gd name="T79" fmla="*/ 134 h 388"/>
                  <a:gd name="T80" fmla="*/ 54 w 355"/>
                  <a:gd name="T81" fmla="*/ 116 h 388"/>
                  <a:gd name="T82" fmla="*/ 56 w 355"/>
                  <a:gd name="T83" fmla="*/ 91 h 388"/>
                  <a:gd name="T84" fmla="*/ 108 w 355"/>
                  <a:gd name="T85" fmla="*/ 83 h 388"/>
                  <a:gd name="T86" fmla="*/ 156 w 355"/>
                  <a:gd name="T87" fmla="*/ 80 h 388"/>
                  <a:gd name="T88" fmla="*/ 172 w 355"/>
                  <a:gd name="T89" fmla="*/ 73 h 388"/>
                  <a:gd name="T90" fmla="*/ 177 w 355"/>
                  <a:gd name="T91" fmla="*/ 63 h 388"/>
                  <a:gd name="T92" fmla="*/ 174 w 355"/>
                  <a:gd name="T93" fmla="*/ 41 h 388"/>
                  <a:gd name="T94" fmla="*/ 167 w 355"/>
                  <a:gd name="T95" fmla="*/ 12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5" h="388">
                    <a:moveTo>
                      <a:pt x="266" y="7"/>
                    </a:moveTo>
                    <a:lnTo>
                      <a:pt x="265" y="9"/>
                    </a:lnTo>
                    <a:lnTo>
                      <a:pt x="262" y="15"/>
                    </a:lnTo>
                    <a:lnTo>
                      <a:pt x="259" y="23"/>
                    </a:lnTo>
                    <a:lnTo>
                      <a:pt x="257" y="32"/>
                    </a:lnTo>
                    <a:lnTo>
                      <a:pt x="257" y="37"/>
                    </a:lnTo>
                    <a:lnTo>
                      <a:pt x="258" y="42"/>
                    </a:lnTo>
                    <a:lnTo>
                      <a:pt x="261" y="46"/>
                    </a:lnTo>
                    <a:lnTo>
                      <a:pt x="264" y="51"/>
                    </a:lnTo>
                    <a:lnTo>
                      <a:pt x="268" y="54"/>
                    </a:lnTo>
                    <a:lnTo>
                      <a:pt x="275" y="58"/>
                    </a:lnTo>
                    <a:lnTo>
                      <a:pt x="283" y="60"/>
                    </a:lnTo>
                    <a:lnTo>
                      <a:pt x="294" y="63"/>
                    </a:lnTo>
                    <a:lnTo>
                      <a:pt x="301" y="58"/>
                    </a:lnTo>
                    <a:lnTo>
                      <a:pt x="319" y="55"/>
                    </a:lnTo>
                    <a:lnTo>
                      <a:pt x="323" y="55"/>
                    </a:lnTo>
                    <a:lnTo>
                      <a:pt x="328" y="55"/>
                    </a:lnTo>
                    <a:lnTo>
                      <a:pt x="332" y="57"/>
                    </a:lnTo>
                    <a:lnTo>
                      <a:pt x="335" y="59"/>
                    </a:lnTo>
                    <a:lnTo>
                      <a:pt x="337" y="63"/>
                    </a:lnTo>
                    <a:lnTo>
                      <a:pt x="340" y="68"/>
                    </a:lnTo>
                    <a:lnTo>
                      <a:pt x="340" y="74"/>
                    </a:lnTo>
                    <a:lnTo>
                      <a:pt x="340" y="81"/>
                    </a:lnTo>
                    <a:lnTo>
                      <a:pt x="345" y="83"/>
                    </a:lnTo>
                    <a:lnTo>
                      <a:pt x="348" y="87"/>
                    </a:lnTo>
                    <a:lnTo>
                      <a:pt x="350" y="90"/>
                    </a:lnTo>
                    <a:lnTo>
                      <a:pt x="351" y="94"/>
                    </a:lnTo>
                    <a:lnTo>
                      <a:pt x="350" y="99"/>
                    </a:lnTo>
                    <a:lnTo>
                      <a:pt x="347" y="103"/>
                    </a:lnTo>
                    <a:lnTo>
                      <a:pt x="345" y="108"/>
                    </a:lnTo>
                    <a:lnTo>
                      <a:pt x="342" y="113"/>
                    </a:lnTo>
                    <a:lnTo>
                      <a:pt x="328" y="129"/>
                    </a:lnTo>
                    <a:lnTo>
                      <a:pt x="320" y="136"/>
                    </a:lnTo>
                    <a:lnTo>
                      <a:pt x="326" y="143"/>
                    </a:lnTo>
                    <a:lnTo>
                      <a:pt x="341" y="162"/>
                    </a:lnTo>
                    <a:lnTo>
                      <a:pt x="348" y="175"/>
                    </a:lnTo>
                    <a:lnTo>
                      <a:pt x="353" y="188"/>
                    </a:lnTo>
                    <a:lnTo>
                      <a:pt x="355" y="195"/>
                    </a:lnTo>
                    <a:lnTo>
                      <a:pt x="355" y="202"/>
                    </a:lnTo>
                    <a:lnTo>
                      <a:pt x="355" y="209"/>
                    </a:lnTo>
                    <a:lnTo>
                      <a:pt x="353" y="216"/>
                    </a:lnTo>
                    <a:lnTo>
                      <a:pt x="353" y="219"/>
                    </a:lnTo>
                    <a:lnTo>
                      <a:pt x="352" y="228"/>
                    </a:lnTo>
                    <a:lnTo>
                      <a:pt x="350" y="241"/>
                    </a:lnTo>
                    <a:lnTo>
                      <a:pt x="345" y="254"/>
                    </a:lnTo>
                    <a:lnTo>
                      <a:pt x="342" y="260"/>
                    </a:lnTo>
                    <a:lnTo>
                      <a:pt x="339" y="266"/>
                    </a:lnTo>
                    <a:lnTo>
                      <a:pt x="333" y="271"/>
                    </a:lnTo>
                    <a:lnTo>
                      <a:pt x="328" y="276"/>
                    </a:lnTo>
                    <a:lnTo>
                      <a:pt x="321" y="279"/>
                    </a:lnTo>
                    <a:lnTo>
                      <a:pt x="312" y="280"/>
                    </a:lnTo>
                    <a:lnTo>
                      <a:pt x="303" y="280"/>
                    </a:lnTo>
                    <a:lnTo>
                      <a:pt x="294" y="277"/>
                    </a:lnTo>
                    <a:lnTo>
                      <a:pt x="286" y="282"/>
                    </a:lnTo>
                    <a:lnTo>
                      <a:pt x="280" y="285"/>
                    </a:lnTo>
                    <a:lnTo>
                      <a:pt x="275" y="285"/>
                    </a:lnTo>
                    <a:lnTo>
                      <a:pt x="270" y="282"/>
                    </a:lnTo>
                    <a:lnTo>
                      <a:pt x="263" y="276"/>
                    </a:lnTo>
                    <a:lnTo>
                      <a:pt x="255" y="268"/>
                    </a:lnTo>
                    <a:lnTo>
                      <a:pt x="252" y="265"/>
                    </a:lnTo>
                    <a:lnTo>
                      <a:pt x="249" y="261"/>
                    </a:lnTo>
                    <a:lnTo>
                      <a:pt x="244" y="259"/>
                    </a:lnTo>
                    <a:lnTo>
                      <a:pt x="240" y="259"/>
                    </a:lnTo>
                    <a:lnTo>
                      <a:pt x="234" y="260"/>
                    </a:lnTo>
                    <a:lnTo>
                      <a:pt x="229" y="263"/>
                    </a:lnTo>
                    <a:lnTo>
                      <a:pt x="221" y="269"/>
                    </a:lnTo>
                    <a:lnTo>
                      <a:pt x="213" y="277"/>
                    </a:lnTo>
                    <a:lnTo>
                      <a:pt x="211" y="278"/>
                    </a:lnTo>
                    <a:lnTo>
                      <a:pt x="205" y="279"/>
                    </a:lnTo>
                    <a:lnTo>
                      <a:pt x="201" y="280"/>
                    </a:lnTo>
                    <a:lnTo>
                      <a:pt x="197" y="282"/>
                    </a:lnTo>
                    <a:lnTo>
                      <a:pt x="194" y="285"/>
                    </a:lnTo>
                    <a:lnTo>
                      <a:pt x="190" y="288"/>
                    </a:lnTo>
                    <a:lnTo>
                      <a:pt x="187" y="292"/>
                    </a:lnTo>
                    <a:lnTo>
                      <a:pt x="185" y="298"/>
                    </a:lnTo>
                    <a:lnTo>
                      <a:pt x="185" y="304"/>
                    </a:lnTo>
                    <a:lnTo>
                      <a:pt x="185" y="312"/>
                    </a:lnTo>
                    <a:lnTo>
                      <a:pt x="187" y="321"/>
                    </a:lnTo>
                    <a:lnTo>
                      <a:pt x="191" y="331"/>
                    </a:lnTo>
                    <a:lnTo>
                      <a:pt x="198" y="344"/>
                    </a:lnTo>
                    <a:lnTo>
                      <a:pt x="207" y="358"/>
                    </a:lnTo>
                    <a:lnTo>
                      <a:pt x="206" y="357"/>
                    </a:lnTo>
                    <a:lnTo>
                      <a:pt x="201" y="355"/>
                    </a:lnTo>
                    <a:lnTo>
                      <a:pt x="195" y="353"/>
                    </a:lnTo>
                    <a:lnTo>
                      <a:pt x="187" y="353"/>
                    </a:lnTo>
                    <a:lnTo>
                      <a:pt x="183" y="353"/>
                    </a:lnTo>
                    <a:lnTo>
                      <a:pt x="177" y="355"/>
                    </a:lnTo>
                    <a:lnTo>
                      <a:pt x="173" y="357"/>
                    </a:lnTo>
                    <a:lnTo>
                      <a:pt x="167" y="361"/>
                    </a:lnTo>
                    <a:lnTo>
                      <a:pt x="162" y="365"/>
                    </a:lnTo>
                    <a:lnTo>
                      <a:pt x="157" y="371"/>
                    </a:lnTo>
                    <a:lnTo>
                      <a:pt x="152" y="379"/>
                    </a:lnTo>
                    <a:lnTo>
                      <a:pt x="146" y="388"/>
                    </a:lnTo>
                    <a:lnTo>
                      <a:pt x="137" y="380"/>
                    </a:lnTo>
                    <a:lnTo>
                      <a:pt x="128" y="373"/>
                    </a:lnTo>
                    <a:lnTo>
                      <a:pt x="123" y="370"/>
                    </a:lnTo>
                    <a:lnTo>
                      <a:pt x="120" y="366"/>
                    </a:lnTo>
                    <a:lnTo>
                      <a:pt x="117" y="362"/>
                    </a:lnTo>
                    <a:lnTo>
                      <a:pt x="113" y="358"/>
                    </a:lnTo>
                    <a:lnTo>
                      <a:pt x="109" y="346"/>
                    </a:lnTo>
                    <a:lnTo>
                      <a:pt x="102" y="334"/>
                    </a:lnTo>
                    <a:lnTo>
                      <a:pt x="96" y="324"/>
                    </a:lnTo>
                    <a:lnTo>
                      <a:pt x="87" y="315"/>
                    </a:lnTo>
                    <a:lnTo>
                      <a:pt x="70" y="297"/>
                    </a:lnTo>
                    <a:lnTo>
                      <a:pt x="50" y="280"/>
                    </a:lnTo>
                    <a:lnTo>
                      <a:pt x="40" y="271"/>
                    </a:lnTo>
                    <a:lnTo>
                      <a:pt x="31" y="263"/>
                    </a:lnTo>
                    <a:lnTo>
                      <a:pt x="22" y="254"/>
                    </a:lnTo>
                    <a:lnTo>
                      <a:pt x="16" y="245"/>
                    </a:lnTo>
                    <a:lnTo>
                      <a:pt x="9" y="235"/>
                    </a:lnTo>
                    <a:lnTo>
                      <a:pt x="5" y="223"/>
                    </a:lnTo>
                    <a:lnTo>
                      <a:pt x="1" y="211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4" y="178"/>
                    </a:lnTo>
                    <a:lnTo>
                      <a:pt x="7" y="169"/>
                    </a:lnTo>
                    <a:lnTo>
                      <a:pt x="11" y="162"/>
                    </a:lnTo>
                    <a:lnTo>
                      <a:pt x="22" y="150"/>
                    </a:lnTo>
                    <a:lnTo>
                      <a:pt x="34" y="139"/>
                    </a:lnTo>
                    <a:lnTo>
                      <a:pt x="41" y="134"/>
                    </a:lnTo>
                    <a:lnTo>
                      <a:pt x="45" y="129"/>
                    </a:lnTo>
                    <a:lnTo>
                      <a:pt x="50" y="123"/>
                    </a:lnTo>
                    <a:lnTo>
                      <a:pt x="54" y="116"/>
                    </a:lnTo>
                    <a:lnTo>
                      <a:pt x="56" y="109"/>
                    </a:lnTo>
                    <a:lnTo>
                      <a:pt x="57" y="101"/>
                    </a:lnTo>
                    <a:lnTo>
                      <a:pt x="56" y="91"/>
                    </a:lnTo>
                    <a:lnTo>
                      <a:pt x="54" y="81"/>
                    </a:lnTo>
                    <a:lnTo>
                      <a:pt x="84" y="83"/>
                    </a:lnTo>
                    <a:lnTo>
                      <a:pt x="108" y="83"/>
                    </a:lnTo>
                    <a:lnTo>
                      <a:pt x="129" y="83"/>
                    </a:lnTo>
                    <a:lnTo>
                      <a:pt x="144" y="82"/>
                    </a:lnTo>
                    <a:lnTo>
                      <a:pt x="156" y="80"/>
                    </a:lnTo>
                    <a:lnTo>
                      <a:pt x="165" y="77"/>
                    </a:lnTo>
                    <a:lnTo>
                      <a:pt x="168" y="75"/>
                    </a:lnTo>
                    <a:lnTo>
                      <a:pt x="172" y="73"/>
                    </a:lnTo>
                    <a:lnTo>
                      <a:pt x="174" y="71"/>
                    </a:lnTo>
                    <a:lnTo>
                      <a:pt x="175" y="69"/>
                    </a:lnTo>
                    <a:lnTo>
                      <a:pt x="177" y="63"/>
                    </a:lnTo>
                    <a:lnTo>
                      <a:pt x="176" y="56"/>
                    </a:lnTo>
                    <a:lnTo>
                      <a:pt x="175" y="49"/>
                    </a:lnTo>
                    <a:lnTo>
                      <a:pt x="174" y="41"/>
                    </a:lnTo>
                    <a:lnTo>
                      <a:pt x="172" y="32"/>
                    </a:lnTo>
                    <a:lnTo>
                      <a:pt x="169" y="22"/>
                    </a:lnTo>
                    <a:lnTo>
                      <a:pt x="167" y="12"/>
                    </a:lnTo>
                    <a:lnTo>
                      <a:pt x="167" y="0"/>
                    </a:lnTo>
                    <a:lnTo>
                      <a:pt x="266" y="7"/>
                    </a:lnTo>
                  </a:path>
                </a:pathLst>
              </a:custGeom>
              <a:solidFill>
                <a:srgbClr val="8064A2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47" name="Freeform 251"/>
              <p:cNvSpPr>
                <a:spLocks/>
              </p:cNvSpPr>
              <p:nvPr/>
            </p:nvSpPr>
            <p:spPr bwMode="auto">
              <a:xfrm>
                <a:off x="3399984" y="3397860"/>
                <a:ext cx="170937" cy="344329"/>
              </a:xfrm>
              <a:custGeom>
                <a:avLst/>
                <a:gdLst>
                  <a:gd name="T0" fmla="*/ 0 w 599"/>
                  <a:gd name="T1" fmla="*/ 259 h 993"/>
                  <a:gd name="T2" fmla="*/ 182 w 599"/>
                  <a:gd name="T3" fmla="*/ 224 h 993"/>
                  <a:gd name="T4" fmla="*/ 230 w 599"/>
                  <a:gd name="T5" fmla="*/ 240 h 993"/>
                  <a:gd name="T6" fmla="*/ 258 w 599"/>
                  <a:gd name="T7" fmla="*/ 258 h 993"/>
                  <a:gd name="T8" fmla="*/ 252 w 599"/>
                  <a:gd name="T9" fmla="*/ 296 h 993"/>
                  <a:gd name="T10" fmla="*/ 234 w 599"/>
                  <a:gd name="T11" fmla="*/ 327 h 993"/>
                  <a:gd name="T12" fmla="*/ 250 w 599"/>
                  <a:gd name="T13" fmla="*/ 357 h 993"/>
                  <a:gd name="T14" fmla="*/ 294 w 599"/>
                  <a:gd name="T15" fmla="*/ 365 h 993"/>
                  <a:gd name="T16" fmla="*/ 319 w 599"/>
                  <a:gd name="T17" fmla="*/ 340 h 993"/>
                  <a:gd name="T18" fmla="*/ 338 w 599"/>
                  <a:gd name="T19" fmla="*/ 317 h 993"/>
                  <a:gd name="T20" fmla="*/ 332 w 599"/>
                  <a:gd name="T21" fmla="*/ 261 h 993"/>
                  <a:gd name="T22" fmla="*/ 314 w 599"/>
                  <a:gd name="T23" fmla="*/ 204 h 993"/>
                  <a:gd name="T24" fmla="*/ 271 w 599"/>
                  <a:gd name="T25" fmla="*/ 157 h 993"/>
                  <a:gd name="T26" fmla="*/ 254 w 599"/>
                  <a:gd name="T27" fmla="*/ 125 h 993"/>
                  <a:gd name="T28" fmla="*/ 270 w 599"/>
                  <a:gd name="T29" fmla="*/ 62 h 993"/>
                  <a:gd name="T30" fmla="*/ 320 w 599"/>
                  <a:gd name="T31" fmla="*/ 55 h 993"/>
                  <a:gd name="T32" fmla="*/ 418 w 599"/>
                  <a:gd name="T33" fmla="*/ 60 h 993"/>
                  <a:gd name="T34" fmla="*/ 521 w 599"/>
                  <a:gd name="T35" fmla="*/ 36 h 993"/>
                  <a:gd name="T36" fmla="*/ 597 w 599"/>
                  <a:gd name="T37" fmla="*/ 3 h 993"/>
                  <a:gd name="T38" fmla="*/ 597 w 599"/>
                  <a:gd name="T39" fmla="*/ 30 h 993"/>
                  <a:gd name="T40" fmla="*/ 597 w 599"/>
                  <a:gd name="T41" fmla="*/ 126 h 993"/>
                  <a:gd name="T42" fmla="*/ 592 w 599"/>
                  <a:gd name="T43" fmla="*/ 228 h 993"/>
                  <a:gd name="T44" fmla="*/ 585 w 599"/>
                  <a:gd name="T45" fmla="*/ 276 h 993"/>
                  <a:gd name="T46" fmla="*/ 550 w 599"/>
                  <a:gd name="T47" fmla="*/ 337 h 993"/>
                  <a:gd name="T48" fmla="*/ 468 w 599"/>
                  <a:gd name="T49" fmla="*/ 402 h 993"/>
                  <a:gd name="T50" fmla="*/ 374 w 599"/>
                  <a:gd name="T51" fmla="*/ 426 h 993"/>
                  <a:gd name="T52" fmla="*/ 353 w 599"/>
                  <a:gd name="T53" fmla="*/ 464 h 993"/>
                  <a:gd name="T54" fmla="*/ 293 w 599"/>
                  <a:gd name="T55" fmla="*/ 507 h 993"/>
                  <a:gd name="T56" fmla="*/ 243 w 599"/>
                  <a:gd name="T57" fmla="*/ 549 h 993"/>
                  <a:gd name="T58" fmla="*/ 229 w 599"/>
                  <a:gd name="T59" fmla="*/ 582 h 993"/>
                  <a:gd name="T60" fmla="*/ 237 w 599"/>
                  <a:gd name="T61" fmla="*/ 619 h 993"/>
                  <a:gd name="T62" fmla="*/ 267 w 599"/>
                  <a:gd name="T63" fmla="*/ 654 h 993"/>
                  <a:gd name="T64" fmla="*/ 254 w 599"/>
                  <a:gd name="T65" fmla="*/ 694 h 993"/>
                  <a:gd name="T66" fmla="*/ 265 w 599"/>
                  <a:gd name="T67" fmla="*/ 729 h 993"/>
                  <a:gd name="T68" fmla="*/ 267 w 599"/>
                  <a:gd name="T69" fmla="*/ 790 h 993"/>
                  <a:gd name="T70" fmla="*/ 256 w 599"/>
                  <a:gd name="T71" fmla="*/ 814 h 993"/>
                  <a:gd name="T72" fmla="*/ 193 w 599"/>
                  <a:gd name="T73" fmla="*/ 873 h 993"/>
                  <a:gd name="T74" fmla="*/ 147 w 599"/>
                  <a:gd name="T75" fmla="*/ 887 h 993"/>
                  <a:gd name="T76" fmla="*/ 102 w 599"/>
                  <a:gd name="T77" fmla="*/ 894 h 993"/>
                  <a:gd name="T78" fmla="*/ 87 w 599"/>
                  <a:gd name="T79" fmla="*/ 913 h 993"/>
                  <a:gd name="T80" fmla="*/ 95 w 599"/>
                  <a:gd name="T81" fmla="*/ 939 h 993"/>
                  <a:gd name="T82" fmla="*/ 91 w 599"/>
                  <a:gd name="T83" fmla="*/ 992 h 993"/>
                  <a:gd name="T84" fmla="*/ 74 w 599"/>
                  <a:gd name="T85" fmla="*/ 810 h 993"/>
                  <a:gd name="T86" fmla="*/ 58 w 599"/>
                  <a:gd name="T87" fmla="*/ 765 h 993"/>
                  <a:gd name="T88" fmla="*/ 41 w 599"/>
                  <a:gd name="T89" fmla="*/ 720 h 993"/>
                  <a:gd name="T90" fmla="*/ 108 w 599"/>
                  <a:gd name="T91" fmla="*/ 666 h 993"/>
                  <a:gd name="T92" fmla="*/ 109 w 599"/>
                  <a:gd name="T93" fmla="*/ 614 h 993"/>
                  <a:gd name="T94" fmla="*/ 149 w 599"/>
                  <a:gd name="T95" fmla="*/ 571 h 993"/>
                  <a:gd name="T96" fmla="*/ 174 w 599"/>
                  <a:gd name="T97" fmla="*/ 526 h 993"/>
                  <a:gd name="T98" fmla="*/ 168 w 599"/>
                  <a:gd name="T99" fmla="*/ 441 h 993"/>
                  <a:gd name="T100" fmla="*/ 152 w 599"/>
                  <a:gd name="T101" fmla="*/ 364 h 993"/>
                  <a:gd name="T102" fmla="*/ 81 w 599"/>
                  <a:gd name="T103" fmla="*/ 341 h 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99" h="993">
                    <a:moveTo>
                      <a:pt x="15" y="309"/>
                    </a:moveTo>
                    <a:lnTo>
                      <a:pt x="9" y="291"/>
                    </a:lnTo>
                    <a:lnTo>
                      <a:pt x="3" y="273"/>
                    </a:lnTo>
                    <a:lnTo>
                      <a:pt x="1" y="266"/>
                    </a:lnTo>
                    <a:lnTo>
                      <a:pt x="0" y="259"/>
                    </a:lnTo>
                    <a:lnTo>
                      <a:pt x="0" y="253"/>
                    </a:lnTo>
                    <a:lnTo>
                      <a:pt x="2" y="248"/>
                    </a:lnTo>
                    <a:lnTo>
                      <a:pt x="174" y="216"/>
                    </a:lnTo>
                    <a:lnTo>
                      <a:pt x="177" y="220"/>
                    </a:lnTo>
                    <a:lnTo>
                      <a:pt x="182" y="224"/>
                    </a:lnTo>
                    <a:lnTo>
                      <a:pt x="187" y="227"/>
                    </a:lnTo>
                    <a:lnTo>
                      <a:pt x="193" y="229"/>
                    </a:lnTo>
                    <a:lnTo>
                      <a:pt x="207" y="234"/>
                    </a:lnTo>
                    <a:lnTo>
                      <a:pt x="222" y="238"/>
                    </a:lnTo>
                    <a:lnTo>
                      <a:pt x="230" y="240"/>
                    </a:lnTo>
                    <a:lnTo>
                      <a:pt x="237" y="242"/>
                    </a:lnTo>
                    <a:lnTo>
                      <a:pt x="243" y="245"/>
                    </a:lnTo>
                    <a:lnTo>
                      <a:pt x="249" y="249"/>
                    </a:lnTo>
                    <a:lnTo>
                      <a:pt x="253" y="253"/>
                    </a:lnTo>
                    <a:lnTo>
                      <a:pt x="258" y="258"/>
                    </a:lnTo>
                    <a:lnTo>
                      <a:pt x="260" y="264"/>
                    </a:lnTo>
                    <a:lnTo>
                      <a:pt x="261" y="272"/>
                    </a:lnTo>
                    <a:lnTo>
                      <a:pt x="260" y="280"/>
                    </a:lnTo>
                    <a:lnTo>
                      <a:pt x="256" y="289"/>
                    </a:lnTo>
                    <a:lnTo>
                      <a:pt x="252" y="296"/>
                    </a:lnTo>
                    <a:lnTo>
                      <a:pt x="248" y="302"/>
                    </a:lnTo>
                    <a:lnTo>
                      <a:pt x="242" y="308"/>
                    </a:lnTo>
                    <a:lnTo>
                      <a:pt x="238" y="314"/>
                    </a:lnTo>
                    <a:lnTo>
                      <a:pt x="236" y="321"/>
                    </a:lnTo>
                    <a:lnTo>
                      <a:pt x="234" y="327"/>
                    </a:lnTo>
                    <a:lnTo>
                      <a:pt x="234" y="333"/>
                    </a:lnTo>
                    <a:lnTo>
                      <a:pt x="236" y="338"/>
                    </a:lnTo>
                    <a:lnTo>
                      <a:pt x="238" y="344"/>
                    </a:lnTo>
                    <a:lnTo>
                      <a:pt x="241" y="349"/>
                    </a:lnTo>
                    <a:lnTo>
                      <a:pt x="250" y="357"/>
                    </a:lnTo>
                    <a:lnTo>
                      <a:pt x="259" y="365"/>
                    </a:lnTo>
                    <a:lnTo>
                      <a:pt x="278" y="378"/>
                    </a:lnTo>
                    <a:lnTo>
                      <a:pt x="294" y="389"/>
                    </a:lnTo>
                    <a:lnTo>
                      <a:pt x="294" y="376"/>
                    </a:lnTo>
                    <a:lnTo>
                      <a:pt x="294" y="365"/>
                    </a:lnTo>
                    <a:lnTo>
                      <a:pt x="294" y="356"/>
                    </a:lnTo>
                    <a:lnTo>
                      <a:pt x="294" y="346"/>
                    </a:lnTo>
                    <a:lnTo>
                      <a:pt x="305" y="346"/>
                    </a:lnTo>
                    <a:lnTo>
                      <a:pt x="315" y="343"/>
                    </a:lnTo>
                    <a:lnTo>
                      <a:pt x="319" y="340"/>
                    </a:lnTo>
                    <a:lnTo>
                      <a:pt x="323" y="338"/>
                    </a:lnTo>
                    <a:lnTo>
                      <a:pt x="327" y="335"/>
                    </a:lnTo>
                    <a:lnTo>
                      <a:pt x="329" y="332"/>
                    </a:lnTo>
                    <a:lnTo>
                      <a:pt x="334" y="326"/>
                    </a:lnTo>
                    <a:lnTo>
                      <a:pt x="338" y="317"/>
                    </a:lnTo>
                    <a:lnTo>
                      <a:pt x="340" y="308"/>
                    </a:lnTo>
                    <a:lnTo>
                      <a:pt x="340" y="297"/>
                    </a:lnTo>
                    <a:lnTo>
                      <a:pt x="339" y="283"/>
                    </a:lnTo>
                    <a:lnTo>
                      <a:pt x="337" y="272"/>
                    </a:lnTo>
                    <a:lnTo>
                      <a:pt x="332" y="261"/>
                    </a:lnTo>
                    <a:lnTo>
                      <a:pt x="327" y="251"/>
                    </a:lnTo>
                    <a:lnTo>
                      <a:pt x="322" y="240"/>
                    </a:lnTo>
                    <a:lnTo>
                      <a:pt x="318" y="229"/>
                    </a:lnTo>
                    <a:lnTo>
                      <a:pt x="315" y="217"/>
                    </a:lnTo>
                    <a:lnTo>
                      <a:pt x="314" y="204"/>
                    </a:lnTo>
                    <a:lnTo>
                      <a:pt x="309" y="202"/>
                    </a:lnTo>
                    <a:lnTo>
                      <a:pt x="301" y="194"/>
                    </a:lnTo>
                    <a:lnTo>
                      <a:pt x="292" y="184"/>
                    </a:lnTo>
                    <a:lnTo>
                      <a:pt x="282" y="171"/>
                    </a:lnTo>
                    <a:lnTo>
                      <a:pt x="271" y="157"/>
                    </a:lnTo>
                    <a:lnTo>
                      <a:pt x="262" y="144"/>
                    </a:lnTo>
                    <a:lnTo>
                      <a:pt x="259" y="139"/>
                    </a:lnTo>
                    <a:lnTo>
                      <a:pt x="256" y="133"/>
                    </a:lnTo>
                    <a:lnTo>
                      <a:pt x="254" y="128"/>
                    </a:lnTo>
                    <a:lnTo>
                      <a:pt x="254" y="125"/>
                    </a:lnTo>
                    <a:lnTo>
                      <a:pt x="255" y="110"/>
                    </a:lnTo>
                    <a:lnTo>
                      <a:pt x="259" y="90"/>
                    </a:lnTo>
                    <a:lnTo>
                      <a:pt x="262" y="80"/>
                    </a:lnTo>
                    <a:lnTo>
                      <a:pt x="265" y="71"/>
                    </a:lnTo>
                    <a:lnTo>
                      <a:pt x="270" y="62"/>
                    </a:lnTo>
                    <a:lnTo>
                      <a:pt x="274" y="56"/>
                    </a:lnTo>
                    <a:lnTo>
                      <a:pt x="286" y="57"/>
                    </a:lnTo>
                    <a:lnTo>
                      <a:pt x="298" y="58"/>
                    </a:lnTo>
                    <a:lnTo>
                      <a:pt x="309" y="57"/>
                    </a:lnTo>
                    <a:lnTo>
                      <a:pt x="320" y="55"/>
                    </a:lnTo>
                    <a:lnTo>
                      <a:pt x="343" y="52"/>
                    </a:lnTo>
                    <a:lnTo>
                      <a:pt x="367" y="50"/>
                    </a:lnTo>
                    <a:lnTo>
                      <a:pt x="378" y="52"/>
                    </a:lnTo>
                    <a:lnTo>
                      <a:pt x="398" y="56"/>
                    </a:lnTo>
                    <a:lnTo>
                      <a:pt x="418" y="60"/>
                    </a:lnTo>
                    <a:lnTo>
                      <a:pt x="433" y="62"/>
                    </a:lnTo>
                    <a:lnTo>
                      <a:pt x="445" y="60"/>
                    </a:lnTo>
                    <a:lnTo>
                      <a:pt x="466" y="54"/>
                    </a:lnTo>
                    <a:lnTo>
                      <a:pt x="493" y="46"/>
                    </a:lnTo>
                    <a:lnTo>
                      <a:pt x="521" y="36"/>
                    </a:lnTo>
                    <a:lnTo>
                      <a:pt x="550" y="26"/>
                    </a:lnTo>
                    <a:lnTo>
                      <a:pt x="574" y="16"/>
                    </a:lnTo>
                    <a:lnTo>
                      <a:pt x="584" y="12"/>
                    </a:lnTo>
                    <a:lnTo>
                      <a:pt x="591" y="7"/>
                    </a:lnTo>
                    <a:lnTo>
                      <a:pt x="597" y="3"/>
                    </a:lnTo>
                    <a:lnTo>
                      <a:pt x="599" y="0"/>
                    </a:lnTo>
                    <a:lnTo>
                      <a:pt x="598" y="12"/>
                    </a:lnTo>
                    <a:lnTo>
                      <a:pt x="597" y="20"/>
                    </a:lnTo>
                    <a:lnTo>
                      <a:pt x="597" y="25"/>
                    </a:lnTo>
                    <a:lnTo>
                      <a:pt x="597" y="30"/>
                    </a:lnTo>
                    <a:lnTo>
                      <a:pt x="598" y="36"/>
                    </a:lnTo>
                    <a:lnTo>
                      <a:pt x="599" y="44"/>
                    </a:lnTo>
                    <a:lnTo>
                      <a:pt x="599" y="76"/>
                    </a:lnTo>
                    <a:lnTo>
                      <a:pt x="598" y="102"/>
                    </a:lnTo>
                    <a:lnTo>
                      <a:pt x="597" y="126"/>
                    </a:lnTo>
                    <a:lnTo>
                      <a:pt x="596" y="146"/>
                    </a:lnTo>
                    <a:lnTo>
                      <a:pt x="595" y="165"/>
                    </a:lnTo>
                    <a:lnTo>
                      <a:pt x="594" y="185"/>
                    </a:lnTo>
                    <a:lnTo>
                      <a:pt x="592" y="205"/>
                    </a:lnTo>
                    <a:lnTo>
                      <a:pt x="592" y="228"/>
                    </a:lnTo>
                    <a:lnTo>
                      <a:pt x="592" y="239"/>
                    </a:lnTo>
                    <a:lnTo>
                      <a:pt x="591" y="249"/>
                    </a:lnTo>
                    <a:lnTo>
                      <a:pt x="589" y="258"/>
                    </a:lnTo>
                    <a:lnTo>
                      <a:pt x="587" y="267"/>
                    </a:lnTo>
                    <a:lnTo>
                      <a:pt x="585" y="276"/>
                    </a:lnTo>
                    <a:lnTo>
                      <a:pt x="581" y="285"/>
                    </a:lnTo>
                    <a:lnTo>
                      <a:pt x="577" y="295"/>
                    </a:lnTo>
                    <a:lnTo>
                      <a:pt x="573" y="304"/>
                    </a:lnTo>
                    <a:lnTo>
                      <a:pt x="562" y="321"/>
                    </a:lnTo>
                    <a:lnTo>
                      <a:pt x="550" y="337"/>
                    </a:lnTo>
                    <a:lnTo>
                      <a:pt x="535" y="353"/>
                    </a:lnTo>
                    <a:lnTo>
                      <a:pt x="520" y="367"/>
                    </a:lnTo>
                    <a:lnTo>
                      <a:pt x="503" y="379"/>
                    </a:lnTo>
                    <a:lnTo>
                      <a:pt x="487" y="391"/>
                    </a:lnTo>
                    <a:lnTo>
                      <a:pt x="468" y="402"/>
                    </a:lnTo>
                    <a:lnTo>
                      <a:pt x="450" y="410"/>
                    </a:lnTo>
                    <a:lnTo>
                      <a:pt x="431" y="417"/>
                    </a:lnTo>
                    <a:lnTo>
                      <a:pt x="411" y="422"/>
                    </a:lnTo>
                    <a:lnTo>
                      <a:pt x="393" y="425"/>
                    </a:lnTo>
                    <a:lnTo>
                      <a:pt x="374" y="426"/>
                    </a:lnTo>
                    <a:lnTo>
                      <a:pt x="372" y="433"/>
                    </a:lnTo>
                    <a:lnTo>
                      <a:pt x="368" y="440"/>
                    </a:lnTo>
                    <a:lnTo>
                      <a:pt x="365" y="446"/>
                    </a:lnTo>
                    <a:lnTo>
                      <a:pt x="362" y="452"/>
                    </a:lnTo>
                    <a:lnTo>
                      <a:pt x="353" y="464"/>
                    </a:lnTo>
                    <a:lnTo>
                      <a:pt x="342" y="474"/>
                    </a:lnTo>
                    <a:lnTo>
                      <a:pt x="331" y="483"/>
                    </a:lnTo>
                    <a:lnTo>
                      <a:pt x="318" y="491"/>
                    </a:lnTo>
                    <a:lnTo>
                      <a:pt x="306" y="499"/>
                    </a:lnTo>
                    <a:lnTo>
                      <a:pt x="293" y="507"/>
                    </a:lnTo>
                    <a:lnTo>
                      <a:pt x="281" y="516"/>
                    </a:lnTo>
                    <a:lnTo>
                      <a:pt x="269" y="525"/>
                    </a:lnTo>
                    <a:lnTo>
                      <a:pt x="258" y="534"/>
                    </a:lnTo>
                    <a:lnTo>
                      <a:pt x="248" y="544"/>
                    </a:lnTo>
                    <a:lnTo>
                      <a:pt x="243" y="549"/>
                    </a:lnTo>
                    <a:lnTo>
                      <a:pt x="239" y="555"/>
                    </a:lnTo>
                    <a:lnTo>
                      <a:pt x="236" y="561"/>
                    </a:lnTo>
                    <a:lnTo>
                      <a:pt x="232" y="568"/>
                    </a:lnTo>
                    <a:lnTo>
                      <a:pt x="230" y="575"/>
                    </a:lnTo>
                    <a:lnTo>
                      <a:pt x="229" y="582"/>
                    </a:lnTo>
                    <a:lnTo>
                      <a:pt x="228" y="590"/>
                    </a:lnTo>
                    <a:lnTo>
                      <a:pt x="227" y="598"/>
                    </a:lnTo>
                    <a:lnTo>
                      <a:pt x="228" y="604"/>
                    </a:lnTo>
                    <a:lnTo>
                      <a:pt x="231" y="611"/>
                    </a:lnTo>
                    <a:lnTo>
                      <a:pt x="237" y="619"/>
                    </a:lnTo>
                    <a:lnTo>
                      <a:pt x="242" y="629"/>
                    </a:lnTo>
                    <a:lnTo>
                      <a:pt x="249" y="637"/>
                    </a:lnTo>
                    <a:lnTo>
                      <a:pt x="255" y="645"/>
                    </a:lnTo>
                    <a:lnTo>
                      <a:pt x="262" y="650"/>
                    </a:lnTo>
                    <a:lnTo>
                      <a:pt x="267" y="654"/>
                    </a:lnTo>
                    <a:lnTo>
                      <a:pt x="262" y="663"/>
                    </a:lnTo>
                    <a:lnTo>
                      <a:pt x="258" y="671"/>
                    </a:lnTo>
                    <a:lnTo>
                      <a:pt x="255" y="680"/>
                    </a:lnTo>
                    <a:lnTo>
                      <a:pt x="254" y="685"/>
                    </a:lnTo>
                    <a:lnTo>
                      <a:pt x="254" y="694"/>
                    </a:lnTo>
                    <a:lnTo>
                      <a:pt x="256" y="701"/>
                    </a:lnTo>
                    <a:lnTo>
                      <a:pt x="258" y="709"/>
                    </a:lnTo>
                    <a:lnTo>
                      <a:pt x="261" y="715"/>
                    </a:lnTo>
                    <a:lnTo>
                      <a:pt x="263" y="722"/>
                    </a:lnTo>
                    <a:lnTo>
                      <a:pt x="265" y="729"/>
                    </a:lnTo>
                    <a:lnTo>
                      <a:pt x="266" y="738"/>
                    </a:lnTo>
                    <a:lnTo>
                      <a:pt x="267" y="747"/>
                    </a:lnTo>
                    <a:lnTo>
                      <a:pt x="267" y="766"/>
                    </a:lnTo>
                    <a:lnTo>
                      <a:pt x="267" y="780"/>
                    </a:lnTo>
                    <a:lnTo>
                      <a:pt x="267" y="790"/>
                    </a:lnTo>
                    <a:lnTo>
                      <a:pt x="267" y="796"/>
                    </a:lnTo>
                    <a:lnTo>
                      <a:pt x="266" y="799"/>
                    </a:lnTo>
                    <a:lnTo>
                      <a:pt x="264" y="803"/>
                    </a:lnTo>
                    <a:lnTo>
                      <a:pt x="261" y="808"/>
                    </a:lnTo>
                    <a:lnTo>
                      <a:pt x="256" y="814"/>
                    </a:lnTo>
                    <a:lnTo>
                      <a:pt x="244" y="827"/>
                    </a:lnTo>
                    <a:lnTo>
                      <a:pt x="230" y="841"/>
                    </a:lnTo>
                    <a:lnTo>
                      <a:pt x="215" y="856"/>
                    </a:lnTo>
                    <a:lnTo>
                      <a:pt x="200" y="868"/>
                    </a:lnTo>
                    <a:lnTo>
                      <a:pt x="193" y="873"/>
                    </a:lnTo>
                    <a:lnTo>
                      <a:pt x="186" y="877"/>
                    </a:lnTo>
                    <a:lnTo>
                      <a:pt x="180" y="880"/>
                    </a:lnTo>
                    <a:lnTo>
                      <a:pt x="174" y="882"/>
                    </a:lnTo>
                    <a:lnTo>
                      <a:pt x="161" y="885"/>
                    </a:lnTo>
                    <a:lnTo>
                      <a:pt x="147" y="887"/>
                    </a:lnTo>
                    <a:lnTo>
                      <a:pt x="132" y="889"/>
                    </a:lnTo>
                    <a:lnTo>
                      <a:pt x="118" y="890"/>
                    </a:lnTo>
                    <a:lnTo>
                      <a:pt x="113" y="891"/>
                    </a:lnTo>
                    <a:lnTo>
                      <a:pt x="106" y="892"/>
                    </a:lnTo>
                    <a:lnTo>
                      <a:pt x="102" y="894"/>
                    </a:lnTo>
                    <a:lnTo>
                      <a:pt x="96" y="896"/>
                    </a:lnTo>
                    <a:lnTo>
                      <a:pt x="93" y="900"/>
                    </a:lnTo>
                    <a:lnTo>
                      <a:pt x="91" y="904"/>
                    </a:lnTo>
                    <a:lnTo>
                      <a:pt x="88" y="908"/>
                    </a:lnTo>
                    <a:lnTo>
                      <a:pt x="87" y="913"/>
                    </a:lnTo>
                    <a:lnTo>
                      <a:pt x="88" y="920"/>
                    </a:lnTo>
                    <a:lnTo>
                      <a:pt x="90" y="925"/>
                    </a:lnTo>
                    <a:lnTo>
                      <a:pt x="91" y="931"/>
                    </a:lnTo>
                    <a:lnTo>
                      <a:pt x="93" y="935"/>
                    </a:lnTo>
                    <a:lnTo>
                      <a:pt x="95" y="939"/>
                    </a:lnTo>
                    <a:lnTo>
                      <a:pt x="99" y="941"/>
                    </a:lnTo>
                    <a:lnTo>
                      <a:pt x="103" y="943"/>
                    </a:lnTo>
                    <a:lnTo>
                      <a:pt x="108" y="943"/>
                    </a:lnTo>
                    <a:lnTo>
                      <a:pt x="94" y="993"/>
                    </a:lnTo>
                    <a:lnTo>
                      <a:pt x="91" y="992"/>
                    </a:lnTo>
                    <a:lnTo>
                      <a:pt x="82" y="990"/>
                    </a:lnTo>
                    <a:lnTo>
                      <a:pt x="75" y="988"/>
                    </a:lnTo>
                    <a:lnTo>
                      <a:pt x="74" y="987"/>
                    </a:lnTo>
                    <a:lnTo>
                      <a:pt x="74" y="820"/>
                    </a:lnTo>
                    <a:lnTo>
                      <a:pt x="74" y="810"/>
                    </a:lnTo>
                    <a:lnTo>
                      <a:pt x="73" y="801"/>
                    </a:lnTo>
                    <a:lnTo>
                      <a:pt x="71" y="793"/>
                    </a:lnTo>
                    <a:lnTo>
                      <a:pt x="70" y="785"/>
                    </a:lnTo>
                    <a:lnTo>
                      <a:pt x="64" y="774"/>
                    </a:lnTo>
                    <a:lnTo>
                      <a:pt x="58" y="765"/>
                    </a:lnTo>
                    <a:lnTo>
                      <a:pt x="52" y="755"/>
                    </a:lnTo>
                    <a:lnTo>
                      <a:pt x="47" y="744"/>
                    </a:lnTo>
                    <a:lnTo>
                      <a:pt x="45" y="738"/>
                    </a:lnTo>
                    <a:lnTo>
                      <a:pt x="42" y="729"/>
                    </a:lnTo>
                    <a:lnTo>
                      <a:pt x="41" y="720"/>
                    </a:lnTo>
                    <a:lnTo>
                      <a:pt x="41" y="709"/>
                    </a:lnTo>
                    <a:lnTo>
                      <a:pt x="51" y="704"/>
                    </a:lnTo>
                    <a:lnTo>
                      <a:pt x="72" y="690"/>
                    </a:lnTo>
                    <a:lnTo>
                      <a:pt x="95" y="675"/>
                    </a:lnTo>
                    <a:lnTo>
                      <a:pt x="108" y="666"/>
                    </a:lnTo>
                    <a:lnTo>
                      <a:pt x="107" y="653"/>
                    </a:lnTo>
                    <a:lnTo>
                      <a:pt x="106" y="636"/>
                    </a:lnTo>
                    <a:lnTo>
                      <a:pt x="106" y="627"/>
                    </a:lnTo>
                    <a:lnTo>
                      <a:pt x="108" y="617"/>
                    </a:lnTo>
                    <a:lnTo>
                      <a:pt x="109" y="614"/>
                    </a:lnTo>
                    <a:lnTo>
                      <a:pt x="110" y="610"/>
                    </a:lnTo>
                    <a:lnTo>
                      <a:pt x="113" y="607"/>
                    </a:lnTo>
                    <a:lnTo>
                      <a:pt x="115" y="604"/>
                    </a:lnTo>
                    <a:lnTo>
                      <a:pt x="129" y="591"/>
                    </a:lnTo>
                    <a:lnTo>
                      <a:pt x="149" y="571"/>
                    </a:lnTo>
                    <a:lnTo>
                      <a:pt x="159" y="558"/>
                    </a:lnTo>
                    <a:lnTo>
                      <a:pt x="166" y="546"/>
                    </a:lnTo>
                    <a:lnTo>
                      <a:pt x="170" y="539"/>
                    </a:lnTo>
                    <a:lnTo>
                      <a:pt x="172" y="532"/>
                    </a:lnTo>
                    <a:lnTo>
                      <a:pt x="174" y="526"/>
                    </a:lnTo>
                    <a:lnTo>
                      <a:pt x="174" y="519"/>
                    </a:lnTo>
                    <a:lnTo>
                      <a:pt x="174" y="498"/>
                    </a:lnTo>
                    <a:lnTo>
                      <a:pt x="172" y="479"/>
                    </a:lnTo>
                    <a:lnTo>
                      <a:pt x="170" y="460"/>
                    </a:lnTo>
                    <a:lnTo>
                      <a:pt x="168" y="441"/>
                    </a:lnTo>
                    <a:lnTo>
                      <a:pt x="165" y="423"/>
                    </a:lnTo>
                    <a:lnTo>
                      <a:pt x="163" y="404"/>
                    </a:lnTo>
                    <a:lnTo>
                      <a:pt x="161" y="384"/>
                    </a:lnTo>
                    <a:lnTo>
                      <a:pt x="161" y="364"/>
                    </a:lnTo>
                    <a:lnTo>
                      <a:pt x="152" y="364"/>
                    </a:lnTo>
                    <a:lnTo>
                      <a:pt x="142" y="363"/>
                    </a:lnTo>
                    <a:lnTo>
                      <a:pt x="132" y="361"/>
                    </a:lnTo>
                    <a:lnTo>
                      <a:pt x="122" y="358"/>
                    </a:lnTo>
                    <a:lnTo>
                      <a:pt x="102" y="350"/>
                    </a:lnTo>
                    <a:lnTo>
                      <a:pt x="81" y="341"/>
                    </a:lnTo>
                    <a:lnTo>
                      <a:pt x="42" y="323"/>
                    </a:lnTo>
                    <a:lnTo>
                      <a:pt x="15" y="309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48" name="Freeform 252"/>
              <p:cNvSpPr>
                <a:spLocks/>
              </p:cNvSpPr>
              <p:nvPr/>
            </p:nvSpPr>
            <p:spPr bwMode="auto">
              <a:xfrm>
                <a:off x="3225331" y="3556644"/>
                <a:ext cx="157931" cy="189114"/>
              </a:xfrm>
              <a:custGeom>
                <a:avLst/>
                <a:gdLst>
                  <a:gd name="T0" fmla="*/ 30 w 545"/>
                  <a:gd name="T1" fmla="*/ 428 h 549"/>
                  <a:gd name="T2" fmla="*/ 46 w 545"/>
                  <a:gd name="T3" fmla="*/ 454 h 549"/>
                  <a:gd name="T4" fmla="*/ 46 w 545"/>
                  <a:gd name="T5" fmla="*/ 512 h 549"/>
                  <a:gd name="T6" fmla="*/ 48 w 545"/>
                  <a:gd name="T7" fmla="*/ 527 h 549"/>
                  <a:gd name="T8" fmla="*/ 55 w 545"/>
                  <a:gd name="T9" fmla="*/ 537 h 549"/>
                  <a:gd name="T10" fmla="*/ 68 w 545"/>
                  <a:gd name="T11" fmla="*/ 545 h 549"/>
                  <a:gd name="T12" fmla="*/ 100 w 545"/>
                  <a:gd name="T13" fmla="*/ 549 h 549"/>
                  <a:gd name="T14" fmla="*/ 113 w 545"/>
                  <a:gd name="T15" fmla="*/ 546 h 549"/>
                  <a:gd name="T16" fmla="*/ 130 w 545"/>
                  <a:gd name="T17" fmla="*/ 533 h 549"/>
                  <a:gd name="T18" fmla="*/ 143 w 545"/>
                  <a:gd name="T19" fmla="*/ 507 h 549"/>
                  <a:gd name="T20" fmla="*/ 154 w 545"/>
                  <a:gd name="T21" fmla="*/ 477 h 549"/>
                  <a:gd name="T22" fmla="*/ 169 w 545"/>
                  <a:gd name="T23" fmla="*/ 454 h 549"/>
                  <a:gd name="T24" fmla="*/ 183 w 545"/>
                  <a:gd name="T25" fmla="*/ 445 h 549"/>
                  <a:gd name="T26" fmla="*/ 201 w 545"/>
                  <a:gd name="T27" fmla="*/ 444 h 549"/>
                  <a:gd name="T28" fmla="*/ 222 w 545"/>
                  <a:gd name="T29" fmla="*/ 448 h 549"/>
                  <a:gd name="T30" fmla="*/ 252 w 545"/>
                  <a:gd name="T31" fmla="*/ 461 h 549"/>
                  <a:gd name="T32" fmla="*/ 272 w 545"/>
                  <a:gd name="T33" fmla="*/ 468 h 549"/>
                  <a:gd name="T34" fmla="*/ 297 w 545"/>
                  <a:gd name="T35" fmla="*/ 469 h 549"/>
                  <a:gd name="T36" fmla="*/ 319 w 545"/>
                  <a:gd name="T37" fmla="*/ 464 h 549"/>
                  <a:gd name="T38" fmla="*/ 332 w 545"/>
                  <a:gd name="T39" fmla="*/ 453 h 549"/>
                  <a:gd name="T40" fmla="*/ 359 w 545"/>
                  <a:gd name="T41" fmla="*/ 388 h 549"/>
                  <a:gd name="T42" fmla="*/ 382 w 545"/>
                  <a:gd name="T43" fmla="*/ 363 h 549"/>
                  <a:gd name="T44" fmla="*/ 447 w 545"/>
                  <a:gd name="T45" fmla="*/ 314 h 549"/>
                  <a:gd name="T46" fmla="*/ 527 w 545"/>
                  <a:gd name="T47" fmla="*/ 264 h 549"/>
                  <a:gd name="T48" fmla="*/ 528 w 545"/>
                  <a:gd name="T49" fmla="*/ 232 h 549"/>
                  <a:gd name="T50" fmla="*/ 503 w 545"/>
                  <a:gd name="T51" fmla="*/ 218 h 549"/>
                  <a:gd name="T52" fmla="*/ 485 w 545"/>
                  <a:gd name="T53" fmla="*/ 199 h 549"/>
                  <a:gd name="T54" fmla="*/ 460 w 545"/>
                  <a:gd name="T55" fmla="*/ 157 h 549"/>
                  <a:gd name="T56" fmla="*/ 440 w 545"/>
                  <a:gd name="T57" fmla="*/ 132 h 549"/>
                  <a:gd name="T58" fmla="*/ 377 w 545"/>
                  <a:gd name="T59" fmla="*/ 76 h 549"/>
                  <a:gd name="T60" fmla="*/ 359 w 545"/>
                  <a:gd name="T61" fmla="*/ 53 h 549"/>
                  <a:gd name="T62" fmla="*/ 348 w 545"/>
                  <a:gd name="T63" fmla="*/ 24 h 549"/>
                  <a:gd name="T64" fmla="*/ 319 w 545"/>
                  <a:gd name="T65" fmla="*/ 0 h 549"/>
                  <a:gd name="T66" fmla="*/ 244 w 545"/>
                  <a:gd name="T67" fmla="*/ 2 h 549"/>
                  <a:gd name="T68" fmla="*/ 176 w 545"/>
                  <a:gd name="T69" fmla="*/ 13 h 549"/>
                  <a:gd name="T70" fmla="*/ 95 w 545"/>
                  <a:gd name="T71" fmla="*/ 22 h 549"/>
                  <a:gd name="T72" fmla="*/ 71 w 545"/>
                  <a:gd name="T73" fmla="*/ 27 h 549"/>
                  <a:gd name="T74" fmla="*/ 67 w 545"/>
                  <a:gd name="T75" fmla="*/ 38 h 549"/>
                  <a:gd name="T76" fmla="*/ 73 w 545"/>
                  <a:gd name="T77" fmla="*/ 56 h 549"/>
                  <a:gd name="T78" fmla="*/ 84 w 545"/>
                  <a:gd name="T79" fmla="*/ 74 h 549"/>
                  <a:gd name="T80" fmla="*/ 86 w 545"/>
                  <a:gd name="T81" fmla="*/ 107 h 549"/>
                  <a:gd name="T82" fmla="*/ 74 w 545"/>
                  <a:gd name="T83" fmla="*/ 171 h 549"/>
                  <a:gd name="T84" fmla="*/ 62 w 545"/>
                  <a:gd name="T85" fmla="*/ 237 h 549"/>
                  <a:gd name="T86" fmla="*/ 47 w 545"/>
                  <a:gd name="T87" fmla="*/ 263 h 549"/>
                  <a:gd name="T88" fmla="*/ 26 w 545"/>
                  <a:gd name="T89" fmla="*/ 277 h 549"/>
                  <a:gd name="T90" fmla="*/ 5 w 545"/>
                  <a:gd name="T91" fmla="*/ 307 h 549"/>
                  <a:gd name="T92" fmla="*/ 1 w 545"/>
                  <a:gd name="T93" fmla="*/ 339 h 549"/>
                  <a:gd name="T94" fmla="*/ 8 w 545"/>
                  <a:gd name="T95" fmla="*/ 367 h 549"/>
                  <a:gd name="T96" fmla="*/ 8 w 545"/>
                  <a:gd name="T97" fmla="*/ 391 h 549"/>
                  <a:gd name="T98" fmla="*/ 0 w 545"/>
                  <a:gd name="T99" fmla="*/ 40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45" h="549">
                    <a:moveTo>
                      <a:pt x="13" y="420"/>
                    </a:moveTo>
                    <a:lnTo>
                      <a:pt x="21" y="424"/>
                    </a:lnTo>
                    <a:lnTo>
                      <a:pt x="30" y="428"/>
                    </a:lnTo>
                    <a:lnTo>
                      <a:pt x="40" y="431"/>
                    </a:lnTo>
                    <a:lnTo>
                      <a:pt x="46" y="432"/>
                    </a:lnTo>
                    <a:lnTo>
                      <a:pt x="46" y="454"/>
                    </a:lnTo>
                    <a:lnTo>
                      <a:pt x="46" y="472"/>
                    </a:lnTo>
                    <a:lnTo>
                      <a:pt x="46" y="491"/>
                    </a:lnTo>
                    <a:lnTo>
                      <a:pt x="46" y="512"/>
                    </a:lnTo>
                    <a:lnTo>
                      <a:pt x="47" y="518"/>
                    </a:lnTo>
                    <a:lnTo>
                      <a:pt x="47" y="523"/>
                    </a:lnTo>
                    <a:lnTo>
                      <a:pt x="48" y="527"/>
                    </a:lnTo>
                    <a:lnTo>
                      <a:pt x="51" y="531"/>
                    </a:lnTo>
                    <a:lnTo>
                      <a:pt x="53" y="534"/>
                    </a:lnTo>
                    <a:lnTo>
                      <a:pt x="55" y="537"/>
                    </a:lnTo>
                    <a:lnTo>
                      <a:pt x="57" y="540"/>
                    </a:lnTo>
                    <a:lnTo>
                      <a:pt x="61" y="542"/>
                    </a:lnTo>
                    <a:lnTo>
                      <a:pt x="68" y="545"/>
                    </a:lnTo>
                    <a:lnTo>
                      <a:pt x="77" y="547"/>
                    </a:lnTo>
                    <a:lnTo>
                      <a:pt x="88" y="548"/>
                    </a:lnTo>
                    <a:lnTo>
                      <a:pt x="100" y="549"/>
                    </a:lnTo>
                    <a:lnTo>
                      <a:pt x="104" y="548"/>
                    </a:lnTo>
                    <a:lnTo>
                      <a:pt x="109" y="548"/>
                    </a:lnTo>
                    <a:lnTo>
                      <a:pt x="113" y="546"/>
                    </a:lnTo>
                    <a:lnTo>
                      <a:pt x="117" y="544"/>
                    </a:lnTo>
                    <a:lnTo>
                      <a:pt x="123" y="539"/>
                    </a:lnTo>
                    <a:lnTo>
                      <a:pt x="130" y="533"/>
                    </a:lnTo>
                    <a:lnTo>
                      <a:pt x="134" y="525"/>
                    </a:lnTo>
                    <a:lnTo>
                      <a:pt x="138" y="516"/>
                    </a:lnTo>
                    <a:lnTo>
                      <a:pt x="143" y="507"/>
                    </a:lnTo>
                    <a:lnTo>
                      <a:pt x="146" y="496"/>
                    </a:lnTo>
                    <a:lnTo>
                      <a:pt x="151" y="487"/>
                    </a:lnTo>
                    <a:lnTo>
                      <a:pt x="154" y="477"/>
                    </a:lnTo>
                    <a:lnTo>
                      <a:pt x="158" y="469"/>
                    </a:lnTo>
                    <a:lnTo>
                      <a:pt x="164" y="461"/>
                    </a:lnTo>
                    <a:lnTo>
                      <a:pt x="169" y="454"/>
                    </a:lnTo>
                    <a:lnTo>
                      <a:pt x="176" y="448"/>
                    </a:lnTo>
                    <a:lnTo>
                      <a:pt x="179" y="446"/>
                    </a:lnTo>
                    <a:lnTo>
                      <a:pt x="183" y="445"/>
                    </a:lnTo>
                    <a:lnTo>
                      <a:pt x="188" y="444"/>
                    </a:lnTo>
                    <a:lnTo>
                      <a:pt x="193" y="444"/>
                    </a:lnTo>
                    <a:lnTo>
                      <a:pt x="201" y="444"/>
                    </a:lnTo>
                    <a:lnTo>
                      <a:pt x="209" y="445"/>
                    </a:lnTo>
                    <a:lnTo>
                      <a:pt x="215" y="446"/>
                    </a:lnTo>
                    <a:lnTo>
                      <a:pt x="222" y="448"/>
                    </a:lnTo>
                    <a:lnTo>
                      <a:pt x="232" y="453"/>
                    </a:lnTo>
                    <a:lnTo>
                      <a:pt x="242" y="457"/>
                    </a:lnTo>
                    <a:lnTo>
                      <a:pt x="252" y="461"/>
                    </a:lnTo>
                    <a:lnTo>
                      <a:pt x="261" y="465"/>
                    </a:lnTo>
                    <a:lnTo>
                      <a:pt x="267" y="467"/>
                    </a:lnTo>
                    <a:lnTo>
                      <a:pt x="272" y="468"/>
                    </a:lnTo>
                    <a:lnTo>
                      <a:pt x="279" y="469"/>
                    </a:lnTo>
                    <a:lnTo>
                      <a:pt x="286" y="469"/>
                    </a:lnTo>
                    <a:lnTo>
                      <a:pt x="297" y="469"/>
                    </a:lnTo>
                    <a:lnTo>
                      <a:pt x="305" y="468"/>
                    </a:lnTo>
                    <a:lnTo>
                      <a:pt x="313" y="466"/>
                    </a:lnTo>
                    <a:lnTo>
                      <a:pt x="319" y="464"/>
                    </a:lnTo>
                    <a:lnTo>
                      <a:pt x="324" y="461"/>
                    </a:lnTo>
                    <a:lnTo>
                      <a:pt x="328" y="457"/>
                    </a:lnTo>
                    <a:lnTo>
                      <a:pt x="332" y="453"/>
                    </a:lnTo>
                    <a:lnTo>
                      <a:pt x="335" y="447"/>
                    </a:lnTo>
                    <a:lnTo>
                      <a:pt x="345" y="422"/>
                    </a:lnTo>
                    <a:lnTo>
                      <a:pt x="359" y="388"/>
                    </a:lnTo>
                    <a:lnTo>
                      <a:pt x="365" y="380"/>
                    </a:lnTo>
                    <a:lnTo>
                      <a:pt x="373" y="372"/>
                    </a:lnTo>
                    <a:lnTo>
                      <a:pt x="382" y="363"/>
                    </a:lnTo>
                    <a:lnTo>
                      <a:pt x="393" y="353"/>
                    </a:lnTo>
                    <a:lnTo>
                      <a:pt x="418" y="333"/>
                    </a:lnTo>
                    <a:lnTo>
                      <a:pt x="447" y="314"/>
                    </a:lnTo>
                    <a:lnTo>
                      <a:pt x="476" y="296"/>
                    </a:lnTo>
                    <a:lnTo>
                      <a:pt x="503" y="278"/>
                    </a:lnTo>
                    <a:lnTo>
                      <a:pt x="527" y="264"/>
                    </a:lnTo>
                    <a:lnTo>
                      <a:pt x="545" y="253"/>
                    </a:lnTo>
                    <a:lnTo>
                      <a:pt x="538" y="235"/>
                    </a:lnTo>
                    <a:lnTo>
                      <a:pt x="528" y="232"/>
                    </a:lnTo>
                    <a:lnTo>
                      <a:pt x="518" y="229"/>
                    </a:lnTo>
                    <a:lnTo>
                      <a:pt x="511" y="223"/>
                    </a:lnTo>
                    <a:lnTo>
                      <a:pt x="503" y="218"/>
                    </a:lnTo>
                    <a:lnTo>
                      <a:pt x="496" y="212"/>
                    </a:lnTo>
                    <a:lnTo>
                      <a:pt x="491" y="206"/>
                    </a:lnTo>
                    <a:lnTo>
                      <a:pt x="485" y="199"/>
                    </a:lnTo>
                    <a:lnTo>
                      <a:pt x="480" y="191"/>
                    </a:lnTo>
                    <a:lnTo>
                      <a:pt x="470" y="175"/>
                    </a:lnTo>
                    <a:lnTo>
                      <a:pt x="460" y="157"/>
                    </a:lnTo>
                    <a:lnTo>
                      <a:pt x="454" y="149"/>
                    </a:lnTo>
                    <a:lnTo>
                      <a:pt x="447" y="141"/>
                    </a:lnTo>
                    <a:lnTo>
                      <a:pt x="440" y="132"/>
                    </a:lnTo>
                    <a:lnTo>
                      <a:pt x="432" y="124"/>
                    </a:lnTo>
                    <a:lnTo>
                      <a:pt x="404" y="101"/>
                    </a:lnTo>
                    <a:lnTo>
                      <a:pt x="377" y="76"/>
                    </a:lnTo>
                    <a:lnTo>
                      <a:pt x="370" y="69"/>
                    </a:lnTo>
                    <a:lnTo>
                      <a:pt x="365" y="62"/>
                    </a:lnTo>
                    <a:lnTo>
                      <a:pt x="359" y="53"/>
                    </a:lnTo>
                    <a:lnTo>
                      <a:pt x="355" y="44"/>
                    </a:lnTo>
                    <a:lnTo>
                      <a:pt x="350" y="35"/>
                    </a:lnTo>
                    <a:lnTo>
                      <a:pt x="348" y="24"/>
                    </a:lnTo>
                    <a:lnTo>
                      <a:pt x="346" y="13"/>
                    </a:lnTo>
                    <a:lnTo>
                      <a:pt x="346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8" y="1"/>
                    </a:lnTo>
                    <a:lnTo>
                      <a:pt x="244" y="2"/>
                    </a:lnTo>
                    <a:lnTo>
                      <a:pt x="221" y="6"/>
                    </a:lnTo>
                    <a:lnTo>
                      <a:pt x="198" y="9"/>
                    </a:lnTo>
                    <a:lnTo>
                      <a:pt x="176" y="13"/>
                    </a:lnTo>
                    <a:lnTo>
                      <a:pt x="153" y="19"/>
                    </a:lnTo>
                    <a:lnTo>
                      <a:pt x="123" y="21"/>
                    </a:lnTo>
                    <a:lnTo>
                      <a:pt x="95" y="22"/>
                    </a:lnTo>
                    <a:lnTo>
                      <a:pt x="84" y="23"/>
                    </a:lnTo>
                    <a:lnTo>
                      <a:pt x="75" y="25"/>
                    </a:lnTo>
                    <a:lnTo>
                      <a:pt x="71" y="27"/>
                    </a:lnTo>
                    <a:lnTo>
                      <a:pt x="68" y="30"/>
                    </a:lnTo>
                    <a:lnTo>
                      <a:pt x="67" y="33"/>
                    </a:lnTo>
                    <a:lnTo>
                      <a:pt x="67" y="38"/>
                    </a:lnTo>
                    <a:lnTo>
                      <a:pt x="67" y="44"/>
                    </a:lnTo>
                    <a:lnTo>
                      <a:pt x="69" y="50"/>
                    </a:lnTo>
                    <a:lnTo>
                      <a:pt x="73" y="56"/>
                    </a:lnTo>
                    <a:lnTo>
                      <a:pt x="77" y="63"/>
                    </a:lnTo>
                    <a:lnTo>
                      <a:pt x="80" y="68"/>
                    </a:lnTo>
                    <a:lnTo>
                      <a:pt x="84" y="74"/>
                    </a:lnTo>
                    <a:lnTo>
                      <a:pt x="86" y="80"/>
                    </a:lnTo>
                    <a:lnTo>
                      <a:pt x="87" y="87"/>
                    </a:lnTo>
                    <a:lnTo>
                      <a:pt x="86" y="107"/>
                    </a:lnTo>
                    <a:lnTo>
                      <a:pt x="82" y="129"/>
                    </a:lnTo>
                    <a:lnTo>
                      <a:pt x="78" y="150"/>
                    </a:lnTo>
                    <a:lnTo>
                      <a:pt x="74" y="171"/>
                    </a:lnTo>
                    <a:lnTo>
                      <a:pt x="68" y="193"/>
                    </a:lnTo>
                    <a:lnTo>
                      <a:pt x="64" y="214"/>
                    </a:lnTo>
                    <a:lnTo>
                      <a:pt x="62" y="237"/>
                    </a:lnTo>
                    <a:lnTo>
                      <a:pt x="61" y="259"/>
                    </a:lnTo>
                    <a:lnTo>
                      <a:pt x="54" y="261"/>
                    </a:lnTo>
                    <a:lnTo>
                      <a:pt x="47" y="263"/>
                    </a:lnTo>
                    <a:lnTo>
                      <a:pt x="42" y="266"/>
                    </a:lnTo>
                    <a:lnTo>
                      <a:pt x="36" y="269"/>
                    </a:lnTo>
                    <a:lnTo>
                      <a:pt x="26" y="277"/>
                    </a:lnTo>
                    <a:lnTo>
                      <a:pt x="18" y="287"/>
                    </a:lnTo>
                    <a:lnTo>
                      <a:pt x="10" y="297"/>
                    </a:lnTo>
                    <a:lnTo>
                      <a:pt x="5" y="307"/>
                    </a:lnTo>
                    <a:lnTo>
                      <a:pt x="1" y="317"/>
                    </a:lnTo>
                    <a:lnTo>
                      <a:pt x="0" y="327"/>
                    </a:lnTo>
                    <a:lnTo>
                      <a:pt x="1" y="339"/>
                    </a:lnTo>
                    <a:lnTo>
                      <a:pt x="3" y="349"/>
                    </a:lnTo>
                    <a:lnTo>
                      <a:pt x="6" y="358"/>
                    </a:lnTo>
                    <a:lnTo>
                      <a:pt x="8" y="367"/>
                    </a:lnTo>
                    <a:lnTo>
                      <a:pt x="9" y="376"/>
                    </a:lnTo>
                    <a:lnTo>
                      <a:pt x="9" y="386"/>
                    </a:lnTo>
                    <a:lnTo>
                      <a:pt x="8" y="391"/>
                    </a:lnTo>
                    <a:lnTo>
                      <a:pt x="6" y="397"/>
                    </a:lnTo>
                    <a:lnTo>
                      <a:pt x="3" y="402"/>
                    </a:lnTo>
                    <a:lnTo>
                      <a:pt x="0" y="408"/>
                    </a:lnTo>
                    <a:lnTo>
                      <a:pt x="13" y="42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49" name="Freeform 253"/>
              <p:cNvSpPr>
                <a:spLocks/>
              </p:cNvSpPr>
              <p:nvPr/>
            </p:nvSpPr>
            <p:spPr bwMode="auto">
              <a:xfrm>
                <a:off x="3602507" y="3426406"/>
                <a:ext cx="130061" cy="285454"/>
              </a:xfrm>
              <a:custGeom>
                <a:avLst/>
                <a:gdLst>
                  <a:gd name="T0" fmla="*/ 112 w 452"/>
                  <a:gd name="T1" fmla="*/ 261 h 832"/>
                  <a:gd name="T2" fmla="*/ 138 w 452"/>
                  <a:gd name="T3" fmla="*/ 248 h 832"/>
                  <a:gd name="T4" fmla="*/ 165 w 452"/>
                  <a:gd name="T5" fmla="*/ 240 h 832"/>
                  <a:gd name="T6" fmla="*/ 192 w 452"/>
                  <a:gd name="T7" fmla="*/ 232 h 832"/>
                  <a:gd name="T8" fmla="*/ 215 w 452"/>
                  <a:gd name="T9" fmla="*/ 217 h 832"/>
                  <a:gd name="T10" fmla="*/ 232 w 452"/>
                  <a:gd name="T11" fmla="*/ 200 h 832"/>
                  <a:gd name="T12" fmla="*/ 232 w 452"/>
                  <a:gd name="T13" fmla="*/ 179 h 832"/>
                  <a:gd name="T14" fmla="*/ 265 w 452"/>
                  <a:gd name="T15" fmla="*/ 178 h 832"/>
                  <a:gd name="T16" fmla="*/ 282 w 452"/>
                  <a:gd name="T17" fmla="*/ 173 h 832"/>
                  <a:gd name="T18" fmla="*/ 298 w 452"/>
                  <a:gd name="T19" fmla="*/ 162 h 832"/>
                  <a:gd name="T20" fmla="*/ 320 w 452"/>
                  <a:gd name="T21" fmla="*/ 133 h 832"/>
                  <a:gd name="T22" fmla="*/ 350 w 452"/>
                  <a:gd name="T23" fmla="*/ 75 h 832"/>
                  <a:gd name="T24" fmla="*/ 378 w 452"/>
                  <a:gd name="T25" fmla="*/ 0 h 832"/>
                  <a:gd name="T26" fmla="*/ 385 w 452"/>
                  <a:gd name="T27" fmla="*/ 19 h 832"/>
                  <a:gd name="T28" fmla="*/ 407 w 452"/>
                  <a:gd name="T29" fmla="*/ 47 h 832"/>
                  <a:gd name="T30" fmla="*/ 448 w 452"/>
                  <a:gd name="T31" fmla="*/ 85 h 832"/>
                  <a:gd name="T32" fmla="*/ 440 w 452"/>
                  <a:gd name="T33" fmla="*/ 103 h 832"/>
                  <a:gd name="T34" fmla="*/ 444 w 452"/>
                  <a:gd name="T35" fmla="*/ 138 h 832"/>
                  <a:gd name="T36" fmla="*/ 452 w 452"/>
                  <a:gd name="T37" fmla="*/ 185 h 832"/>
                  <a:gd name="T38" fmla="*/ 448 w 452"/>
                  <a:gd name="T39" fmla="*/ 206 h 832"/>
                  <a:gd name="T40" fmla="*/ 428 w 452"/>
                  <a:gd name="T41" fmla="*/ 234 h 832"/>
                  <a:gd name="T42" fmla="*/ 409 w 452"/>
                  <a:gd name="T43" fmla="*/ 261 h 832"/>
                  <a:gd name="T44" fmla="*/ 405 w 452"/>
                  <a:gd name="T45" fmla="*/ 283 h 832"/>
                  <a:gd name="T46" fmla="*/ 393 w 452"/>
                  <a:gd name="T47" fmla="*/ 308 h 832"/>
                  <a:gd name="T48" fmla="*/ 383 w 452"/>
                  <a:gd name="T49" fmla="*/ 318 h 832"/>
                  <a:gd name="T50" fmla="*/ 377 w 452"/>
                  <a:gd name="T51" fmla="*/ 332 h 832"/>
                  <a:gd name="T52" fmla="*/ 368 w 452"/>
                  <a:gd name="T53" fmla="*/ 364 h 832"/>
                  <a:gd name="T54" fmla="*/ 338 w 452"/>
                  <a:gd name="T55" fmla="*/ 427 h 832"/>
                  <a:gd name="T56" fmla="*/ 321 w 452"/>
                  <a:gd name="T57" fmla="*/ 470 h 832"/>
                  <a:gd name="T58" fmla="*/ 318 w 452"/>
                  <a:gd name="T59" fmla="*/ 500 h 832"/>
                  <a:gd name="T60" fmla="*/ 310 w 452"/>
                  <a:gd name="T61" fmla="*/ 531 h 832"/>
                  <a:gd name="T62" fmla="*/ 281 w 452"/>
                  <a:gd name="T63" fmla="*/ 602 h 832"/>
                  <a:gd name="T64" fmla="*/ 260 w 452"/>
                  <a:gd name="T65" fmla="*/ 637 h 832"/>
                  <a:gd name="T66" fmla="*/ 242 w 452"/>
                  <a:gd name="T67" fmla="*/ 655 h 832"/>
                  <a:gd name="T68" fmla="*/ 232 w 452"/>
                  <a:gd name="T69" fmla="*/ 660 h 832"/>
                  <a:gd name="T70" fmla="*/ 228 w 452"/>
                  <a:gd name="T71" fmla="*/ 714 h 832"/>
                  <a:gd name="T72" fmla="*/ 215 w 452"/>
                  <a:gd name="T73" fmla="*/ 759 h 832"/>
                  <a:gd name="T74" fmla="*/ 191 w 452"/>
                  <a:gd name="T75" fmla="*/ 795 h 832"/>
                  <a:gd name="T76" fmla="*/ 157 w 452"/>
                  <a:gd name="T77" fmla="*/ 819 h 832"/>
                  <a:gd name="T78" fmla="*/ 110 w 452"/>
                  <a:gd name="T79" fmla="*/ 831 h 832"/>
                  <a:gd name="T80" fmla="*/ 80 w 452"/>
                  <a:gd name="T81" fmla="*/ 827 h 832"/>
                  <a:gd name="T82" fmla="*/ 73 w 452"/>
                  <a:gd name="T83" fmla="*/ 817 h 832"/>
                  <a:gd name="T84" fmla="*/ 50 w 452"/>
                  <a:gd name="T85" fmla="*/ 810 h 832"/>
                  <a:gd name="T86" fmla="*/ 26 w 452"/>
                  <a:gd name="T87" fmla="*/ 798 h 832"/>
                  <a:gd name="T88" fmla="*/ 12 w 452"/>
                  <a:gd name="T89" fmla="*/ 777 h 832"/>
                  <a:gd name="T90" fmla="*/ 3 w 452"/>
                  <a:gd name="T91" fmla="*/ 752 h 832"/>
                  <a:gd name="T92" fmla="*/ 0 w 452"/>
                  <a:gd name="T93" fmla="*/ 708 h 832"/>
                  <a:gd name="T94" fmla="*/ 4 w 452"/>
                  <a:gd name="T95" fmla="*/ 694 h 832"/>
                  <a:gd name="T96" fmla="*/ 19 w 452"/>
                  <a:gd name="T97" fmla="*/ 678 h 832"/>
                  <a:gd name="T98" fmla="*/ 11 w 452"/>
                  <a:gd name="T99" fmla="*/ 672 h 832"/>
                  <a:gd name="T100" fmla="*/ 0 w 452"/>
                  <a:gd name="T101" fmla="*/ 652 h 832"/>
                  <a:gd name="T102" fmla="*/ 5 w 452"/>
                  <a:gd name="T103" fmla="*/ 628 h 832"/>
                  <a:gd name="T104" fmla="*/ 8 w 452"/>
                  <a:gd name="T105" fmla="*/ 610 h 832"/>
                  <a:gd name="T106" fmla="*/ 5 w 452"/>
                  <a:gd name="T107" fmla="*/ 591 h 832"/>
                  <a:gd name="T108" fmla="*/ 18 w 452"/>
                  <a:gd name="T109" fmla="*/ 587 h 832"/>
                  <a:gd name="T110" fmla="*/ 43 w 452"/>
                  <a:gd name="T111" fmla="*/ 568 h 832"/>
                  <a:gd name="T112" fmla="*/ 63 w 452"/>
                  <a:gd name="T113" fmla="*/ 538 h 832"/>
                  <a:gd name="T114" fmla="*/ 76 w 452"/>
                  <a:gd name="T115" fmla="*/ 506 h 832"/>
                  <a:gd name="T116" fmla="*/ 86 w 452"/>
                  <a:gd name="T117" fmla="*/ 462 h 832"/>
                  <a:gd name="T118" fmla="*/ 83 w 452"/>
                  <a:gd name="T119" fmla="*/ 438 h 832"/>
                  <a:gd name="T120" fmla="*/ 70 w 452"/>
                  <a:gd name="T121" fmla="*/ 408 h 832"/>
                  <a:gd name="T122" fmla="*/ 56 w 452"/>
                  <a:gd name="T123" fmla="*/ 382 h 832"/>
                  <a:gd name="T124" fmla="*/ 53 w 452"/>
                  <a:gd name="T125" fmla="*/ 363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2" h="832">
                    <a:moveTo>
                      <a:pt x="93" y="264"/>
                    </a:moveTo>
                    <a:lnTo>
                      <a:pt x="103" y="263"/>
                    </a:lnTo>
                    <a:lnTo>
                      <a:pt x="112" y="261"/>
                    </a:lnTo>
                    <a:lnTo>
                      <a:pt x="120" y="257"/>
                    </a:lnTo>
                    <a:lnTo>
                      <a:pt x="129" y="252"/>
                    </a:lnTo>
                    <a:lnTo>
                      <a:pt x="138" y="248"/>
                    </a:lnTo>
                    <a:lnTo>
                      <a:pt x="147" y="244"/>
                    </a:lnTo>
                    <a:lnTo>
                      <a:pt x="157" y="241"/>
                    </a:lnTo>
                    <a:lnTo>
                      <a:pt x="165" y="240"/>
                    </a:lnTo>
                    <a:lnTo>
                      <a:pt x="175" y="239"/>
                    </a:lnTo>
                    <a:lnTo>
                      <a:pt x="184" y="236"/>
                    </a:lnTo>
                    <a:lnTo>
                      <a:pt x="192" y="232"/>
                    </a:lnTo>
                    <a:lnTo>
                      <a:pt x="199" y="227"/>
                    </a:lnTo>
                    <a:lnTo>
                      <a:pt x="206" y="222"/>
                    </a:lnTo>
                    <a:lnTo>
                      <a:pt x="215" y="217"/>
                    </a:lnTo>
                    <a:lnTo>
                      <a:pt x="222" y="213"/>
                    </a:lnTo>
                    <a:lnTo>
                      <a:pt x="232" y="209"/>
                    </a:lnTo>
                    <a:lnTo>
                      <a:pt x="232" y="200"/>
                    </a:lnTo>
                    <a:lnTo>
                      <a:pt x="232" y="191"/>
                    </a:lnTo>
                    <a:lnTo>
                      <a:pt x="232" y="184"/>
                    </a:lnTo>
                    <a:lnTo>
                      <a:pt x="232" y="179"/>
                    </a:lnTo>
                    <a:lnTo>
                      <a:pt x="248" y="179"/>
                    </a:lnTo>
                    <a:lnTo>
                      <a:pt x="259" y="179"/>
                    </a:lnTo>
                    <a:lnTo>
                      <a:pt x="265" y="178"/>
                    </a:lnTo>
                    <a:lnTo>
                      <a:pt x="271" y="177"/>
                    </a:lnTo>
                    <a:lnTo>
                      <a:pt x="276" y="175"/>
                    </a:lnTo>
                    <a:lnTo>
                      <a:pt x="282" y="173"/>
                    </a:lnTo>
                    <a:lnTo>
                      <a:pt x="287" y="170"/>
                    </a:lnTo>
                    <a:lnTo>
                      <a:pt x="293" y="166"/>
                    </a:lnTo>
                    <a:lnTo>
                      <a:pt x="298" y="162"/>
                    </a:lnTo>
                    <a:lnTo>
                      <a:pt x="303" y="157"/>
                    </a:lnTo>
                    <a:lnTo>
                      <a:pt x="311" y="145"/>
                    </a:lnTo>
                    <a:lnTo>
                      <a:pt x="320" y="133"/>
                    </a:lnTo>
                    <a:lnTo>
                      <a:pt x="329" y="120"/>
                    </a:lnTo>
                    <a:lnTo>
                      <a:pt x="336" y="106"/>
                    </a:lnTo>
                    <a:lnTo>
                      <a:pt x="350" y="75"/>
                    </a:lnTo>
                    <a:lnTo>
                      <a:pt x="361" y="46"/>
                    </a:lnTo>
                    <a:lnTo>
                      <a:pt x="371" y="20"/>
                    </a:lnTo>
                    <a:lnTo>
                      <a:pt x="378" y="0"/>
                    </a:lnTo>
                    <a:lnTo>
                      <a:pt x="379" y="7"/>
                    </a:lnTo>
                    <a:lnTo>
                      <a:pt x="383" y="13"/>
                    </a:lnTo>
                    <a:lnTo>
                      <a:pt x="385" y="19"/>
                    </a:lnTo>
                    <a:lnTo>
                      <a:pt x="389" y="25"/>
                    </a:lnTo>
                    <a:lnTo>
                      <a:pt x="397" y="36"/>
                    </a:lnTo>
                    <a:lnTo>
                      <a:pt x="407" y="47"/>
                    </a:lnTo>
                    <a:lnTo>
                      <a:pt x="430" y="65"/>
                    </a:lnTo>
                    <a:lnTo>
                      <a:pt x="452" y="80"/>
                    </a:lnTo>
                    <a:lnTo>
                      <a:pt x="448" y="85"/>
                    </a:lnTo>
                    <a:lnTo>
                      <a:pt x="444" y="91"/>
                    </a:lnTo>
                    <a:lnTo>
                      <a:pt x="442" y="96"/>
                    </a:lnTo>
                    <a:lnTo>
                      <a:pt x="440" y="103"/>
                    </a:lnTo>
                    <a:lnTo>
                      <a:pt x="440" y="114"/>
                    </a:lnTo>
                    <a:lnTo>
                      <a:pt x="442" y="125"/>
                    </a:lnTo>
                    <a:lnTo>
                      <a:pt x="444" y="138"/>
                    </a:lnTo>
                    <a:lnTo>
                      <a:pt x="448" y="151"/>
                    </a:lnTo>
                    <a:lnTo>
                      <a:pt x="451" y="168"/>
                    </a:lnTo>
                    <a:lnTo>
                      <a:pt x="452" y="185"/>
                    </a:lnTo>
                    <a:lnTo>
                      <a:pt x="451" y="192"/>
                    </a:lnTo>
                    <a:lnTo>
                      <a:pt x="450" y="199"/>
                    </a:lnTo>
                    <a:lnTo>
                      <a:pt x="448" y="206"/>
                    </a:lnTo>
                    <a:lnTo>
                      <a:pt x="444" y="213"/>
                    </a:lnTo>
                    <a:lnTo>
                      <a:pt x="437" y="224"/>
                    </a:lnTo>
                    <a:lnTo>
                      <a:pt x="428" y="234"/>
                    </a:lnTo>
                    <a:lnTo>
                      <a:pt x="420" y="244"/>
                    </a:lnTo>
                    <a:lnTo>
                      <a:pt x="412" y="255"/>
                    </a:lnTo>
                    <a:lnTo>
                      <a:pt x="409" y="261"/>
                    </a:lnTo>
                    <a:lnTo>
                      <a:pt x="407" y="269"/>
                    </a:lnTo>
                    <a:lnTo>
                      <a:pt x="406" y="276"/>
                    </a:lnTo>
                    <a:lnTo>
                      <a:pt x="405" y="283"/>
                    </a:lnTo>
                    <a:lnTo>
                      <a:pt x="402" y="289"/>
                    </a:lnTo>
                    <a:lnTo>
                      <a:pt x="397" y="302"/>
                    </a:lnTo>
                    <a:lnTo>
                      <a:pt x="393" y="308"/>
                    </a:lnTo>
                    <a:lnTo>
                      <a:pt x="388" y="314"/>
                    </a:lnTo>
                    <a:lnTo>
                      <a:pt x="386" y="316"/>
                    </a:lnTo>
                    <a:lnTo>
                      <a:pt x="383" y="318"/>
                    </a:lnTo>
                    <a:lnTo>
                      <a:pt x="381" y="319"/>
                    </a:lnTo>
                    <a:lnTo>
                      <a:pt x="378" y="320"/>
                    </a:lnTo>
                    <a:lnTo>
                      <a:pt x="377" y="332"/>
                    </a:lnTo>
                    <a:lnTo>
                      <a:pt x="376" y="343"/>
                    </a:lnTo>
                    <a:lnTo>
                      <a:pt x="373" y="354"/>
                    </a:lnTo>
                    <a:lnTo>
                      <a:pt x="368" y="364"/>
                    </a:lnTo>
                    <a:lnTo>
                      <a:pt x="360" y="386"/>
                    </a:lnTo>
                    <a:lnTo>
                      <a:pt x="349" y="406"/>
                    </a:lnTo>
                    <a:lnTo>
                      <a:pt x="338" y="427"/>
                    </a:lnTo>
                    <a:lnTo>
                      <a:pt x="328" y="449"/>
                    </a:lnTo>
                    <a:lnTo>
                      <a:pt x="325" y="459"/>
                    </a:lnTo>
                    <a:lnTo>
                      <a:pt x="321" y="470"/>
                    </a:lnTo>
                    <a:lnTo>
                      <a:pt x="319" y="481"/>
                    </a:lnTo>
                    <a:lnTo>
                      <a:pt x="319" y="493"/>
                    </a:lnTo>
                    <a:lnTo>
                      <a:pt x="318" y="500"/>
                    </a:lnTo>
                    <a:lnTo>
                      <a:pt x="316" y="509"/>
                    </a:lnTo>
                    <a:lnTo>
                      <a:pt x="314" y="520"/>
                    </a:lnTo>
                    <a:lnTo>
                      <a:pt x="310" y="531"/>
                    </a:lnTo>
                    <a:lnTo>
                      <a:pt x="300" y="559"/>
                    </a:lnTo>
                    <a:lnTo>
                      <a:pt x="288" y="587"/>
                    </a:lnTo>
                    <a:lnTo>
                      <a:pt x="281" y="602"/>
                    </a:lnTo>
                    <a:lnTo>
                      <a:pt x="274" y="615"/>
                    </a:lnTo>
                    <a:lnTo>
                      <a:pt x="266" y="627"/>
                    </a:lnTo>
                    <a:lnTo>
                      <a:pt x="260" y="637"/>
                    </a:lnTo>
                    <a:lnTo>
                      <a:pt x="252" y="646"/>
                    </a:lnTo>
                    <a:lnTo>
                      <a:pt x="245" y="653"/>
                    </a:lnTo>
                    <a:lnTo>
                      <a:pt x="242" y="655"/>
                    </a:lnTo>
                    <a:lnTo>
                      <a:pt x="239" y="658"/>
                    </a:lnTo>
                    <a:lnTo>
                      <a:pt x="236" y="659"/>
                    </a:lnTo>
                    <a:lnTo>
                      <a:pt x="232" y="660"/>
                    </a:lnTo>
                    <a:lnTo>
                      <a:pt x="231" y="678"/>
                    </a:lnTo>
                    <a:lnTo>
                      <a:pt x="230" y="696"/>
                    </a:lnTo>
                    <a:lnTo>
                      <a:pt x="228" y="714"/>
                    </a:lnTo>
                    <a:lnTo>
                      <a:pt x="225" y="730"/>
                    </a:lnTo>
                    <a:lnTo>
                      <a:pt x="220" y="745"/>
                    </a:lnTo>
                    <a:lnTo>
                      <a:pt x="215" y="759"/>
                    </a:lnTo>
                    <a:lnTo>
                      <a:pt x="207" y="773"/>
                    </a:lnTo>
                    <a:lnTo>
                      <a:pt x="199" y="785"/>
                    </a:lnTo>
                    <a:lnTo>
                      <a:pt x="191" y="795"/>
                    </a:lnTo>
                    <a:lnTo>
                      <a:pt x="181" y="805"/>
                    </a:lnTo>
                    <a:lnTo>
                      <a:pt x="169" y="812"/>
                    </a:lnTo>
                    <a:lnTo>
                      <a:pt x="157" y="819"/>
                    </a:lnTo>
                    <a:lnTo>
                      <a:pt x="142" y="825"/>
                    </a:lnTo>
                    <a:lnTo>
                      <a:pt x="127" y="829"/>
                    </a:lnTo>
                    <a:lnTo>
                      <a:pt x="110" y="831"/>
                    </a:lnTo>
                    <a:lnTo>
                      <a:pt x="93" y="832"/>
                    </a:lnTo>
                    <a:lnTo>
                      <a:pt x="86" y="831"/>
                    </a:lnTo>
                    <a:lnTo>
                      <a:pt x="80" y="827"/>
                    </a:lnTo>
                    <a:lnTo>
                      <a:pt x="77" y="825"/>
                    </a:lnTo>
                    <a:lnTo>
                      <a:pt x="75" y="821"/>
                    </a:lnTo>
                    <a:lnTo>
                      <a:pt x="73" y="817"/>
                    </a:lnTo>
                    <a:lnTo>
                      <a:pt x="73" y="813"/>
                    </a:lnTo>
                    <a:lnTo>
                      <a:pt x="61" y="812"/>
                    </a:lnTo>
                    <a:lnTo>
                      <a:pt x="50" y="810"/>
                    </a:lnTo>
                    <a:lnTo>
                      <a:pt x="41" y="807"/>
                    </a:lnTo>
                    <a:lnTo>
                      <a:pt x="34" y="803"/>
                    </a:lnTo>
                    <a:lnTo>
                      <a:pt x="26" y="798"/>
                    </a:lnTo>
                    <a:lnTo>
                      <a:pt x="20" y="791"/>
                    </a:lnTo>
                    <a:lnTo>
                      <a:pt x="15" y="785"/>
                    </a:lnTo>
                    <a:lnTo>
                      <a:pt x="12" y="777"/>
                    </a:lnTo>
                    <a:lnTo>
                      <a:pt x="8" y="769"/>
                    </a:lnTo>
                    <a:lnTo>
                      <a:pt x="5" y="760"/>
                    </a:lnTo>
                    <a:lnTo>
                      <a:pt x="3" y="752"/>
                    </a:lnTo>
                    <a:lnTo>
                      <a:pt x="2" y="743"/>
                    </a:lnTo>
                    <a:lnTo>
                      <a:pt x="0" y="726"/>
                    </a:lnTo>
                    <a:lnTo>
                      <a:pt x="0" y="708"/>
                    </a:lnTo>
                    <a:lnTo>
                      <a:pt x="1" y="702"/>
                    </a:lnTo>
                    <a:lnTo>
                      <a:pt x="2" y="697"/>
                    </a:lnTo>
                    <a:lnTo>
                      <a:pt x="4" y="694"/>
                    </a:lnTo>
                    <a:lnTo>
                      <a:pt x="7" y="691"/>
                    </a:lnTo>
                    <a:lnTo>
                      <a:pt x="14" y="685"/>
                    </a:lnTo>
                    <a:lnTo>
                      <a:pt x="19" y="678"/>
                    </a:lnTo>
                    <a:lnTo>
                      <a:pt x="17" y="677"/>
                    </a:lnTo>
                    <a:lnTo>
                      <a:pt x="14" y="675"/>
                    </a:lnTo>
                    <a:lnTo>
                      <a:pt x="11" y="672"/>
                    </a:lnTo>
                    <a:lnTo>
                      <a:pt x="7" y="668"/>
                    </a:lnTo>
                    <a:lnTo>
                      <a:pt x="2" y="660"/>
                    </a:lnTo>
                    <a:lnTo>
                      <a:pt x="0" y="652"/>
                    </a:lnTo>
                    <a:lnTo>
                      <a:pt x="1" y="642"/>
                    </a:lnTo>
                    <a:lnTo>
                      <a:pt x="3" y="635"/>
                    </a:lnTo>
                    <a:lnTo>
                      <a:pt x="5" y="628"/>
                    </a:lnTo>
                    <a:lnTo>
                      <a:pt x="7" y="622"/>
                    </a:lnTo>
                    <a:lnTo>
                      <a:pt x="8" y="616"/>
                    </a:lnTo>
                    <a:lnTo>
                      <a:pt x="8" y="610"/>
                    </a:lnTo>
                    <a:lnTo>
                      <a:pt x="5" y="602"/>
                    </a:lnTo>
                    <a:lnTo>
                      <a:pt x="0" y="591"/>
                    </a:lnTo>
                    <a:lnTo>
                      <a:pt x="5" y="591"/>
                    </a:lnTo>
                    <a:lnTo>
                      <a:pt x="9" y="590"/>
                    </a:lnTo>
                    <a:lnTo>
                      <a:pt x="14" y="589"/>
                    </a:lnTo>
                    <a:lnTo>
                      <a:pt x="18" y="587"/>
                    </a:lnTo>
                    <a:lnTo>
                      <a:pt x="27" y="582"/>
                    </a:lnTo>
                    <a:lnTo>
                      <a:pt x="36" y="575"/>
                    </a:lnTo>
                    <a:lnTo>
                      <a:pt x="43" y="568"/>
                    </a:lnTo>
                    <a:lnTo>
                      <a:pt x="50" y="559"/>
                    </a:lnTo>
                    <a:lnTo>
                      <a:pt x="57" y="549"/>
                    </a:lnTo>
                    <a:lnTo>
                      <a:pt x="63" y="538"/>
                    </a:lnTo>
                    <a:lnTo>
                      <a:pt x="68" y="527"/>
                    </a:lnTo>
                    <a:lnTo>
                      <a:pt x="73" y="516"/>
                    </a:lnTo>
                    <a:lnTo>
                      <a:pt x="76" y="506"/>
                    </a:lnTo>
                    <a:lnTo>
                      <a:pt x="80" y="496"/>
                    </a:lnTo>
                    <a:lnTo>
                      <a:pt x="84" y="476"/>
                    </a:lnTo>
                    <a:lnTo>
                      <a:pt x="86" y="462"/>
                    </a:lnTo>
                    <a:lnTo>
                      <a:pt x="85" y="453"/>
                    </a:lnTo>
                    <a:lnTo>
                      <a:pt x="84" y="445"/>
                    </a:lnTo>
                    <a:lnTo>
                      <a:pt x="83" y="438"/>
                    </a:lnTo>
                    <a:lnTo>
                      <a:pt x="81" y="430"/>
                    </a:lnTo>
                    <a:lnTo>
                      <a:pt x="75" y="419"/>
                    </a:lnTo>
                    <a:lnTo>
                      <a:pt x="70" y="408"/>
                    </a:lnTo>
                    <a:lnTo>
                      <a:pt x="63" y="398"/>
                    </a:lnTo>
                    <a:lnTo>
                      <a:pt x="58" y="388"/>
                    </a:lnTo>
                    <a:lnTo>
                      <a:pt x="56" y="382"/>
                    </a:lnTo>
                    <a:lnTo>
                      <a:pt x="54" y="376"/>
                    </a:lnTo>
                    <a:lnTo>
                      <a:pt x="53" y="370"/>
                    </a:lnTo>
                    <a:lnTo>
                      <a:pt x="53" y="363"/>
                    </a:lnTo>
                    <a:lnTo>
                      <a:pt x="93" y="264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50" name="Freeform 254"/>
              <p:cNvSpPr>
                <a:spLocks/>
              </p:cNvSpPr>
              <p:nvPr/>
            </p:nvSpPr>
            <p:spPr bwMode="auto">
              <a:xfrm>
                <a:off x="3388836" y="3226588"/>
                <a:ext cx="24155" cy="44602"/>
              </a:xfrm>
              <a:custGeom>
                <a:avLst/>
                <a:gdLst>
                  <a:gd name="T0" fmla="*/ 80 w 80"/>
                  <a:gd name="T1" fmla="*/ 2 h 126"/>
                  <a:gd name="T2" fmla="*/ 80 w 80"/>
                  <a:gd name="T3" fmla="*/ 101 h 126"/>
                  <a:gd name="T4" fmla="*/ 78 w 80"/>
                  <a:gd name="T5" fmla="*/ 104 h 126"/>
                  <a:gd name="T6" fmla="*/ 75 w 80"/>
                  <a:gd name="T7" fmla="*/ 107 h 126"/>
                  <a:gd name="T8" fmla="*/ 70 w 80"/>
                  <a:gd name="T9" fmla="*/ 109 h 126"/>
                  <a:gd name="T10" fmla="*/ 67 w 80"/>
                  <a:gd name="T11" fmla="*/ 111 h 126"/>
                  <a:gd name="T12" fmla="*/ 58 w 80"/>
                  <a:gd name="T13" fmla="*/ 114 h 126"/>
                  <a:gd name="T14" fmla="*/ 48 w 80"/>
                  <a:gd name="T15" fmla="*/ 116 h 126"/>
                  <a:gd name="T16" fmla="*/ 36 w 80"/>
                  <a:gd name="T17" fmla="*/ 117 h 126"/>
                  <a:gd name="T18" fmla="*/ 25 w 80"/>
                  <a:gd name="T19" fmla="*/ 119 h 126"/>
                  <a:gd name="T20" fmla="*/ 13 w 80"/>
                  <a:gd name="T21" fmla="*/ 123 h 126"/>
                  <a:gd name="T22" fmla="*/ 0 w 80"/>
                  <a:gd name="T23" fmla="*/ 126 h 126"/>
                  <a:gd name="T24" fmla="*/ 7 w 80"/>
                  <a:gd name="T25" fmla="*/ 40 h 126"/>
                  <a:gd name="T26" fmla="*/ 23 w 80"/>
                  <a:gd name="T27" fmla="*/ 27 h 126"/>
                  <a:gd name="T28" fmla="*/ 41 w 80"/>
                  <a:gd name="T29" fmla="*/ 12 h 126"/>
                  <a:gd name="T30" fmla="*/ 51 w 80"/>
                  <a:gd name="T31" fmla="*/ 5 h 126"/>
                  <a:gd name="T32" fmla="*/ 60 w 80"/>
                  <a:gd name="T33" fmla="*/ 1 h 126"/>
                  <a:gd name="T34" fmla="*/ 65 w 80"/>
                  <a:gd name="T35" fmla="*/ 0 h 126"/>
                  <a:gd name="T36" fmla="*/ 70 w 80"/>
                  <a:gd name="T37" fmla="*/ 0 h 126"/>
                  <a:gd name="T38" fmla="*/ 75 w 80"/>
                  <a:gd name="T39" fmla="*/ 1 h 126"/>
                  <a:gd name="T40" fmla="*/ 80 w 80"/>
                  <a:gd name="T41" fmla="*/ 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" h="126">
                    <a:moveTo>
                      <a:pt x="80" y="2"/>
                    </a:moveTo>
                    <a:lnTo>
                      <a:pt x="80" y="101"/>
                    </a:lnTo>
                    <a:lnTo>
                      <a:pt x="78" y="104"/>
                    </a:lnTo>
                    <a:lnTo>
                      <a:pt x="75" y="107"/>
                    </a:lnTo>
                    <a:lnTo>
                      <a:pt x="70" y="109"/>
                    </a:lnTo>
                    <a:lnTo>
                      <a:pt x="67" y="111"/>
                    </a:lnTo>
                    <a:lnTo>
                      <a:pt x="58" y="114"/>
                    </a:lnTo>
                    <a:lnTo>
                      <a:pt x="48" y="116"/>
                    </a:lnTo>
                    <a:lnTo>
                      <a:pt x="36" y="117"/>
                    </a:lnTo>
                    <a:lnTo>
                      <a:pt x="25" y="119"/>
                    </a:lnTo>
                    <a:lnTo>
                      <a:pt x="13" y="123"/>
                    </a:lnTo>
                    <a:lnTo>
                      <a:pt x="0" y="126"/>
                    </a:lnTo>
                    <a:lnTo>
                      <a:pt x="7" y="40"/>
                    </a:lnTo>
                    <a:lnTo>
                      <a:pt x="23" y="27"/>
                    </a:lnTo>
                    <a:lnTo>
                      <a:pt x="41" y="12"/>
                    </a:lnTo>
                    <a:lnTo>
                      <a:pt x="51" y="5"/>
                    </a:lnTo>
                    <a:lnTo>
                      <a:pt x="60" y="1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5" y="1"/>
                    </a:lnTo>
                    <a:lnTo>
                      <a:pt x="80" y="2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51" name="Freeform 255"/>
              <p:cNvSpPr>
                <a:spLocks/>
              </p:cNvSpPr>
              <p:nvPr/>
            </p:nvSpPr>
            <p:spPr bwMode="auto">
              <a:xfrm>
                <a:off x="3383262" y="3201610"/>
                <a:ext cx="35302" cy="39250"/>
              </a:xfrm>
              <a:custGeom>
                <a:avLst/>
                <a:gdLst>
                  <a:gd name="T0" fmla="*/ 113 w 124"/>
                  <a:gd name="T1" fmla="*/ 0 h 117"/>
                  <a:gd name="T2" fmla="*/ 116 w 124"/>
                  <a:gd name="T3" fmla="*/ 15 h 117"/>
                  <a:gd name="T4" fmla="*/ 122 w 124"/>
                  <a:gd name="T5" fmla="*/ 35 h 117"/>
                  <a:gd name="T6" fmla="*/ 124 w 124"/>
                  <a:gd name="T7" fmla="*/ 45 h 117"/>
                  <a:gd name="T8" fmla="*/ 124 w 124"/>
                  <a:gd name="T9" fmla="*/ 54 h 117"/>
                  <a:gd name="T10" fmla="*/ 124 w 124"/>
                  <a:gd name="T11" fmla="*/ 59 h 117"/>
                  <a:gd name="T12" fmla="*/ 123 w 124"/>
                  <a:gd name="T13" fmla="*/ 64 h 117"/>
                  <a:gd name="T14" fmla="*/ 122 w 124"/>
                  <a:gd name="T15" fmla="*/ 69 h 117"/>
                  <a:gd name="T16" fmla="*/ 119 w 124"/>
                  <a:gd name="T17" fmla="*/ 73 h 117"/>
                  <a:gd name="T18" fmla="*/ 114 w 124"/>
                  <a:gd name="T19" fmla="*/ 72 h 117"/>
                  <a:gd name="T20" fmla="*/ 108 w 124"/>
                  <a:gd name="T21" fmla="*/ 71 h 117"/>
                  <a:gd name="T22" fmla="*/ 103 w 124"/>
                  <a:gd name="T23" fmla="*/ 72 h 117"/>
                  <a:gd name="T24" fmla="*/ 96 w 124"/>
                  <a:gd name="T25" fmla="*/ 73 h 117"/>
                  <a:gd name="T26" fmla="*/ 83 w 124"/>
                  <a:gd name="T27" fmla="*/ 78 h 117"/>
                  <a:gd name="T28" fmla="*/ 71 w 124"/>
                  <a:gd name="T29" fmla="*/ 85 h 117"/>
                  <a:gd name="T30" fmla="*/ 46 w 124"/>
                  <a:gd name="T31" fmla="*/ 103 h 117"/>
                  <a:gd name="T32" fmla="*/ 26 w 124"/>
                  <a:gd name="T33" fmla="*/ 117 h 117"/>
                  <a:gd name="T34" fmla="*/ 23 w 124"/>
                  <a:gd name="T35" fmla="*/ 112 h 117"/>
                  <a:gd name="T36" fmla="*/ 13 w 124"/>
                  <a:gd name="T37" fmla="*/ 101 h 117"/>
                  <a:gd name="T38" fmla="*/ 4 w 124"/>
                  <a:gd name="T39" fmla="*/ 89 h 117"/>
                  <a:gd name="T40" fmla="*/ 0 w 124"/>
                  <a:gd name="T41" fmla="*/ 79 h 117"/>
                  <a:gd name="T42" fmla="*/ 1 w 124"/>
                  <a:gd name="T43" fmla="*/ 76 h 117"/>
                  <a:gd name="T44" fmla="*/ 2 w 124"/>
                  <a:gd name="T45" fmla="*/ 72 h 117"/>
                  <a:gd name="T46" fmla="*/ 5 w 124"/>
                  <a:gd name="T47" fmla="*/ 67 h 117"/>
                  <a:gd name="T48" fmla="*/ 9 w 124"/>
                  <a:gd name="T49" fmla="*/ 62 h 117"/>
                  <a:gd name="T50" fmla="*/ 17 w 124"/>
                  <a:gd name="T51" fmla="*/ 52 h 117"/>
                  <a:gd name="T52" fmla="*/ 27 w 124"/>
                  <a:gd name="T53" fmla="*/ 42 h 117"/>
                  <a:gd name="T54" fmla="*/ 48 w 124"/>
                  <a:gd name="T55" fmla="*/ 22 h 117"/>
                  <a:gd name="T56" fmla="*/ 60 w 124"/>
                  <a:gd name="T57" fmla="*/ 12 h 117"/>
                  <a:gd name="T58" fmla="*/ 73 w 124"/>
                  <a:gd name="T59" fmla="*/ 12 h 117"/>
                  <a:gd name="T60" fmla="*/ 86 w 124"/>
                  <a:gd name="T61" fmla="*/ 12 h 117"/>
                  <a:gd name="T62" fmla="*/ 100 w 124"/>
                  <a:gd name="T63" fmla="*/ 6 h 117"/>
                  <a:gd name="T64" fmla="*/ 113 w 124"/>
                  <a:gd name="T6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4" h="117">
                    <a:moveTo>
                      <a:pt x="113" y="0"/>
                    </a:moveTo>
                    <a:lnTo>
                      <a:pt x="116" y="15"/>
                    </a:lnTo>
                    <a:lnTo>
                      <a:pt x="122" y="35"/>
                    </a:lnTo>
                    <a:lnTo>
                      <a:pt x="124" y="45"/>
                    </a:lnTo>
                    <a:lnTo>
                      <a:pt x="124" y="54"/>
                    </a:lnTo>
                    <a:lnTo>
                      <a:pt x="124" y="59"/>
                    </a:lnTo>
                    <a:lnTo>
                      <a:pt x="123" y="64"/>
                    </a:lnTo>
                    <a:lnTo>
                      <a:pt x="122" y="69"/>
                    </a:lnTo>
                    <a:lnTo>
                      <a:pt x="119" y="73"/>
                    </a:lnTo>
                    <a:lnTo>
                      <a:pt x="114" y="72"/>
                    </a:lnTo>
                    <a:lnTo>
                      <a:pt x="108" y="71"/>
                    </a:lnTo>
                    <a:lnTo>
                      <a:pt x="103" y="72"/>
                    </a:lnTo>
                    <a:lnTo>
                      <a:pt x="96" y="73"/>
                    </a:lnTo>
                    <a:lnTo>
                      <a:pt x="83" y="78"/>
                    </a:lnTo>
                    <a:lnTo>
                      <a:pt x="71" y="85"/>
                    </a:lnTo>
                    <a:lnTo>
                      <a:pt x="46" y="103"/>
                    </a:lnTo>
                    <a:lnTo>
                      <a:pt x="26" y="117"/>
                    </a:lnTo>
                    <a:lnTo>
                      <a:pt x="23" y="112"/>
                    </a:lnTo>
                    <a:lnTo>
                      <a:pt x="13" y="101"/>
                    </a:lnTo>
                    <a:lnTo>
                      <a:pt x="4" y="89"/>
                    </a:lnTo>
                    <a:lnTo>
                      <a:pt x="0" y="79"/>
                    </a:lnTo>
                    <a:lnTo>
                      <a:pt x="1" y="76"/>
                    </a:lnTo>
                    <a:lnTo>
                      <a:pt x="2" y="72"/>
                    </a:lnTo>
                    <a:lnTo>
                      <a:pt x="5" y="67"/>
                    </a:lnTo>
                    <a:lnTo>
                      <a:pt x="9" y="62"/>
                    </a:lnTo>
                    <a:lnTo>
                      <a:pt x="17" y="52"/>
                    </a:lnTo>
                    <a:lnTo>
                      <a:pt x="27" y="42"/>
                    </a:lnTo>
                    <a:lnTo>
                      <a:pt x="48" y="22"/>
                    </a:lnTo>
                    <a:lnTo>
                      <a:pt x="60" y="12"/>
                    </a:lnTo>
                    <a:lnTo>
                      <a:pt x="73" y="12"/>
                    </a:lnTo>
                    <a:lnTo>
                      <a:pt x="86" y="12"/>
                    </a:lnTo>
                    <a:lnTo>
                      <a:pt x="100" y="6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52" name="Freeform 256"/>
              <p:cNvSpPr>
                <a:spLocks/>
              </p:cNvSpPr>
              <p:nvPr/>
            </p:nvSpPr>
            <p:spPr bwMode="auto">
              <a:xfrm>
                <a:off x="3585785" y="2345247"/>
                <a:ext cx="330726" cy="312215"/>
              </a:xfrm>
              <a:custGeom>
                <a:avLst/>
                <a:gdLst>
                  <a:gd name="T0" fmla="*/ 928 w 1156"/>
                  <a:gd name="T1" fmla="*/ 191 h 900"/>
                  <a:gd name="T2" fmla="*/ 859 w 1156"/>
                  <a:gd name="T3" fmla="*/ 162 h 900"/>
                  <a:gd name="T4" fmla="*/ 773 w 1156"/>
                  <a:gd name="T5" fmla="*/ 111 h 900"/>
                  <a:gd name="T6" fmla="*/ 617 w 1156"/>
                  <a:gd name="T7" fmla="*/ 104 h 900"/>
                  <a:gd name="T8" fmla="*/ 551 w 1156"/>
                  <a:gd name="T9" fmla="*/ 154 h 900"/>
                  <a:gd name="T10" fmla="*/ 504 w 1156"/>
                  <a:gd name="T11" fmla="*/ 179 h 900"/>
                  <a:gd name="T12" fmla="*/ 426 w 1156"/>
                  <a:gd name="T13" fmla="*/ 197 h 900"/>
                  <a:gd name="T14" fmla="*/ 383 w 1156"/>
                  <a:gd name="T15" fmla="*/ 199 h 900"/>
                  <a:gd name="T16" fmla="*/ 355 w 1156"/>
                  <a:gd name="T17" fmla="*/ 173 h 900"/>
                  <a:gd name="T18" fmla="*/ 260 w 1156"/>
                  <a:gd name="T19" fmla="*/ 136 h 900"/>
                  <a:gd name="T20" fmla="*/ 228 w 1156"/>
                  <a:gd name="T21" fmla="*/ 86 h 900"/>
                  <a:gd name="T22" fmla="*/ 220 w 1156"/>
                  <a:gd name="T23" fmla="*/ 23 h 900"/>
                  <a:gd name="T24" fmla="*/ 188 w 1156"/>
                  <a:gd name="T25" fmla="*/ 1 h 900"/>
                  <a:gd name="T26" fmla="*/ 155 w 1156"/>
                  <a:gd name="T27" fmla="*/ 21 h 900"/>
                  <a:gd name="T28" fmla="*/ 136 w 1156"/>
                  <a:gd name="T29" fmla="*/ 67 h 900"/>
                  <a:gd name="T30" fmla="*/ 79 w 1156"/>
                  <a:gd name="T31" fmla="*/ 54 h 900"/>
                  <a:gd name="T32" fmla="*/ 4 w 1156"/>
                  <a:gd name="T33" fmla="*/ 16 h 900"/>
                  <a:gd name="T34" fmla="*/ 5 w 1156"/>
                  <a:gd name="T35" fmla="*/ 72 h 900"/>
                  <a:gd name="T36" fmla="*/ 45 w 1156"/>
                  <a:gd name="T37" fmla="*/ 146 h 900"/>
                  <a:gd name="T38" fmla="*/ 73 w 1156"/>
                  <a:gd name="T39" fmla="*/ 205 h 900"/>
                  <a:gd name="T40" fmla="*/ 135 w 1156"/>
                  <a:gd name="T41" fmla="*/ 284 h 900"/>
                  <a:gd name="T42" fmla="*/ 122 w 1156"/>
                  <a:gd name="T43" fmla="*/ 316 h 900"/>
                  <a:gd name="T44" fmla="*/ 133 w 1156"/>
                  <a:gd name="T45" fmla="*/ 370 h 900"/>
                  <a:gd name="T46" fmla="*/ 188 w 1156"/>
                  <a:gd name="T47" fmla="*/ 428 h 900"/>
                  <a:gd name="T48" fmla="*/ 259 w 1156"/>
                  <a:gd name="T49" fmla="*/ 456 h 900"/>
                  <a:gd name="T50" fmla="*/ 259 w 1156"/>
                  <a:gd name="T51" fmla="*/ 524 h 900"/>
                  <a:gd name="T52" fmla="*/ 335 w 1156"/>
                  <a:gd name="T53" fmla="*/ 581 h 900"/>
                  <a:gd name="T54" fmla="*/ 423 w 1156"/>
                  <a:gd name="T55" fmla="*/ 664 h 900"/>
                  <a:gd name="T56" fmla="*/ 471 w 1156"/>
                  <a:gd name="T57" fmla="*/ 720 h 900"/>
                  <a:gd name="T58" fmla="*/ 504 w 1156"/>
                  <a:gd name="T59" fmla="*/ 733 h 900"/>
                  <a:gd name="T60" fmla="*/ 542 w 1156"/>
                  <a:gd name="T61" fmla="*/ 755 h 900"/>
                  <a:gd name="T62" fmla="*/ 598 w 1156"/>
                  <a:gd name="T63" fmla="*/ 787 h 900"/>
                  <a:gd name="T64" fmla="*/ 685 w 1156"/>
                  <a:gd name="T65" fmla="*/ 795 h 900"/>
                  <a:gd name="T66" fmla="*/ 732 w 1156"/>
                  <a:gd name="T67" fmla="*/ 780 h 900"/>
                  <a:gd name="T68" fmla="*/ 779 w 1156"/>
                  <a:gd name="T69" fmla="*/ 764 h 900"/>
                  <a:gd name="T70" fmla="*/ 801 w 1156"/>
                  <a:gd name="T71" fmla="*/ 796 h 900"/>
                  <a:gd name="T72" fmla="*/ 813 w 1156"/>
                  <a:gd name="T73" fmla="*/ 857 h 900"/>
                  <a:gd name="T74" fmla="*/ 874 w 1156"/>
                  <a:gd name="T75" fmla="*/ 874 h 900"/>
                  <a:gd name="T76" fmla="*/ 1011 w 1156"/>
                  <a:gd name="T77" fmla="*/ 892 h 900"/>
                  <a:gd name="T78" fmla="*/ 1091 w 1156"/>
                  <a:gd name="T79" fmla="*/ 879 h 900"/>
                  <a:gd name="T80" fmla="*/ 1099 w 1156"/>
                  <a:gd name="T81" fmla="*/ 831 h 900"/>
                  <a:gd name="T82" fmla="*/ 1156 w 1156"/>
                  <a:gd name="T83" fmla="*/ 770 h 900"/>
                  <a:gd name="T84" fmla="*/ 1132 w 1156"/>
                  <a:gd name="T85" fmla="*/ 750 h 900"/>
                  <a:gd name="T86" fmla="*/ 1096 w 1156"/>
                  <a:gd name="T87" fmla="*/ 708 h 900"/>
                  <a:gd name="T88" fmla="*/ 1031 w 1156"/>
                  <a:gd name="T89" fmla="*/ 643 h 900"/>
                  <a:gd name="T90" fmla="*/ 1018 w 1156"/>
                  <a:gd name="T91" fmla="*/ 603 h 900"/>
                  <a:gd name="T92" fmla="*/ 1044 w 1156"/>
                  <a:gd name="T93" fmla="*/ 559 h 900"/>
                  <a:gd name="T94" fmla="*/ 1048 w 1156"/>
                  <a:gd name="T95" fmla="*/ 526 h 900"/>
                  <a:gd name="T96" fmla="*/ 1030 w 1156"/>
                  <a:gd name="T97" fmla="*/ 512 h 900"/>
                  <a:gd name="T98" fmla="*/ 983 w 1156"/>
                  <a:gd name="T99" fmla="*/ 507 h 900"/>
                  <a:gd name="T100" fmla="*/ 954 w 1156"/>
                  <a:gd name="T101" fmla="*/ 453 h 900"/>
                  <a:gd name="T102" fmla="*/ 937 w 1156"/>
                  <a:gd name="T103" fmla="*/ 373 h 900"/>
                  <a:gd name="T104" fmla="*/ 924 w 1156"/>
                  <a:gd name="T105" fmla="*/ 357 h 900"/>
                  <a:gd name="T106" fmla="*/ 940 w 1156"/>
                  <a:gd name="T107" fmla="*/ 334 h 900"/>
                  <a:gd name="T108" fmla="*/ 960 w 1156"/>
                  <a:gd name="T109" fmla="*/ 293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56" h="900">
                    <a:moveTo>
                      <a:pt x="963" y="271"/>
                    </a:moveTo>
                    <a:lnTo>
                      <a:pt x="954" y="252"/>
                    </a:lnTo>
                    <a:lnTo>
                      <a:pt x="948" y="234"/>
                    </a:lnTo>
                    <a:lnTo>
                      <a:pt x="941" y="213"/>
                    </a:lnTo>
                    <a:lnTo>
                      <a:pt x="937" y="191"/>
                    </a:lnTo>
                    <a:lnTo>
                      <a:pt x="928" y="191"/>
                    </a:lnTo>
                    <a:lnTo>
                      <a:pt x="920" y="190"/>
                    </a:lnTo>
                    <a:lnTo>
                      <a:pt x="913" y="189"/>
                    </a:lnTo>
                    <a:lnTo>
                      <a:pt x="906" y="187"/>
                    </a:lnTo>
                    <a:lnTo>
                      <a:pt x="893" y="183"/>
                    </a:lnTo>
                    <a:lnTo>
                      <a:pt x="881" y="177"/>
                    </a:lnTo>
                    <a:lnTo>
                      <a:pt x="859" y="162"/>
                    </a:lnTo>
                    <a:lnTo>
                      <a:pt x="839" y="145"/>
                    </a:lnTo>
                    <a:lnTo>
                      <a:pt x="828" y="137"/>
                    </a:lnTo>
                    <a:lnTo>
                      <a:pt x="816" y="129"/>
                    </a:lnTo>
                    <a:lnTo>
                      <a:pt x="803" y="122"/>
                    </a:lnTo>
                    <a:lnTo>
                      <a:pt x="789" y="116"/>
                    </a:lnTo>
                    <a:lnTo>
                      <a:pt x="773" y="111"/>
                    </a:lnTo>
                    <a:lnTo>
                      <a:pt x="755" y="106"/>
                    </a:lnTo>
                    <a:lnTo>
                      <a:pt x="745" y="105"/>
                    </a:lnTo>
                    <a:lnTo>
                      <a:pt x="734" y="104"/>
                    </a:lnTo>
                    <a:lnTo>
                      <a:pt x="723" y="104"/>
                    </a:lnTo>
                    <a:lnTo>
                      <a:pt x="711" y="104"/>
                    </a:lnTo>
                    <a:lnTo>
                      <a:pt x="617" y="104"/>
                    </a:lnTo>
                    <a:lnTo>
                      <a:pt x="609" y="113"/>
                    </a:lnTo>
                    <a:lnTo>
                      <a:pt x="587" y="129"/>
                    </a:lnTo>
                    <a:lnTo>
                      <a:pt x="576" y="138"/>
                    </a:lnTo>
                    <a:lnTo>
                      <a:pt x="565" y="146"/>
                    </a:lnTo>
                    <a:lnTo>
                      <a:pt x="556" y="152"/>
                    </a:lnTo>
                    <a:lnTo>
                      <a:pt x="551" y="154"/>
                    </a:lnTo>
                    <a:lnTo>
                      <a:pt x="542" y="155"/>
                    </a:lnTo>
                    <a:lnTo>
                      <a:pt x="532" y="157"/>
                    </a:lnTo>
                    <a:lnTo>
                      <a:pt x="522" y="159"/>
                    </a:lnTo>
                    <a:lnTo>
                      <a:pt x="512" y="160"/>
                    </a:lnTo>
                    <a:lnTo>
                      <a:pt x="518" y="173"/>
                    </a:lnTo>
                    <a:lnTo>
                      <a:pt x="504" y="179"/>
                    </a:lnTo>
                    <a:lnTo>
                      <a:pt x="490" y="184"/>
                    </a:lnTo>
                    <a:lnTo>
                      <a:pt x="478" y="188"/>
                    </a:lnTo>
                    <a:lnTo>
                      <a:pt x="465" y="192"/>
                    </a:lnTo>
                    <a:lnTo>
                      <a:pt x="453" y="194"/>
                    </a:lnTo>
                    <a:lnTo>
                      <a:pt x="439" y="196"/>
                    </a:lnTo>
                    <a:lnTo>
                      <a:pt x="426" y="197"/>
                    </a:lnTo>
                    <a:lnTo>
                      <a:pt x="412" y="197"/>
                    </a:lnTo>
                    <a:lnTo>
                      <a:pt x="405" y="198"/>
                    </a:lnTo>
                    <a:lnTo>
                      <a:pt x="398" y="199"/>
                    </a:lnTo>
                    <a:lnTo>
                      <a:pt x="393" y="200"/>
                    </a:lnTo>
                    <a:lnTo>
                      <a:pt x="389" y="200"/>
                    </a:lnTo>
                    <a:lnTo>
                      <a:pt x="383" y="199"/>
                    </a:lnTo>
                    <a:lnTo>
                      <a:pt x="379" y="197"/>
                    </a:lnTo>
                    <a:lnTo>
                      <a:pt x="371" y="194"/>
                    </a:lnTo>
                    <a:lnTo>
                      <a:pt x="367" y="190"/>
                    </a:lnTo>
                    <a:lnTo>
                      <a:pt x="363" y="184"/>
                    </a:lnTo>
                    <a:lnTo>
                      <a:pt x="358" y="179"/>
                    </a:lnTo>
                    <a:lnTo>
                      <a:pt x="355" y="173"/>
                    </a:lnTo>
                    <a:lnTo>
                      <a:pt x="351" y="168"/>
                    </a:lnTo>
                    <a:lnTo>
                      <a:pt x="345" y="163"/>
                    </a:lnTo>
                    <a:lnTo>
                      <a:pt x="338" y="160"/>
                    </a:lnTo>
                    <a:lnTo>
                      <a:pt x="316" y="153"/>
                    </a:lnTo>
                    <a:lnTo>
                      <a:pt x="280" y="142"/>
                    </a:lnTo>
                    <a:lnTo>
                      <a:pt x="260" y="136"/>
                    </a:lnTo>
                    <a:lnTo>
                      <a:pt x="244" y="128"/>
                    </a:lnTo>
                    <a:lnTo>
                      <a:pt x="237" y="124"/>
                    </a:lnTo>
                    <a:lnTo>
                      <a:pt x="232" y="120"/>
                    </a:lnTo>
                    <a:lnTo>
                      <a:pt x="228" y="116"/>
                    </a:lnTo>
                    <a:lnTo>
                      <a:pt x="225" y="111"/>
                    </a:lnTo>
                    <a:lnTo>
                      <a:pt x="228" y="86"/>
                    </a:lnTo>
                    <a:lnTo>
                      <a:pt x="228" y="65"/>
                    </a:lnTo>
                    <a:lnTo>
                      <a:pt x="228" y="56"/>
                    </a:lnTo>
                    <a:lnTo>
                      <a:pt x="226" y="46"/>
                    </a:lnTo>
                    <a:lnTo>
                      <a:pt x="224" y="37"/>
                    </a:lnTo>
                    <a:lnTo>
                      <a:pt x="222" y="30"/>
                    </a:lnTo>
                    <a:lnTo>
                      <a:pt x="220" y="23"/>
                    </a:lnTo>
                    <a:lnTo>
                      <a:pt x="217" y="17"/>
                    </a:lnTo>
                    <a:lnTo>
                      <a:pt x="212" y="12"/>
                    </a:lnTo>
                    <a:lnTo>
                      <a:pt x="207" y="8"/>
                    </a:lnTo>
                    <a:lnTo>
                      <a:pt x="201" y="5"/>
                    </a:lnTo>
                    <a:lnTo>
                      <a:pt x="195" y="2"/>
                    </a:lnTo>
                    <a:lnTo>
                      <a:pt x="188" y="1"/>
                    </a:lnTo>
                    <a:lnTo>
                      <a:pt x="179" y="0"/>
                    </a:lnTo>
                    <a:lnTo>
                      <a:pt x="174" y="1"/>
                    </a:lnTo>
                    <a:lnTo>
                      <a:pt x="168" y="3"/>
                    </a:lnTo>
                    <a:lnTo>
                      <a:pt x="164" y="7"/>
                    </a:lnTo>
                    <a:lnTo>
                      <a:pt x="161" y="11"/>
                    </a:lnTo>
                    <a:lnTo>
                      <a:pt x="155" y="21"/>
                    </a:lnTo>
                    <a:lnTo>
                      <a:pt x="151" y="34"/>
                    </a:lnTo>
                    <a:lnTo>
                      <a:pt x="147" y="46"/>
                    </a:lnTo>
                    <a:lnTo>
                      <a:pt x="144" y="57"/>
                    </a:lnTo>
                    <a:lnTo>
                      <a:pt x="142" y="62"/>
                    </a:lnTo>
                    <a:lnTo>
                      <a:pt x="139" y="65"/>
                    </a:lnTo>
                    <a:lnTo>
                      <a:pt x="136" y="67"/>
                    </a:lnTo>
                    <a:lnTo>
                      <a:pt x="133" y="68"/>
                    </a:lnTo>
                    <a:lnTo>
                      <a:pt x="125" y="68"/>
                    </a:lnTo>
                    <a:lnTo>
                      <a:pt x="118" y="66"/>
                    </a:lnTo>
                    <a:lnTo>
                      <a:pt x="109" y="64"/>
                    </a:lnTo>
                    <a:lnTo>
                      <a:pt x="100" y="62"/>
                    </a:lnTo>
                    <a:lnTo>
                      <a:pt x="79" y="54"/>
                    </a:lnTo>
                    <a:lnTo>
                      <a:pt x="58" y="46"/>
                    </a:lnTo>
                    <a:lnTo>
                      <a:pt x="39" y="38"/>
                    </a:lnTo>
                    <a:lnTo>
                      <a:pt x="21" y="29"/>
                    </a:lnTo>
                    <a:lnTo>
                      <a:pt x="15" y="24"/>
                    </a:lnTo>
                    <a:lnTo>
                      <a:pt x="8" y="20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37"/>
                    </a:lnTo>
                    <a:lnTo>
                      <a:pt x="0" y="49"/>
                    </a:lnTo>
                    <a:lnTo>
                      <a:pt x="1" y="62"/>
                    </a:lnTo>
                    <a:lnTo>
                      <a:pt x="5" y="72"/>
                    </a:lnTo>
                    <a:lnTo>
                      <a:pt x="7" y="81"/>
                    </a:lnTo>
                    <a:lnTo>
                      <a:pt x="15" y="96"/>
                    </a:lnTo>
                    <a:lnTo>
                      <a:pt x="24" y="111"/>
                    </a:lnTo>
                    <a:lnTo>
                      <a:pt x="33" y="124"/>
                    </a:lnTo>
                    <a:lnTo>
                      <a:pt x="42" y="138"/>
                    </a:lnTo>
                    <a:lnTo>
                      <a:pt x="45" y="146"/>
                    </a:lnTo>
                    <a:lnTo>
                      <a:pt x="49" y="156"/>
                    </a:lnTo>
                    <a:lnTo>
                      <a:pt x="52" y="167"/>
                    </a:lnTo>
                    <a:lnTo>
                      <a:pt x="53" y="179"/>
                    </a:lnTo>
                    <a:lnTo>
                      <a:pt x="60" y="179"/>
                    </a:lnTo>
                    <a:lnTo>
                      <a:pt x="64" y="190"/>
                    </a:lnTo>
                    <a:lnTo>
                      <a:pt x="73" y="205"/>
                    </a:lnTo>
                    <a:lnTo>
                      <a:pt x="83" y="223"/>
                    </a:lnTo>
                    <a:lnTo>
                      <a:pt x="96" y="241"/>
                    </a:lnTo>
                    <a:lnTo>
                      <a:pt x="109" y="258"/>
                    </a:lnTo>
                    <a:lnTo>
                      <a:pt x="122" y="273"/>
                    </a:lnTo>
                    <a:lnTo>
                      <a:pt x="129" y="280"/>
                    </a:lnTo>
                    <a:lnTo>
                      <a:pt x="135" y="284"/>
                    </a:lnTo>
                    <a:lnTo>
                      <a:pt x="141" y="288"/>
                    </a:lnTo>
                    <a:lnTo>
                      <a:pt x="146" y="290"/>
                    </a:lnTo>
                    <a:lnTo>
                      <a:pt x="139" y="296"/>
                    </a:lnTo>
                    <a:lnTo>
                      <a:pt x="130" y="304"/>
                    </a:lnTo>
                    <a:lnTo>
                      <a:pt x="127" y="310"/>
                    </a:lnTo>
                    <a:lnTo>
                      <a:pt x="122" y="316"/>
                    </a:lnTo>
                    <a:lnTo>
                      <a:pt x="120" y="324"/>
                    </a:lnTo>
                    <a:lnTo>
                      <a:pt x="120" y="332"/>
                    </a:lnTo>
                    <a:lnTo>
                      <a:pt x="120" y="341"/>
                    </a:lnTo>
                    <a:lnTo>
                      <a:pt x="123" y="350"/>
                    </a:lnTo>
                    <a:lnTo>
                      <a:pt x="128" y="360"/>
                    </a:lnTo>
                    <a:lnTo>
                      <a:pt x="133" y="370"/>
                    </a:lnTo>
                    <a:lnTo>
                      <a:pt x="140" y="380"/>
                    </a:lnTo>
                    <a:lnTo>
                      <a:pt x="147" y="391"/>
                    </a:lnTo>
                    <a:lnTo>
                      <a:pt x="157" y="401"/>
                    </a:lnTo>
                    <a:lnTo>
                      <a:pt x="167" y="410"/>
                    </a:lnTo>
                    <a:lnTo>
                      <a:pt x="177" y="420"/>
                    </a:lnTo>
                    <a:lnTo>
                      <a:pt x="188" y="428"/>
                    </a:lnTo>
                    <a:lnTo>
                      <a:pt x="200" y="436"/>
                    </a:lnTo>
                    <a:lnTo>
                      <a:pt x="212" y="442"/>
                    </a:lnTo>
                    <a:lnTo>
                      <a:pt x="224" y="449"/>
                    </a:lnTo>
                    <a:lnTo>
                      <a:pt x="236" y="453"/>
                    </a:lnTo>
                    <a:lnTo>
                      <a:pt x="247" y="455"/>
                    </a:lnTo>
                    <a:lnTo>
                      <a:pt x="259" y="456"/>
                    </a:lnTo>
                    <a:lnTo>
                      <a:pt x="260" y="469"/>
                    </a:lnTo>
                    <a:lnTo>
                      <a:pt x="264" y="483"/>
                    </a:lnTo>
                    <a:lnTo>
                      <a:pt x="265" y="490"/>
                    </a:lnTo>
                    <a:lnTo>
                      <a:pt x="265" y="500"/>
                    </a:lnTo>
                    <a:lnTo>
                      <a:pt x="263" y="511"/>
                    </a:lnTo>
                    <a:lnTo>
                      <a:pt x="259" y="524"/>
                    </a:lnTo>
                    <a:lnTo>
                      <a:pt x="305" y="573"/>
                    </a:lnTo>
                    <a:lnTo>
                      <a:pt x="312" y="574"/>
                    </a:lnTo>
                    <a:lnTo>
                      <a:pt x="319" y="576"/>
                    </a:lnTo>
                    <a:lnTo>
                      <a:pt x="324" y="578"/>
                    </a:lnTo>
                    <a:lnTo>
                      <a:pt x="330" y="580"/>
                    </a:lnTo>
                    <a:lnTo>
                      <a:pt x="335" y="581"/>
                    </a:lnTo>
                    <a:lnTo>
                      <a:pt x="342" y="581"/>
                    </a:lnTo>
                    <a:lnTo>
                      <a:pt x="349" y="578"/>
                    </a:lnTo>
                    <a:lnTo>
                      <a:pt x="358" y="573"/>
                    </a:lnTo>
                    <a:lnTo>
                      <a:pt x="372" y="593"/>
                    </a:lnTo>
                    <a:lnTo>
                      <a:pt x="404" y="639"/>
                    </a:lnTo>
                    <a:lnTo>
                      <a:pt x="423" y="664"/>
                    </a:lnTo>
                    <a:lnTo>
                      <a:pt x="439" y="687"/>
                    </a:lnTo>
                    <a:lnTo>
                      <a:pt x="447" y="697"/>
                    </a:lnTo>
                    <a:lnTo>
                      <a:pt x="455" y="705"/>
                    </a:lnTo>
                    <a:lnTo>
                      <a:pt x="460" y="711"/>
                    </a:lnTo>
                    <a:lnTo>
                      <a:pt x="465" y="714"/>
                    </a:lnTo>
                    <a:lnTo>
                      <a:pt x="471" y="720"/>
                    </a:lnTo>
                    <a:lnTo>
                      <a:pt x="479" y="727"/>
                    </a:lnTo>
                    <a:lnTo>
                      <a:pt x="483" y="729"/>
                    </a:lnTo>
                    <a:lnTo>
                      <a:pt x="488" y="731"/>
                    </a:lnTo>
                    <a:lnTo>
                      <a:pt x="493" y="733"/>
                    </a:lnTo>
                    <a:lnTo>
                      <a:pt x="498" y="733"/>
                    </a:lnTo>
                    <a:lnTo>
                      <a:pt x="504" y="733"/>
                    </a:lnTo>
                    <a:lnTo>
                      <a:pt x="512" y="733"/>
                    </a:lnTo>
                    <a:lnTo>
                      <a:pt x="522" y="733"/>
                    </a:lnTo>
                    <a:lnTo>
                      <a:pt x="532" y="733"/>
                    </a:lnTo>
                    <a:lnTo>
                      <a:pt x="533" y="741"/>
                    </a:lnTo>
                    <a:lnTo>
                      <a:pt x="537" y="748"/>
                    </a:lnTo>
                    <a:lnTo>
                      <a:pt x="542" y="755"/>
                    </a:lnTo>
                    <a:lnTo>
                      <a:pt x="547" y="761"/>
                    </a:lnTo>
                    <a:lnTo>
                      <a:pt x="554" y="766"/>
                    </a:lnTo>
                    <a:lnTo>
                      <a:pt x="561" y="771"/>
                    </a:lnTo>
                    <a:lnTo>
                      <a:pt x="570" y="776"/>
                    </a:lnTo>
                    <a:lnTo>
                      <a:pt x="579" y="781"/>
                    </a:lnTo>
                    <a:lnTo>
                      <a:pt x="598" y="787"/>
                    </a:lnTo>
                    <a:lnTo>
                      <a:pt x="616" y="791"/>
                    </a:lnTo>
                    <a:lnTo>
                      <a:pt x="635" y="794"/>
                    </a:lnTo>
                    <a:lnTo>
                      <a:pt x="651" y="795"/>
                    </a:lnTo>
                    <a:lnTo>
                      <a:pt x="663" y="795"/>
                    </a:lnTo>
                    <a:lnTo>
                      <a:pt x="671" y="795"/>
                    </a:lnTo>
                    <a:lnTo>
                      <a:pt x="685" y="795"/>
                    </a:lnTo>
                    <a:lnTo>
                      <a:pt x="700" y="793"/>
                    </a:lnTo>
                    <a:lnTo>
                      <a:pt x="706" y="792"/>
                    </a:lnTo>
                    <a:lnTo>
                      <a:pt x="713" y="790"/>
                    </a:lnTo>
                    <a:lnTo>
                      <a:pt x="718" y="787"/>
                    </a:lnTo>
                    <a:lnTo>
                      <a:pt x="724" y="783"/>
                    </a:lnTo>
                    <a:lnTo>
                      <a:pt x="732" y="780"/>
                    </a:lnTo>
                    <a:lnTo>
                      <a:pt x="742" y="773"/>
                    </a:lnTo>
                    <a:lnTo>
                      <a:pt x="749" y="769"/>
                    </a:lnTo>
                    <a:lnTo>
                      <a:pt x="756" y="766"/>
                    </a:lnTo>
                    <a:lnTo>
                      <a:pt x="763" y="764"/>
                    </a:lnTo>
                    <a:lnTo>
                      <a:pt x="771" y="764"/>
                    </a:lnTo>
                    <a:lnTo>
                      <a:pt x="779" y="764"/>
                    </a:lnTo>
                    <a:lnTo>
                      <a:pt x="785" y="767"/>
                    </a:lnTo>
                    <a:lnTo>
                      <a:pt x="790" y="771"/>
                    </a:lnTo>
                    <a:lnTo>
                      <a:pt x="794" y="775"/>
                    </a:lnTo>
                    <a:lnTo>
                      <a:pt x="796" y="782"/>
                    </a:lnTo>
                    <a:lnTo>
                      <a:pt x="798" y="789"/>
                    </a:lnTo>
                    <a:lnTo>
                      <a:pt x="801" y="796"/>
                    </a:lnTo>
                    <a:lnTo>
                      <a:pt x="802" y="804"/>
                    </a:lnTo>
                    <a:lnTo>
                      <a:pt x="803" y="820"/>
                    </a:lnTo>
                    <a:lnTo>
                      <a:pt x="805" y="837"/>
                    </a:lnTo>
                    <a:lnTo>
                      <a:pt x="807" y="845"/>
                    </a:lnTo>
                    <a:lnTo>
                      <a:pt x="809" y="851"/>
                    </a:lnTo>
                    <a:lnTo>
                      <a:pt x="813" y="857"/>
                    </a:lnTo>
                    <a:lnTo>
                      <a:pt x="817" y="862"/>
                    </a:lnTo>
                    <a:lnTo>
                      <a:pt x="822" y="865"/>
                    </a:lnTo>
                    <a:lnTo>
                      <a:pt x="828" y="867"/>
                    </a:lnTo>
                    <a:lnTo>
                      <a:pt x="838" y="869"/>
                    </a:lnTo>
                    <a:lnTo>
                      <a:pt x="849" y="871"/>
                    </a:lnTo>
                    <a:lnTo>
                      <a:pt x="874" y="874"/>
                    </a:lnTo>
                    <a:lnTo>
                      <a:pt x="897" y="875"/>
                    </a:lnTo>
                    <a:lnTo>
                      <a:pt x="925" y="876"/>
                    </a:lnTo>
                    <a:lnTo>
                      <a:pt x="948" y="878"/>
                    </a:lnTo>
                    <a:lnTo>
                      <a:pt x="970" y="882"/>
                    </a:lnTo>
                    <a:lnTo>
                      <a:pt x="991" y="887"/>
                    </a:lnTo>
                    <a:lnTo>
                      <a:pt x="1011" y="892"/>
                    </a:lnTo>
                    <a:lnTo>
                      <a:pt x="1035" y="896"/>
                    </a:lnTo>
                    <a:lnTo>
                      <a:pt x="1047" y="898"/>
                    </a:lnTo>
                    <a:lnTo>
                      <a:pt x="1060" y="899"/>
                    </a:lnTo>
                    <a:lnTo>
                      <a:pt x="1074" y="900"/>
                    </a:lnTo>
                    <a:lnTo>
                      <a:pt x="1089" y="900"/>
                    </a:lnTo>
                    <a:lnTo>
                      <a:pt x="1091" y="879"/>
                    </a:lnTo>
                    <a:lnTo>
                      <a:pt x="1093" y="865"/>
                    </a:lnTo>
                    <a:lnTo>
                      <a:pt x="1095" y="854"/>
                    </a:lnTo>
                    <a:lnTo>
                      <a:pt x="1096" y="844"/>
                    </a:lnTo>
                    <a:lnTo>
                      <a:pt x="1096" y="840"/>
                    </a:lnTo>
                    <a:lnTo>
                      <a:pt x="1097" y="836"/>
                    </a:lnTo>
                    <a:lnTo>
                      <a:pt x="1099" y="831"/>
                    </a:lnTo>
                    <a:lnTo>
                      <a:pt x="1102" y="827"/>
                    </a:lnTo>
                    <a:lnTo>
                      <a:pt x="1108" y="820"/>
                    </a:lnTo>
                    <a:lnTo>
                      <a:pt x="1116" y="814"/>
                    </a:lnTo>
                    <a:lnTo>
                      <a:pt x="1136" y="802"/>
                    </a:lnTo>
                    <a:lnTo>
                      <a:pt x="1156" y="789"/>
                    </a:lnTo>
                    <a:lnTo>
                      <a:pt x="1156" y="770"/>
                    </a:lnTo>
                    <a:lnTo>
                      <a:pt x="1151" y="769"/>
                    </a:lnTo>
                    <a:lnTo>
                      <a:pt x="1147" y="768"/>
                    </a:lnTo>
                    <a:lnTo>
                      <a:pt x="1143" y="766"/>
                    </a:lnTo>
                    <a:lnTo>
                      <a:pt x="1140" y="764"/>
                    </a:lnTo>
                    <a:lnTo>
                      <a:pt x="1136" y="758"/>
                    </a:lnTo>
                    <a:lnTo>
                      <a:pt x="1132" y="750"/>
                    </a:lnTo>
                    <a:lnTo>
                      <a:pt x="1130" y="734"/>
                    </a:lnTo>
                    <a:lnTo>
                      <a:pt x="1129" y="720"/>
                    </a:lnTo>
                    <a:lnTo>
                      <a:pt x="1121" y="719"/>
                    </a:lnTo>
                    <a:lnTo>
                      <a:pt x="1114" y="717"/>
                    </a:lnTo>
                    <a:lnTo>
                      <a:pt x="1105" y="713"/>
                    </a:lnTo>
                    <a:lnTo>
                      <a:pt x="1096" y="708"/>
                    </a:lnTo>
                    <a:lnTo>
                      <a:pt x="1087" y="701"/>
                    </a:lnTo>
                    <a:lnTo>
                      <a:pt x="1077" y="694"/>
                    </a:lnTo>
                    <a:lnTo>
                      <a:pt x="1069" y="686"/>
                    </a:lnTo>
                    <a:lnTo>
                      <a:pt x="1061" y="678"/>
                    </a:lnTo>
                    <a:lnTo>
                      <a:pt x="1044" y="660"/>
                    </a:lnTo>
                    <a:lnTo>
                      <a:pt x="1031" y="643"/>
                    </a:lnTo>
                    <a:lnTo>
                      <a:pt x="1026" y="635"/>
                    </a:lnTo>
                    <a:lnTo>
                      <a:pt x="1021" y="628"/>
                    </a:lnTo>
                    <a:lnTo>
                      <a:pt x="1018" y="622"/>
                    </a:lnTo>
                    <a:lnTo>
                      <a:pt x="1016" y="616"/>
                    </a:lnTo>
                    <a:lnTo>
                      <a:pt x="1017" y="609"/>
                    </a:lnTo>
                    <a:lnTo>
                      <a:pt x="1018" y="603"/>
                    </a:lnTo>
                    <a:lnTo>
                      <a:pt x="1019" y="598"/>
                    </a:lnTo>
                    <a:lnTo>
                      <a:pt x="1021" y="593"/>
                    </a:lnTo>
                    <a:lnTo>
                      <a:pt x="1027" y="584"/>
                    </a:lnTo>
                    <a:lnTo>
                      <a:pt x="1033" y="576"/>
                    </a:lnTo>
                    <a:lnTo>
                      <a:pt x="1039" y="568"/>
                    </a:lnTo>
                    <a:lnTo>
                      <a:pt x="1044" y="559"/>
                    </a:lnTo>
                    <a:lnTo>
                      <a:pt x="1047" y="553"/>
                    </a:lnTo>
                    <a:lnTo>
                      <a:pt x="1048" y="548"/>
                    </a:lnTo>
                    <a:lnTo>
                      <a:pt x="1049" y="542"/>
                    </a:lnTo>
                    <a:lnTo>
                      <a:pt x="1050" y="536"/>
                    </a:lnTo>
                    <a:lnTo>
                      <a:pt x="1049" y="531"/>
                    </a:lnTo>
                    <a:lnTo>
                      <a:pt x="1048" y="526"/>
                    </a:lnTo>
                    <a:lnTo>
                      <a:pt x="1047" y="522"/>
                    </a:lnTo>
                    <a:lnTo>
                      <a:pt x="1044" y="519"/>
                    </a:lnTo>
                    <a:lnTo>
                      <a:pt x="1041" y="517"/>
                    </a:lnTo>
                    <a:lnTo>
                      <a:pt x="1038" y="515"/>
                    </a:lnTo>
                    <a:lnTo>
                      <a:pt x="1035" y="513"/>
                    </a:lnTo>
                    <a:lnTo>
                      <a:pt x="1030" y="512"/>
                    </a:lnTo>
                    <a:lnTo>
                      <a:pt x="1013" y="511"/>
                    </a:lnTo>
                    <a:lnTo>
                      <a:pt x="996" y="512"/>
                    </a:lnTo>
                    <a:lnTo>
                      <a:pt x="993" y="511"/>
                    </a:lnTo>
                    <a:lnTo>
                      <a:pt x="990" y="510"/>
                    </a:lnTo>
                    <a:lnTo>
                      <a:pt x="986" y="509"/>
                    </a:lnTo>
                    <a:lnTo>
                      <a:pt x="983" y="507"/>
                    </a:lnTo>
                    <a:lnTo>
                      <a:pt x="976" y="501"/>
                    </a:lnTo>
                    <a:lnTo>
                      <a:pt x="971" y="493"/>
                    </a:lnTo>
                    <a:lnTo>
                      <a:pt x="966" y="485"/>
                    </a:lnTo>
                    <a:lnTo>
                      <a:pt x="962" y="475"/>
                    </a:lnTo>
                    <a:lnTo>
                      <a:pt x="958" y="464"/>
                    </a:lnTo>
                    <a:lnTo>
                      <a:pt x="954" y="453"/>
                    </a:lnTo>
                    <a:lnTo>
                      <a:pt x="950" y="429"/>
                    </a:lnTo>
                    <a:lnTo>
                      <a:pt x="946" y="407"/>
                    </a:lnTo>
                    <a:lnTo>
                      <a:pt x="943" y="389"/>
                    </a:lnTo>
                    <a:lnTo>
                      <a:pt x="943" y="375"/>
                    </a:lnTo>
                    <a:lnTo>
                      <a:pt x="940" y="375"/>
                    </a:lnTo>
                    <a:lnTo>
                      <a:pt x="937" y="373"/>
                    </a:lnTo>
                    <a:lnTo>
                      <a:pt x="934" y="371"/>
                    </a:lnTo>
                    <a:lnTo>
                      <a:pt x="931" y="369"/>
                    </a:lnTo>
                    <a:lnTo>
                      <a:pt x="928" y="366"/>
                    </a:lnTo>
                    <a:lnTo>
                      <a:pt x="926" y="363"/>
                    </a:lnTo>
                    <a:lnTo>
                      <a:pt x="924" y="360"/>
                    </a:lnTo>
                    <a:lnTo>
                      <a:pt x="924" y="357"/>
                    </a:lnTo>
                    <a:lnTo>
                      <a:pt x="924" y="354"/>
                    </a:lnTo>
                    <a:lnTo>
                      <a:pt x="925" y="351"/>
                    </a:lnTo>
                    <a:lnTo>
                      <a:pt x="926" y="348"/>
                    </a:lnTo>
                    <a:lnTo>
                      <a:pt x="928" y="345"/>
                    </a:lnTo>
                    <a:lnTo>
                      <a:pt x="934" y="339"/>
                    </a:lnTo>
                    <a:lnTo>
                      <a:pt x="940" y="334"/>
                    </a:lnTo>
                    <a:lnTo>
                      <a:pt x="946" y="328"/>
                    </a:lnTo>
                    <a:lnTo>
                      <a:pt x="951" y="323"/>
                    </a:lnTo>
                    <a:lnTo>
                      <a:pt x="955" y="318"/>
                    </a:lnTo>
                    <a:lnTo>
                      <a:pt x="957" y="314"/>
                    </a:lnTo>
                    <a:lnTo>
                      <a:pt x="958" y="301"/>
                    </a:lnTo>
                    <a:lnTo>
                      <a:pt x="960" y="293"/>
                    </a:lnTo>
                    <a:lnTo>
                      <a:pt x="962" y="285"/>
                    </a:lnTo>
                    <a:lnTo>
                      <a:pt x="963" y="271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53" name="Freeform 257"/>
              <p:cNvSpPr>
                <a:spLocks/>
              </p:cNvSpPr>
              <p:nvPr/>
            </p:nvSpPr>
            <p:spPr bwMode="auto">
              <a:xfrm>
                <a:off x="3600649" y="2778780"/>
                <a:ext cx="163505" cy="149864"/>
              </a:xfrm>
              <a:custGeom>
                <a:avLst/>
                <a:gdLst>
                  <a:gd name="T0" fmla="*/ 26 w 571"/>
                  <a:gd name="T1" fmla="*/ 190 h 443"/>
                  <a:gd name="T2" fmla="*/ 37 w 571"/>
                  <a:gd name="T3" fmla="*/ 177 h 443"/>
                  <a:gd name="T4" fmla="*/ 41 w 571"/>
                  <a:gd name="T5" fmla="*/ 164 h 443"/>
                  <a:gd name="T6" fmla="*/ 39 w 571"/>
                  <a:gd name="T7" fmla="*/ 129 h 443"/>
                  <a:gd name="T8" fmla="*/ 44 w 571"/>
                  <a:gd name="T9" fmla="*/ 120 h 443"/>
                  <a:gd name="T10" fmla="*/ 55 w 571"/>
                  <a:gd name="T11" fmla="*/ 112 h 443"/>
                  <a:gd name="T12" fmla="*/ 68 w 571"/>
                  <a:gd name="T13" fmla="*/ 107 h 443"/>
                  <a:gd name="T14" fmla="*/ 80 w 571"/>
                  <a:gd name="T15" fmla="*/ 104 h 443"/>
                  <a:gd name="T16" fmla="*/ 103 w 571"/>
                  <a:gd name="T17" fmla="*/ 106 h 443"/>
                  <a:gd name="T18" fmla="*/ 124 w 571"/>
                  <a:gd name="T19" fmla="*/ 109 h 443"/>
                  <a:gd name="T20" fmla="*/ 158 w 571"/>
                  <a:gd name="T21" fmla="*/ 120 h 443"/>
                  <a:gd name="T22" fmla="*/ 184 w 571"/>
                  <a:gd name="T23" fmla="*/ 135 h 443"/>
                  <a:gd name="T24" fmla="*/ 206 w 571"/>
                  <a:gd name="T25" fmla="*/ 154 h 443"/>
                  <a:gd name="T26" fmla="*/ 254 w 571"/>
                  <a:gd name="T27" fmla="*/ 92 h 443"/>
                  <a:gd name="T28" fmla="*/ 285 w 571"/>
                  <a:gd name="T29" fmla="*/ 49 h 443"/>
                  <a:gd name="T30" fmla="*/ 538 w 571"/>
                  <a:gd name="T31" fmla="*/ 43 h 443"/>
                  <a:gd name="T32" fmla="*/ 557 w 571"/>
                  <a:gd name="T33" fmla="*/ 78 h 443"/>
                  <a:gd name="T34" fmla="*/ 562 w 571"/>
                  <a:gd name="T35" fmla="*/ 98 h 443"/>
                  <a:gd name="T36" fmla="*/ 564 w 571"/>
                  <a:gd name="T37" fmla="*/ 123 h 443"/>
                  <a:gd name="T38" fmla="*/ 568 w 571"/>
                  <a:gd name="T39" fmla="*/ 151 h 443"/>
                  <a:gd name="T40" fmla="*/ 571 w 571"/>
                  <a:gd name="T41" fmla="*/ 178 h 443"/>
                  <a:gd name="T42" fmla="*/ 564 w 571"/>
                  <a:gd name="T43" fmla="*/ 180 h 443"/>
                  <a:gd name="T44" fmla="*/ 562 w 571"/>
                  <a:gd name="T45" fmla="*/ 179 h 443"/>
                  <a:gd name="T46" fmla="*/ 558 w 571"/>
                  <a:gd name="T47" fmla="*/ 184 h 443"/>
                  <a:gd name="T48" fmla="*/ 548 w 571"/>
                  <a:gd name="T49" fmla="*/ 207 h 443"/>
                  <a:gd name="T50" fmla="*/ 534 w 571"/>
                  <a:gd name="T51" fmla="*/ 225 h 443"/>
                  <a:gd name="T52" fmla="*/ 515 w 571"/>
                  <a:gd name="T53" fmla="*/ 239 h 443"/>
                  <a:gd name="T54" fmla="*/ 494 w 571"/>
                  <a:gd name="T55" fmla="*/ 249 h 443"/>
                  <a:gd name="T56" fmla="*/ 405 w 571"/>
                  <a:gd name="T57" fmla="*/ 283 h 443"/>
                  <a:gd name="T58" fmla="*/ 347 w 571"/>
                  <a:gd name="T59" fmla="*/ 307 h 443"/>
                  <a:gd name="T60" fmla="*/ 295 w 571"/>
                  <a:gd name="T61" fmla="*/ 328 h 443"/>
                  <a:gd name="T62" fmla="*/ 245 w 571"/>
                  <a:gd name="T63" fmla="*/ 345 h 443"/>
                  <a:gd name="T64" fmla="*/ 186 w 571"/>
                  <a:gd name="T65" fmla="*/ 363 h 443"/>
                  <a:gd name="T66" fmla="*/ 167 w 571"/>
                  <a:gd name="T67" fmla="*/ 371 h 443"/>
                  <a:gd name="T68" fmla="*/ 149 w 571"/>
                  <a:gd name="T69" fmla="*/ 381 h 443"/>
                  <a:gd name="T70" fmla="*/ 119 w 571"/>
                  <a:gd name="T71" fmla="*/ 403 h 443"/>
                  <a:gd name="T72" fmla="*/ 92 w 571"/>
                  <a:gd name="T73" fmla="*/ 426 h 443"/>
                  <a:gd name="T74" fmla="*/ 67 w 571"/>
                  <a:gd name="T75" fmla="*/ 443 h 443"/>
                  <a:gd name="T76" fmla="*/ 50 w 571"/>
                  <a:gd name="T77" fmla="*/ 378 h 443"/>
                  <a:gd name="T78" fmla="*/ 33 w 571"/>
                  <a:gd name="T79" fmla="*/ 313 h 443"/>
                  <a:gd name="T80" fmla="*/ 16 w 571"/>
                  <a:gd name="T81" fmla="*/ 251 h 443"/>
                  <a:gd name="T82" fmla="*/ 0 w 571"/>
                  <a:gd name="T83" fmla="*/ 196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71" h="443">
                    <a:moveTo>
                      <a:pt x="0" y="196"/>
                    </a:moveTo>
                    <a:lnTo>
                      <a:pt x="26" y="190"/>
                    </a:lnTo>
                    <a:lnTo>
                      <a:pt x="33" y="184"/>
                    </a:lnTo>
                    <a:lnTo>
                      <a:pt x="37" y="177"/>
                    </a:lnTo>
                    <a:lnTo>
                      <a:pt x="39" y="171"/>
                    </a:lnTo>
                    <a:lnTo>
                      <a:pt x="41" y="164"/>
                    </a:lnTo>
                    <a:lnTo>
                      <a:pt x="41" y="149"/>
                    </a:lnTo>
                    <a:lnTo>
                      <a:pt x="39" y="129"/>
                    </a:lnTo>
                    <a:lnTo>
                      <a:pt x="41" y="124"/>
                    </a:lnTo>
                    <a:lnTo>
                      <a:pt x="44" y="120"/>
                    </a:lnTo>
                    <a:lnTo>
                      <a:pt x="49" y="116"/>
                    </a:lnTo>
                    <a:lnTo>
                      <a:pt x="55" y="112"/>
                    </a:lnTo>
                    <a:lnTo>
                      <a:pt x="61" y="109"/>
                    </a:lnTo>
                    <a:lnTo>
                      <a:pt x="68" y="107"/>
                    </a:lnTo>
                    <a:lnTo>
                      <a:pt x="75" y="105"/>
                    </a:lnTo>
                    <a:lnTo>
                      <a:pt x="80" y="104"/>
                    </a:lnTo>
                    <a:lnTo>
                      <a:pt x="92" y="105"/>
                    </a:lnTo>
                    <a:lnTo>
                      <a:pt x="103" y="106"/>
                    </a:lnTo>
                    <a:lnTo>
                      <a:pt x="114" y="107"/>
                    </a:lnTo>
                    <a:lnTo>
                      <a:pt x="124" y="109"/>
                    </a:lnTo>
                    <a:lnTo>
                      <a:pt x="142" y="113"/>
                    </a:lnTo>
                    <a:lnTo>
                      <a:pt x="158" y="120"/>
                    </a:lnTo>
                    <a:lnTo>
                      <a:pt x="172" y="127"/>
                    </a:lnTo>
                    <a:lnTo>
                      <a:pt x="184" y="135"/>
                    </a:lnTo>
                    <a:lnTo>
                      <a:pt x="195" y="145"/>
                    </a:lnTo>
                    <a:lnTo>
                      <a:pt x="206" y="154"/>
                    </a:lnTo>
                    <a:lnTo>
                      <a:pt x="227" y="127"/>
                    </a:lnTo>
                    <a:lnTo>
                      <a:pt x="254" y="92"/>
                    </a:lnTo>
                    <a:lnTo>
                      <a:pt x="276" y="62"/>
                    </a:lnTo>
                    <a:lnTo>
                      <a:pt x="285" y="49"/>
                    </a:lnTo>
                    <a:lnTo>
                      <a:pt x="538" y="0"/>
                    </a:lnTo>
                    <a:lnTo>
                      <a:pt x="538" y="43"/>
                    </a:lnTo>
                    <a:lnTo>
                      <a:pt x="548" y="60"/>
                    </a:lnTo>
                    <a:lnTo>
                      <a:pt x="557" y="78"/>
                    </a:lnTo>
                    <a:lnTo>
                      <a:pt x="560" y="87"/>
                    </a:lnTo>
                    <a:lnTo>
                      <a:pt x="562" y="98"/>
                    </a:lnTo>
                    <a:lnTo>
                      <a:pt x="564" y="110"/>
                    </a:lnTo>
                    <a:lnTo>
                      <a:pt x="564" y="123"/>
                    </a:lnTo>
                    <a:lnTo>
                      <a:pt x="565" y="136"/>
                    </a:lnTo>
                    <a:lnTo>
                      <a:pt x="568" y="151"/>
                    </a:lnTo>
                    <a:lnTo>
                      <a:pt x="570" y="164"/>
                    </a:lnTo>
                    <a:lnTo>
                      <a:pt x="571" y="178"/>
                    </a:lnTo>
                    <a:lnTo>
                      <a:pt x="568" y="180"/>
                    </a:lnTo>
                    <a:lnTo>
                      <a:pt x="564" y="180"/>
                    </a:lnTo>
                    <a:lnTo>
                      <a:pt x="563" y="179"/>
                    </a:lnTo>
                    <a:lnTo>
                      <a:pt x="562" y="179"/>
                    </a:lnTo>
                    <a:lnTo>
                      <a:pt x="561" y="179"/>
                    </a:lnTo>
                    <a:lnTo>
                      <a:pt x="558" y="184"/>
                    </a:lnTo>
                    <a:lnTo>
                      <a:pt x="553" y="196"/>
                    </a:lnTo>
                    <a:lnTo>
                      <a:pt x="548" y="207"/>
                    </a:lnTo>
                    <a:lnTo>
                      <a:pt x="541" y="217"/>
                    </a:lnTo>
                    <a:lnTo>
                      <a:pt x="534" y="225"/>
                    </a:lnTo>
                    <a:lnTo>
                      <a:pt x="525" y="232"/>
                    </a:lnTo>
                    <a:lnTo>
                      <a:pt x="515" y="239"/>
                    </a:lnTo>
                    <a:lnTo>
                      <a:pt x="505" y="244"/>
                    </a:lnTo>
                    <a:lnTo>
                      <a:pt x="494" y="249"/>
                    </a:lnTo>
                    <a:lnTo>
                      <a:pt x="449" y="267"/>
                    </a:lnTo>
                    <a:lnTo>
                      <a:pt x="405" y="283"/>
                    </a:lnTo>
                    <a:lnTo>
                      <a:pt x="374" y="296"/>
                    </a:lnTo>
                    <a:lnTo>
                      <a:pt x="347" y="307"/>
                    </a:lnTo>
                    <a:lnTo>
                      <a:pt x="321" y="318"/>
                    </a:lnTo>
                    <a:lnTo>
                      <a:pt x="295" y="328"/>
                    </a:lnTo>
                    <a:lnTo>
                      <a:pt x="270" y="337"/>
                    </a:lnTo>
                    <a:lnTo>
                      <a:pt x="245" y="345"/>
                    </a:lnTo>
                    <a:lnTo>
                      <a:pt x="216" y="354"/>
                    </a:lnTo>
                    <a:lnTo>
                      <a:pt x="186" y="363"/>
                    </a:lnTo>
                    <a:lnTo>
                      <a:pt x="177" y="366"/>
                    </a:lnTo>
                    <a:lnTo>
                      <a:pt x="167" y="371"/>
                    </a:lnTo>
                    <a:lnTo>
                      <a:pt x="158" y="376"/>
                    </a:lnTo>
                    <a:lnTo>
                      <a:pt x="149" y="381"/>
                    </a:lnTo>
                    <a:lnTo>
                      <a:pt x="134" y="392"/>
                    </a:lnTo>
                    <a:lnTo>
                      <a:pt x="119" y="403"/>
                    </a:lnTo>
                    <a:lnTo>
                      <a:pt x="105" y="414"/>
                    </a:lnTo>
                    <a:lnTo>
                      <a:pt x="92" y="426"/>
                    </a:lnTo>
                    <a:lnTo>
                      <a:pt x="79" y="435"/>
                    </a:lnTo>
                    <a:lnTo>
                      <a:pt x="67" y="443"/>
                    </a:lnTo>
                    <a:lnTo>
                      <a:pt x="58" y="410"/>
                    </a:lnTo>
                    <a:lnTo>
                      <a:pt x="50" y="378"/>
                    </a:lnTo>
                    <a:lnTo>
                      <a:pt x="42" y="345"/>
                    </a:lnTo>
                    <a:lnTo>
                      <a:pt x="33" y="313"/>
                    </a:lnTo>
                    <a:lnTo>
                      <a:pt x="24" y="282"/>
                    </a:lnTo>
                    <a:lnTo>
                      <a:pt x="16" y="251"/>
                    </a:lnTo>
                    <a:lnTo>
                      <a:pt x="8" y="223"/>
                    </a:lnTo>
                    <a:lnTo>
                      <a:pt x="0" y="196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54" name="Freeform 258"/>
              <p:cNvSpPr>
                <a:spLocks/>
              </p:cNvSpPr>
              <p:nvPr/>
            </p:nvSpPr>
            <p:spPr bwMode="auto">
              <a:xfrm>
                <a:off x="3730709" y="2628917"/>
                <a:ext cx="78036" cy="80285"/>
              </a:xfrm>
              <a:custGeom>
                <a:avLst/>
                <a:gdLst>
                  <a:gd name="T0" fmla="*/ 0 w 286"/>
                  <a:gd name="T1" fmla="*/ 111 h 228"/>
                  <a:gd name="T2" fmla="*/ 4 w 286"/>
                  <a:gd name="T3" fmla="*/ 109 h 228"/>
                  <a:gd name="T4" fmla="*/ 7 w 286"/>
                  <a:gd name="T5" fmla="*/ 109 h 228"/>
                  <a:gd name="T6" fmla="*/ 10 w 286"/>
                  <a:gd name="T7" fmla="*/ 110 h 228"/>
                  <a:gd name="T8" fmla="*/ 11 w 286"/>
                  <a:gd name="T9" fmla="*/ 111 h 228"/>
                  <a:gd name="T10" fmla="*/ 12 w 286"/>
                  <a:gd name="T11" fmla="*/ 117 h 228"/>
                  <a:gd name="T12" fmla="*/ 13 w 286"/>
                  <a:gd name="T13" fmla="*/ 123 h 228"/>
                  <a:gd name="T14" fmla="*/ 14 w 286"/>
                  <a:gd name="T15" fmla="*/ 128 h 228"/>
                  <a:gd name="T16" fmla="*/ 16 w 286"/>
                  <a:gd name="T17" fmla="*/ 131 h 228"/>
                  <a:gd name="T18" fmla="*/ 19 w 286"/>
                  <a:gd name="T19" fmla="*/ 134 h 228"/>
                  <a:gd name="T20" fmla="*/ 24 w 286"/>
                  <a:gd name="T21" fmla="*/ 136 h 228"/>
                  <a:gd name="T22" fmla="*/ 29 w 286"/>
                  <a:gd name="T23" fmla="*/ 137 h 228"/>
                  <a:gd name="T24" fmla="*/ 37 w 286"/>
                  <a:gd name="T25" fmla="*/ 138 h 228"/>
                  <a:gd name="T26" fmla="*/ 48 w 286"/>
                  <a:gd name="T27" fmla="*/ 138 h 228"/>
                  <a:gd name="T28" fmla="*/ 60 w 286"/>
                  <a:gd name="T29" fmla="*/ 136 h 228"/>
                  <a:gd name="T30" fmla="*/ 98 w 286"/>
                  <a:gd name="T31" fmla="*/ 130 h 228"/>
                  <a:gd name="T32" fmla="*/ 129 w 286"/>
                  <a:gd name="T33" fmla="*/ 122 h 228"/>
                  <a:gd name="T34" fmla="*/ 143 w 286"/>
                  <a:gd name="T35" fmla="*/ 118 h 228"/>
                  <a:gd name="T36" fmla="*/ 156 w 286"/>
                  <a:gd name="T37" fmla="*/ 114 h 228"/>
                  <a:gd name="T38" fmla="*/ 167 w 286"/>
                  <a:gd name="T39" fmla="*/ 109 h 228"/>
                  <a:gd name="T40" fmla="*/ 178 w 286"/>
                  <a:gd name="T41" fmla="*/ 103 h 228"/>
                  <a:gd name="T42" fmla="*/ 188 w 286"/>
                  <a:gd name="T43" fmla="*/ 96 h 228"/>
                  <a:gd name="T44" fmla="*/ 198 w 286"/>
                  <a:gd name="T45" fmla="*/ 87 h 228"/>
                  <a:gd name="T46" fmla="*/ 208 w 286"/>
                  <a:gd name="T47" fmla="*/ 78 h 228"/>
                  <a:gd name="T48" fmla="*/ 219 w 286"/>
                  <a:gd name="T49" fmla="*/ 65 h 228"/>
                  <a:gd name="T50" fmla="*/ 229 w 286"/>
                  <a:gd name="T51" fmla="*/ 52 h 228"/>
                  <a:gd name="T52" fmla="*/ 241 w 286"/>
                  <a:gd name="T53" fmla="*/ 37 h 228"/>
                  <a:gd name="T54" fmla="*/ 253 w 286"/>
                  <a:gd name="T55" fmla="*/ 20 h 228"/>
                  <a:gd name="T56" fmla="*/ 266 w 286"/>
                  <a:gd name="T57" fmla="*/ 0 h 228"/>
                  <a:gd name="T58" fmla="*/ 270 w 286"/>
                  <a:gd name="T59" fmla="*/ 7 h 228"/>
                  <a:gd name="T60" fmla="*/ 274 w 286"/>
                  <a:gd name="T61" fmla="*/ 13 h 228"/>
                  <a:gd name="T62" fmla="*/ 276 w 286"/>
                  <a:gd name="T63" fmla="*/ 20 h 228"/>
                  <a:gd name="T64" fmla="*/ 279 w 286"/>
                  <a:gd name="T65" fmla="*/ 27 h 228"/>
                  <a:gd name="T66" fmla="*/ 282 w 286"/>
                  <a:gd name="T67" fmla="*/ 42 h 228"/>
                  <a:gd name="T68" fmla="*/ 286 w 286"/>
                  <a:gd name="T69" fmla="*/ 62 h 228"/>
                  <a:gd name="T70" fmla="*/ 246 w 286"/>
                  <a:gd name="T71" fmla="*/ 198 h 228"/>
                  <a:gd name="T72" fmla="*/ 226 w 286"/>
                  <a:gd name="T73" fmla="*/ 228 h 228"/>
                  <a:gd name="T74" fmla="*/ 53 w 286"/>
                  <a:gd name="T75" fmla="*/ 210 h 228"/>
                  <a:gd name="T76" fmla="*/ 0 w 286"/>
                  <a:gd name="T77" fmla="*/ 111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6" h="228">
                    <a:moveTo>
                      <a:pt x="0" y="111"/>
                    </a:moveTo>
                    <a:lnTo>
                      <a:pt x="4" y="109"/>
                    </a:lnTo>
                    <a:lnTo>
                      <a:pt x="7" y="109"/>
                    </a:lnTo>
                    <a:lnTo>
                      <a:pt x="10" y="110"/>
                    </a:lnTo>
                    <a:lnTo>
                      <a:pt x="11" y="111"/>
                    </a:lnTo>
                    <a:lnTo>
                      <a:pt x="12" y="117"/>
                    </a:lnTo>
                    <a:lnTo>
                      <a:pt x="13" y="123"/>
                    </a:lnTo>
                    <a:lnTo>
                      <a:pt x="14" y="128"/>
                    </a:lnTo>
                    <a:lnTo>
                      <a:pt x="16" y="131"/>
                    </a:lnTo>
                    <a:lnTo>
                      <a:pt x="19" y="134"/>
                    </a:lnTo>
                    <a:lnTo>
                      <a:pt x="24" y="136"/>
                    </a:lnTo>
                    <a:lnTo>
                      <a:pt x="29" y="137"/>
                    </a:lnTo>
                    <a:lnTo>
                      <a:pt x="37" y="138"/>
                    </a:lnTo>
                    <a:lnTo>
                      <a:pt x="48" y="138"/>
                    </a:lnTo>
                    <a:lnTo>
                      <a:pt x="60" y="136"/>
                    </a:lnTo>
                    <a:lnTo>
                      <a:pt x="98" y="130"/>
                    </a:lnTo>
                    <a:lnTo>
                      <a:pt x="129" y="122"/>
                    </a:lnTo>
                    <a:lnTo>
                      <a:pt x="143" y="118"/>
                    </a:lnTo>
                    <a:lnTo>
                      <a:pt x="156" y="114"/>
                    </a:lnTo>
                    <a:lnTo>
                      <a:pt x="167" y="109"/>
                    </a:lnTo>
                    <a:lnTo>
                      <a:pt x="178" y="103"/>
                    </a:lnTo>
                    <a:lnTo>
                      <a:pt x="188" y="96"/>
                    </a:lnTo>
                    <a:lnTo>
                      <a:pt x="198" y="87"/>
                    </a:lnTo>
                    <a:lnTo>
                      <a:pt x="208" y="78"/>
                    </a:lnTo>
                    <a:lnTo>
                      <a:pt x="219" y="65"/>
                    </a:lnTo>
                    <a:lnTo>
                      <a:pt x="229" y="52"/>
                    </a:lnTo>
                    <a:lnTo>
                      <a:pt x="241" y="37"/>
                    </a:lnTo>
                    <a:lnTo>
                      <a:pt x="253" y="20"/>
                    </a:lnTo>
                    <a:lnTo>
                      <a:pt x="266" y="0"/>
                    </a:lnTo>
                    <a:lnTo>
                      <a:pt x="270" y="7"/>
                    </a:lnTo>
                    <a:lnTo>
                      <a:pt x="274" y="13"/>
                    </a:lnTo>
                    <a:lnTo>
                      <a:pt x="276" y="20"/>
                    </a:lnTo>
                    <a:lnTo>
                      <a:pt x="279" y="27"/>
                    </a:lnTo>
                    <a:lnTo>
                      <a:pt x="282" y="42"/>
                    </a:lnTo>
                    <a:lnTo>
                      <a:pt x="286" y="62"/>
                    </a:lnTo>
                    <a:lnTo>
                      <a:pt x="246" y="198"/>
                    </a:lnTo>
                    <a:lnTo>
                      <a:pt x="226" y="228"/>
                    </a:lnTo>
                    <a:lnTo>
                      <a:pt x="53" y="210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55" name="Freeform 259"/>
              <p:cNvSpPr>
                <a:spLocks/>
              </p:cNvSpPr>
              <p:nvPr/>
            </p:nvSpPr>
            <p:spPr bwMode="auto">
              <a:xfrm>
                <a:off x="3524471" y="2400553"/>
                <a:ext cx="146782" cy="173057"/>
              </a:xfrm>
              <a:custGeom>
                <a:avLst/>
                <a:gdLst>
                  <a:gd name="T0" fmla="*/ 478 w 524"/>
                  <a:gd name="T1" fmla="*/ 370 h 505"/>
                  <a:gd name="T2" fmla="*/ 484 w 524"/>
                  <a:gd name="T3" fmla="*/ 346 h 505"/>
                  <a:gd name="T4" fmla="*/ 483 w 524"/>
                  <a:gd name="T5" fmla="*/ 329 h 505"/>
                  <a:gd name="T6" fmla="*/ 478 w 524"/>
                  <a:gd name="T7" fmla="*/ 302 h 505"/>
                  <a:gd name="T8" fmla="*/ 455 w 524"/>
                  <a:gd name="T9" fmla="*/ 299 h 505"/>
                  <a:gd name="T10" fmla="*/ 431 w 524"/>
                  <a:gd name="T11" fmla="*/ 288 h 505"/>
                  <a:gd name="T12" fmla="*/ 407 w 524"/>
                  <a:gd name="T13" fmla="*/ 274 h 505"/>
                  <a:gd name="T14" fmla="*/ 386 w 524"/>
                  <a:gd name="T15" fmla="*/ 256 h 505"/>
                  <a:gd name="T16" fmla="*/ 366 w 524"/>
                  <a:gd name="T17" fmla="*/ 237 h 505"/>
                  <a:gd name="T18" fmla="*/ 352 w 524"/>
                  <a:gd name="T19" fmla="*/ 216 h 505"/>
                  <a:gd name="T20" fmla="*/ 342 w 524"/>
                  <a:gd name="T21" fmla="*/ 196 h 505"/>
                  <a:gd name="T22" fmla="*/ 339 w 524"/>
                  <a:gd name="T23" fmla="*/ 178 h 505"/>
                  <a:gd name="T24" fmla="*/ 341 w 524"/>
                  <a:gd name="T25" fmla="*/ 162 h 505"/>
                  <a:gd name="T26" fmla="*/ 349 w 524"/>
                  <a:gd name="T27" fmla="*/ 150 h 505"/>
                  <a:gd name="T28" fmla="*/ 365 w 524"/>
                  <a:gd name="T29" fmla="*/ 136 h 505"/>
                  <a:gd name="T30" fmla="*/ 354 w 524"/>
                  <a:gd name="T31" fmla="*/ 130 h 505"/>
                  <a:gd name="T32" fmla="*/ 341 w 524"/>
                  <a:gd name="T33" fmla="*/ 119 h 505"/>
                  <a:gd name="T34" fmla="*/ 315 w 524"/>
                  <a:gd name="T35" fmla="*/ 87 h 505"/>
                  <a:gd name="T36" fmla="*/ 292 w 524"/>
                  <a:gd name="T37" fmla="*/ 51 h 505"/>
                  <a:gd name="T38" fmla="*/ 279 w 524"/>
                  <a:gd name="T39" fmla="*/ 25 h 505"/>
                  <a:gd name="T40" fmla="*/ 260 w 524"/>
                  <a:gd name="T41" fmla="*/ 24 h 505"/>
                  <a:gd name="T42" fmla="*/ 239 w 524"/>
                  <a:gd name="T43" fmla="*/ 19 h 505"/>
                  <a:gd name="T44" fmla="*/ 219 w 524"/>
                  <a:gd name="T45" fmla="*/ 11 h 505"/>
                  <a:gd name="T46" fmla="*/ 197 w 524"/>
                  <a:gd name="T47" fmla="*/ 6 h 505"/>
                  <a:gd name="T48" fmla="*/ 170 w 524"/>
                  <a:gd name="T49" fmla="*/ 3 h 505"/>
                  <a:gd name="T50" fmla="*/ 149 w 524"/>
                  <a:gd name="T51" fmla="*/ 8 h 505"/>
                  <a:gd name="T52" fmla="*/ 114 w 524"/>
                  <a:gd name="T53" fmla="*/ 41 h 505"/>
                  <a:gd name="T54" fmla="*/ 98 w 524"/>
                  <a:gd name="T55" fmla="*/ 57 h 505"/>
                  <a:gd name="T56" fmla="*/ 93 w 524"/>
                  <a:gd name="T57" fmla="*/ 64 h 505"/>
                  <a:gd name="T58" fmla="*/ 94 w 524"/>
                  <a:gd name="T59" fmla="*/ 94 h 505"/>
                  <a:gd name="T60" fmla="*/ 95 w 524"/>
                  <a:gd name="T61" fmla="*/ 140 h 505"/>
                  <a:gd name="T62" fmla="*/ 94 w 524"/>
                  <a:gd name="T63" fmla="*/ 164 h 505"/>
                  <a:gd name="T64" fmla="*/ 86 w 524"/>
                  <a:gd name="T65" fmla="*/ 180 h 505"/>
                  <a:gd name="T66" fmla="*/ 67 w 524"/>
                  <a:gd name="T67" fmla="*/ 197 h 505"/>
                  <a:gd name="T68" fmla="*/ 40 w 524"/>
                  <a:gd name="T69" fmla="*/ 214 h 505"/>
                  <a:gd name="T70" fmla="*/ 13 w 524"/>
                  <a:gd name="T71" fmla="*/ 228 h 505"/>
                  <a:gd name="T72" fmla="*/ 2 w 524"/>
                  <a:gd name="T73" fmla="*/ 246 h 505"/>
                  <a:gd name="T74" fmla="*/ 2 w 524"/>
                  <a:gd name="T75" fmla="*/ 264 h 505"/>
                  <a:gd name="T76" fmla="*/ 0 w 524"/>
                  <a:gd name="T77" fmla="*/ 278 h 505"/>
                  <a:gd name="T78" fmla="*/ 0 w 524"/>
                  <a:gd name="T79" fmla="*/ 289 h 505"/>
                  <a:gd name="T80" fmla="*/ 7 w 524"/>
                  <a:gd name="T81" fmla="*/ 301 h 505"/>
                  <a:gd name="T82" fmla="*/ 26 w 524"/>
                  <a:gd name="T83" fmla="*/ 314 h 505"/>
                  <a:gd name="T84" fmla="*/ 62 w 524"/>
                  <a:gd name="T85" fmla="*/ 331 h 505"/>
                  <a:gd name="T86" fmla="*/ 120 w 524"/>
                  <a:gd name="T87" fmla="*/ 355 h 505"/>
                  <a:gd name="T88" fmla="*/ 180 w 524"/>
                  <a:gd name="T89" fmla="*/ 374 h 505"/>
                  <a:gd name="T90" fmla="*/ 214 w 524"/>
                  <a:gd name="T91" fmla="*/ 385 h 505"/>
                  <a:gd name="T92" fmla="*/ 237 w 524"/>
                  <a:gd name="T93" fmla="*/ 400 h 505"/>
                  <a:gd name="T94" fmla="*/ 252 w 524"/>
                  <a:gd name="T95" fmla="*/ 418 h 505"/>
                  <a:gd name="T96" fmla="*/ 262 w 524"/>
                  <a:gd name="T97" fmla="*/ 435 h 505"/>
                  <a:gd name="T98" fmla="*/ 266 w 524"/>
                  <a:gd name="T99" fmla="*/ 451 h 505"/>
                  <a:gd name="T100" fmla="*/ 270 w 524"/>
                  <a:gd name="T101" fmla="*/ 469 h 505"/>
                  <a:gd name="T102" fmla="*/ 277 w 524"/>
                  <a:gd name="T103" fmla="*/ 481 h 505"/>
                  <a:gd name="T104" fmla="*/ 287 w 524"/>
                  <a:gd name="T105" fmla="*/ 489 h 505"/>
                  <a:gd name="T106" fmla="*/ 307 w 524"/>
                  <a:gd name="T107" fmla="*/ 497 h 505"/>
                  <a:gd name="T108" fmla="*/ 328 w 524"/>
                  <a:gd name="T109" fmla="*/ 503 h 505"/>
                  <a:gd name="T110" fmla="*/ 335 w 524"/>
                  <a:gd name="T111" fmla="*/ 500 h 505"/>
                  <a:gd name="T112" fmla="*/ 346 w 524"/>
                  <a:gd name="T113" fmla="*/ 499 h 505"/>
                  <a:gd name="T114" fmla="*/ 366 w 524"/>
                  <a:gd name="T115" fmla="*/ 503 h 505"/>
                  <a:gd name="T116" fmla="*/ 383 w 524"/>
                  <a:gd name="T117" fmla="*/ 505 h 505"/>
                  <a:gd name="T118" fmla="*/ 437 w 524"/>
                  <a:gd name="T119" fmla="*/ 505 h 505"/>
                  <a:gd name="T120" fmla="*/ 465 w 524"/>
                  <a:gd name="T121" fmla="*/ 449 h 505"/>
                  <a:gd name="T122" fmla="*/ 492 w 524"/>
                  <a:gd name="T123" fmla="*/ 437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4" h="505">
                    <a:moveTo>
                      <a:pt x="524" y="419"/>
                    </a:moveTo>
                    <a:lnTo>
                      <a:pt x="478" y="370"/>
                    </a:lnTo>
                    <a:lnTo>
                      <a:pt x="482" y="357"/>
                    </a:lnTo>
                    <a:lnTo>
                      <a:pt x="484" y="346"/>
                    </a:lnTo>
                    <a:lnTo>
                      <a:pt x="484" y="336"/>
                    </a:lnTo>
                    <a:lnTo>
                      <a:pt x="483" y="329"/>
                    </a:lnTo>
                    <a:lnTo>
                      <a:pt x="479" y="315"/>
                    </a:lnTo>
                    <a:lnTo>
                      <a:pt x="478" y="302"/>
                    </a:lnTo>
                    <a:lnTo>
                      <a:pt x="466" y="301"/>
                    </a:lnTo>
                    <a:lnTo>
                      <a:pt x="455" y="299"/>
                    </a:lnTo>
                    <a:lnTo>
                      <a:pt x="443" y="295"/>
                    </a:lnTo>
                    <a:lnTo>
                      <a:pt x="431" y="288"/>
                    </a:lnTo>
                    <a:lnTo>
                      <a:pt x="419" y="282"/>
                    </a:lnTo>
                    <a:lnTo>
                      <a:pt x="407" y="274"/>
                    </a:lnTo>
                    <a:lnTo>
                      <a:pt x="396" y="266"/>
                    </a:lnTo>
                    <a:lnTo>
                      <a:pt x="386" y="256"/>
                    </a:lnTo>
                    <a:lnTo>
                      <a:pt x="376" y="247"/>
                    </a:lnTo>
                    <a:lnTo>
                      <a:pt x="366" y="237"/>
                    </a:lnTo>
                    <a:lnTo>
                      <a:pt x="359" y="226"/>
                    </a:lnTo>
                    <a:lnTo>
                      <a:pt x="352" y="216"/>
                    </a:lnTo>
                    <a:lnTo>
                      <a:pt x="347" y="206"/>
                    </a:lnTo>
                    <a:lnTo>
                      <a:pt x="342" y="196"/>
                    </a:lnTo>
                    <a:lnTo>
                      <a:pt x="339" y="187"/>
                    </a:lnTo>
                    <a:lnTo>
                      <a:pt x="339" y="178"/>
                    </a:lnTo>
                    <a:lnTo>
                      <a:pt x="339" y="170"/>
                    </a:lnTo>
                    <a:lnTo>
                      <a:pt x="341" y="162"/>
                    </a:lnTo>
                    <a:lnTo>
                      <a:pt x="346" y="156"/>
                    </a:lnTo>
                    <a:lnTo>
                      <a:pt x="349" y="150"/>
                    </a:lnTo>
                    <a:lnTo>
                      <a:pt x="358" y="142"/>
                    </a:lnTo>
                    <a:lnTo>
                      <a:pt x="365" y="136"/>
                    </a:lnTo>
                    <a:lnTo>
                      <a:pt x="360" y="134"/>
                    </a:lnTo>
                    <a:lnTo>
                      <a:pt x="354" y="130"/>
                    </a:lnTo>
                    <a:lnTo>
                      <a:pt x="348" y="126"/>
                    </a:lnTo>
                    <a:lnTo>
                      <a:pt x="341" y="119"/>
                    </a:lnTo>
                    <a:lnTo>
                      <a:pt x="328" y="104"/>
                    </a:lnTo>
                    <a:lnTo>
                      <a:pt x="315" y="87"/>
                    </a:lnTo>
                    <a:lnTo>
                      <a:pt x="302" y="69"/>
                    </a:lnTo>
                    <a:lnTo>
                      <a:pt x="292" y="51"/>
                    </a:lnTo>
                    <a:lnTo>
                      <a:pt x="283" y="36"/>
                    </a:lnTo>
                    <a:lnTo>
                      <a:pt x="279" y="25"/>
                    </a:lnTo>
                    <a:lnTo>
                      <a:pt x="272" y="25"/>
                    </a:lnTo>
                    <a:lnTo>
                      <a:pt x="260" y="24"/>
                    </a:lnTo>
                    <a:lnTo>
                      <a:pt x="249" y="22"/>
                    </a:lnTo>
                    <a:lnTo>
                      <a:pt x="239" y="19"/>
                    </a:lnTo>
                    <a:lnTo>
                      <a:pt x="229" y="16"/>
                    </a:lnTo>
                    <a:lnTo>
                      <a:pt x="219" y="11"/>
                    </a:lnTo>
                    <a:lnTo>
                      <a:pt x="208" y="9"/>
                    </a:lnTo>
                    <a:lnTo>
                      <a:pt x="197" y="6"/>
                    </a:lnTo>
                    <a:lnTo>
                      <a:pt x="185" y="6"/>
                    </a:lnTo>
                    <a:lnTo>
                      <a:pt x="170" y="3"/>
                    </a:lnTo>
                    <a:lnTo>
                      <a:pt x="159" y="0"/>
                    </a:lnTo>
                    <a:lnTo>
                      <a:pt x="149" y="8"/>
                    </a:lnTo>
                    <a:lnTo>
                      <a:pt x="126" y="29"/>
                    </a:lnTo>
                    <a:lnTo>
                      <a:pt x="114" y="41"/>
                    </a:lnTo>
                    <a:lnTo>
                      <a:pt x="103" y="52"/>
                    </a:lnTo>
                    <a:lnTo>
                      <a:pt x="98" y="57"/>
                    </a:lnTo>
                    <a:lnTo>
                      <a:pt x="95" y="61"/>
                    </a:lnTo>
                    <a:lnTo>
                      <a:pt x="93" y="64"/>
                    </a:lnTo>
                    <a:lnTo>
                      <a:pt x="93" y="68"/>
                    </a:lnTo>
                    <a:lnTo>
                      <a:pt x="94" y="94"/>
                    </a:lnTo>
                    <a:lnTo>
                      <a:pt x="95" y="125"/>
                    </a:lnTo>
                    <a:lnTo>
                      <a:pt x="95" y="140"/>
                    </a:lnTo>
                    <a:lnTo>
                      <a:pt x="95" y="153"/>
                    </a:lnTo>
                    <a:lnTo>
                      <a:pt x="94" y="164"/>
                    </a:lnTo>
                    <a:lnTo>
                      <a:pt x="93" y="172"/>
                    </a:lnTo>
                    <a:lnTo>
                      <a:pt x="86" y="180"/>
                    </a:lnTo>
                    <a:lnTo>
                      <a:pt x="78" y="188"/>
                    </a:lnTo>
                    <a:lnTo>
                      <a:pt x="67" y="197"/>
                    </a:lnTo>
                    <a:lnTo>
                      <a:pt x="53" y="206"/>
                    </a:lnTo>
                    <a:lnTo>
                      <a:pt x="40" y="214"/>
                    </a:lnTo>
                    <a:lnTo>
                      <a:pt x="26" y="222"/>
                    </a:lnTo>
                    <a:lnTo>
                      <a:pt x="13" y="228"/>
                    </a:lnTo>
                    <a:lnTo>
                      <a:pt x="0" y="235"/>
                    </a:lnTo>
                    <a:lnTo>
                      <a:pt x="2" y="246"/>
                    </a:lnTo>
                    <a:lnTo>
                      <a:pt x="3" y="256"/>
                    </a:lnTo>
                    <a:lnTo>
                      <a:pt x="2" y="264"/>
                    </a:lnTo>
                    <a:lnTo>
                      <a:pt x="1" y="272"/>
                    </a:lnTo>
                    <a:lnTo>
                      <a:pt x="0" y="278"/>
                    </a:lnTo>
                    <a:lnTo>
                      <a:pt x="0" y="284"/>
                    </a:lnTo>
                    <a:lnTo>
                      <a:pt x="0" y="289"/>
                    </a:lnTo>
                    <a:lnTo>
                      <a:pt x="2" y="295"/>
                    </a:lnTo>
                    <a:lnTo>
                      <a:pt x="7" y="301"/>
                    </a:lnTo>
                    <a:lnTo>
                      <a:pt x="15" y="307"/>
                    </a:lnTo>
                    <a:lnTo>
                      <a:pt x="26" y="314"/>
                    </a:lnTo>
                    <a:lnTo>
                      <a:pt x="41" y="321"/>
                    </a:lnTo>
                    <a:lnTo>
                      <a:pt x="62" y="331"/>
                    </a:lnTo>
                    <a:lnTo>
                      <a:pt x="89" y="341"/>
                    </a:lnTo>
                    <a:lnTo>
                      <a:pt x="120" y="355"/>
                    </a:lnTo>
                    <a:lnTo>
                      <a:pt x="159" y="370"/>
                    </a:lnTo>
                    <a:lnTo>
                      <a:pt x="180" y="374"/>
                    </a:lnTo>
                    <a:lnTo>
                      <a:pt x="198" y="379"/>
                    </a:lnTo>
                    <a:lnTo>
                      <a:pt x="214" y="385"/>
                    </a:lnTo>
                    <a:lnTo>
                      <a:pt x="226" y="393"/>
                    </a:lnTo>
                    <a:lnTo>
                      <a:pt x="237" y="400"/>
                    </a:lnTo>
                    <a:lnTo>
                      <a:pt x="246" y="410"/>
                    </a:lnTo>
                    <a:lnTo>
                      <a:pt x="252" y="418"/>
                    </a:lnTo>
                    <a:lnTo>
                      <a:pt x="258" y="427"/>
                    </a:lnTo>
                    <a:lnTo>
                      <a:pt x="262" y="435"/>
                    </a:lnTo>
                    <a:lnTo>
                      <a:pt x="265" y="443"/>
                    </a:lnTo>
                    <a:lnTo>
                      <a:pt x="266" y="451"/>
                    </a:lnTo>
                    <a:lnTo>
                      <a:pt x="269" y="458"/>
                    </a:lnTo>
                    <a:lnTo>
                      <a:pt x="270" y="469"/>
                    </a:lnTo>
                    <a:lnTo>
                      <a:pt x="272" y="475"/>
                    </a:lnTo>
                    <a:lnTo>
                      <a:pt x="277" y="481"/>
                    </a:lnTo>
                    <a:lnTo>
                      <a:pt x="282" y="485"/>
                    </a:lnTo>
                    <a:lnTo>
                      <a:pt x="287" y="489"/>
                    </a:lnTo>
                    <a:lnTo>
                      <a:pt x="294" y="492"/>
                    </a:lnTo>
                    <a:lnTo>
                      <a:pt x="307" y="497"/>
                    </a:lnTo>
                    <a:lnTo>
                      <a:pt x="325" y="505"/>
                    </a:lnTo>
                    <a:lnTo>
                      <a:pt x="328" y="503"/>
                    </a:lnTo>
                    <a:lnTo>
                      <a:pt x="331" y="501"/>
                    </a:lnTo>
                    <a:lnTo>
                      <a:pt x="335" y="500"/>
                    </a:lnTo>
                    <a:lnTo>
                      <a:pt x="338" y="500"/>
                    </a:lnTo>
                    <a:lnTo>
                      <a:pt x="346" y="499"/>
                    </a:lnTo>
                    <a:lnTo>
                      <a:pt x="353" y="500"/>
                    </a:lnTo>
                    <a:lnTo>
                      <a:pt x="366" y="503"/>
                    </a:lnTo>
                    <a:lnTo>
                      <a:pt x="372" y="505"/>
                    </a:lnTo>
                    <a:lnTo>
                      <a:pt x="383" y="505"/>
                    </a:lnTo>
                    <a:lnTo>
                      <a:pt x="407" y="505"/>
                    </a:lnTo>
                    <a:lnTo>
                      <a:pt x="437" y="505"/>
                    </a:lnTo>
                    <a:lnTo>
                      <a:pt x="458" y="505"/>
                    </a:lnTo>
                    <a:lnTo>
                      <a:pt x="465" y="449"/>
                    </a:lnTo>
                    <a:lnTo>
                      <a:pt x="478" y="443"/>
                    </a:lnTo>
                    <a:lnTo>
                      <a:pt x="492" y="437"/>
                    </a:lnTo>
                    <a:lnTo>
                      <a:pt x="524" y="419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56" name="Freeform 260"/>
              <p:cNvSpPr>
                <a:spLocks/>
              </p:cNvSpPr>
              <p:nvPr/>
            </p:nvSpPr>
            <p:spPr bwMode="auto">
              <a:xfrm>
                <a:off x="3853338" y="2375576"/>
                <a:ext cx="217388" cy="190898"/>
              </a:xfrm>
              <a:custGeom>
                <a:avLst/>
                <a:gdLst>
                  <a:gd name="T0" fmla="*/ 62 w 764"/>
                  <a:gd name="T1" fmla="*/ 196 h 555"/>
                  <a:gd name="T2" fmla="*/ 93 w 764"/>
                  <a:gd name="T3" fmla="*/ 190 h 555"/>
                  <a:gd name="T4" fmla="*/ 128 w 764"/>
                  <a:gd name="T5" fmla="*/ 182 h 555"/>
                  <a:gd name="T6" fmla="*/ 175 w 764"/>
                  <a:gd name="T7" fmla="*/ 151 h 555"/>
                  <a:gd name="T8" fmla="*/ 194 w 764"/>
                  <a:gd name="T9" fmla="*/ 126 h 555"/>
                  <a:gd name="T10" fmla="*/ 199 w 764"/>
                  <a:gd name="T11" fmla="*/ 88 h 555"/>
                  <a:gd name="T12" fmla="*/ 208 w 764"/>
                  <a:gd name="T13" fmla="*/ 69 h 555"/>
                  <a:gd name="T14" fmla="*/ 240 w 764"/>
                  <a:gd name="T15" fmla="*/ 60 h 555"/>
                  <a:gd name="T16" fmla="*/ 294 w 764"/>
                  <a:gd name="T17" fmla="*/ 62 h 555"/>
                  <a:gd name="T18" fmla="*/ 329 w 764"/>
                  <a:gd name="T19" fmla="*/ 71 h 555"/>
                  <a:gd name="T20" fmla="*/ 362 w 764"/>
                  <a:gd name="T21" fmla="*/ 90 h 555"/>
                  <a:gd name="T22" fmla="*/ 386 w 764"/>
                  <a:gd name="T23" fmla="*/ 93 h 555"/>
                  <a:gd name="T24" fmla="*/ 419 w 764"/>
                  <a:gd name="T25" fmla="*/ 84 h 555"/>
                  <a:gd name="T26" fmla="*/ 460 w 764"/>
                  <a:gd name="T27" fmla="*/ 61 h 555"/>
                  <a:gd name="T28" fmla="*/ 479 w 764"/>
                  <a:gd name="T29" fmla="*/ 33 h 555"/>
                  <a:gd name="T30" fmla="*/ 508 w 764"/>
                  <a:gd name="T31" fmla="*/ 4 h 555"/>
                  <a:gd name="T32" fmla="*/ 530 w 764"/>
                  <a:gd name="T33" fmla="*/ 19 h 555"/>
                  <a:gd name="T34" fmla="*/ 550 w 764"/>
                  <a:gd name="T35" fmla="*/ 45 h 555"/>
                  <a:gd name="T36" fmla="*/ 561 w 764"/>
                  <a:gd name="T37" fmla="*/ 87 h 555"/>
                  <a:gd name="T38" fmla="*/ 570 w 764"/>
                  <a:gd name="T39" fmla="*/ 101 h 555"/>
                  <a:gd name="T40" fmla="*/ 589 w 764"/>
                  <a:gd name="T41" fmla="*/ 104 h 555"/>
                  <a:gd name="T42" fmla="*/ 622 w 764"/>
                  <a:gd name="T43" fmla="*/ 73 h 555"/>
                  <a:gd name="T44" fmla="*/ 743 w 764"/>
                  <a:gd name="T45" fmla="*/ 66 h 555"/>
                  <a:gd name="T46" fmla="*/ 759 w 764"/>
                  <a:gd name="T47" fmla="*/ 87 h 555"/>
                  <a:gd name="T48" fmla="*/ 679 w 764"/>
                  <a:gd name="T49" fmla="*/ 100 h 555"/>
                  <a:gd name="T50" fmla="*/ 605 w 764"/>
                  <a:gd name="T51" fmla="*/ 112 h 555"/>
                  <a:gd name="T52" fmla="*/ 574 w 764"/>
                  <a:gd name="T53" fmla="*/ 130 h 555"/>
                  <a:gd name="T54" fmla="*/ 571 w 764"/>
                  <a:gd name="T55" fmla="*/ 147 h 555"/>
                  <a:gd name="T56" fmla="*/ 582 w 764"/>
                  <a:gd name="T57" fmla="*/ 164 h 555"/>
                  <a:gd name="T58" fmla="*/ 601 w 764"/>
                  <a:gd name="T59" fmla="*/ 180 h 555"/>
                  <a:gd name="T60" fmla="*/ 604 w 764"/>
                  <a:gd name="T61" fmla="*/ 195 h 555"/>
                  <a:gd name="T62" fmla="*/ 594 w 764"/>
                  <a:gd name="T63" fmla="*/ 213 h 555"/>
                  <a:gd name="T64" fmla="*/ 574 w 764"/>
                  <a:gd name="T65" fmla="*/ 237 h 555"/>
                  <a:gd name="T66" fmla="*/ 565 w 764"/>
                  <a:gd name="T67" fmla="*/ 255 h 555"/>
                  <a:gd name="T68" fmla="*/ 542 w 764"/>
                  <a:gd name="T69" fmla="*/ 269 h 555"/>
                  <a:gd name="T70" fmla="*/ 519 w 764"/>
                  <a:gd name="T71" fmla="*/ 310 h 555"/>
                  <a:gd name="T72" fmla="*/ 508 w 764"/>
                  <a:gd name="T73" fmla="*/ 363 h 555"/>
                  <a:gd name="T74" fmla="*/ 497 w 764"/>
                  <a:gd name="T75" fmla="*/ 425 h 555"/>
                  <a:gd name="T76" fmla="*/ 477 w 764"/>
                  <a:gd name="T77" fmla="*/ 412 h 555"/>
                  <a:gd name="T78" fmla="*/ 460 w 764"/>
                  <a:gd name="T79" fmla="*/ 407 h 555"/>
                  <a:gd name="T80" fmla="*/ 439 w 764"/>
                  <a:gd name="T81" fmla="*/ 418 h 555"/>
                  <a:gd name="T82" fmla="*/ 411 w 764"/>
                  <a:gd name="T83" fmla="*/ 440 h 555"/>
                  <a:gd name="T84" fmla="*/ 393 w 764"/>
                  <a:gd name="T85" fmla="*/ 444 h 555"/>
                  <a:gd name="T86" fmla="*/ 375 w 764"/>
                  <a:gd name="T87" fmla="*/ 463 h 555"/>
                  <a:gd name="T88" fmla="*/ 365 w 764"/>
                  <a:gd name="T89" fmla="*/ 511 h 555"/>
                  <a:gd name="T90" fmla="*/ 350 w 764"/>
                  <a:gd name="T91" fmla="*/ 525 h 555"/>
                  <a:gd name="T92" fmla="*/ 270 w 764"/>
                  <a:gd name="T93" fmla="*/ 546 h 555"/>
                  <a:gd name="T94" fmla="*/ 194 w 764"/>
                  <a:gd name="T95" fmla="*/ 554 h 555"/>
                  <a:gd name="T96" fmla="*/ 113 w 764"/>
                  <a:gd name="T97" fmla="*/ 542 h 555"/>
                  <a:gd name="T98" fmla="*/ 95 w 764"/>
                  <a:gd name="T99" fmla="*/ 518 h 555"/>
                  <a:gd name="T100" fmla="*/ 115 w 764"/>
                  <a:gd name="T101" fmla="*/ 488 h 555"/>
                  <a:gd name="T102" fmla="*/ 125 w 764"/>
                  <a:gd name="T103" fmla="*/ 462 h 555"/>
                  <a:gd name="T104" fmla="*/ 123 w 764"/>
                  <a:gd name="T105" fmla="*/ 442 h 555"/>
                  <a:gd name="T106" fmla="*/ 111 w 764"/>
                  <a:gd name="T107" fmla="*/ 433 h 555"/>
                  <a:gd name="T108" fmla="*/ 69 w 764"/>
                  <a:gd name="T109" fmla="*/ 431 h 555"/>
                  <a:gd name="T110" fmla="*/ 52 w 764"/>
                  <a:gd name="T111" fmla="*/ 421 h 555"/>
                  <a:gd name="T112" fmla="*/ 34 w 764"/>
                  <a:gd name="T113" fmla="*/ 384 h 555"/>
                  <a:gd name="T114" fmla="*/ 19 w 764"/>
                  <a:gd name="T115" fmla="*/ 309 h 555"/>
                  <a:gd name="T116" fmla="*/ 10 w 764"/>
                  <a:gd name="T117" fmla="*/ 291 h 555"/>
                  <a:gd name="T118" fmla="*/ 0 w 764"/>
                  <a:gd name="T119" fmla="*/ 280 h 555"/>
                  <a:gd name="T120" fmla="*/ 2 w 764"/>
                  <a:gd name="T121" fmla="*/ 268 h 555"/>
                  <a:gd name="T122" fmla="*/ 22 w 764"/>
                  <a:gd name="T123" fmla="*/ 248 h 555"/>
                  <a:gd name="T124" fmla="*/ 34 w 764"/>
                  <a:gd name="T125" fmla="*/ 221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64" h="555">
                    <a:moveTo>
                      <a:pt x="39" y="191"/>
                    </a:moveTo>
                    <a:lnTo>
                      <a:pt x="48" y="194"/>
                    </a:lnTo>
                    <a:lnTo>
                      <a:pt x="56" y="196"/>
                    </a:lnTo>
                    <a:lnTo>
                      <a:pt x="62" y="196"/>
                    </a:lnTo>
                    <a:lnTo>
                      <a:pt x="68" y="195"/>
                    </a:lnTo>
                    <a:lnTo>
                      <a:pt x="77" y="192"/>
                    </a:lnTo>
                    <a:lnTo>
                      <a:pt x="85" y="191"/>
                    </a:lnTo>
                    <a:lnTo>
                      <a:pt x="93" y="190"/>
                    </a:lnTo>
                    <a:lnTo>
                      <a:pt x="101" y="190"/>
                    </a:lnTo>
                    <a:lnTo>
                      <a:pt x="107" y="188"/>
                    </a:lnTo>
                    <a:lnTo>
                      <a:pt x="114" y="186"/>
                    </a:lnTo>
                    <a:lnTo>
                      <a:pt x="128" y="182"/>
                    </a:lnTo>
                    <a:lnTo>
                      <a:pt x="140" y="175"/>
                    </a:lnTo>
                    <a:lnTo>
                      <a:pt x="152" y="168"/>
                    </a:lnTo>
                    <a:lnTo>
                      <a:pt x="164" y="160"/>
                    </a:lnTo>
                    <a:lnTo>
                      <a:pt x="175" y="151"/>
                    </a:lnTo>
                    <a:lnTo>
                      <a:pt x="185" y="142"/>
                    </a:lnTo>
                    <a:lnTo>
                      <a:pt x="189" y="136"/>
                    </a:lnTo>
                    <a:lnTo>
                      <a:pt x="192" y="131"/>
                    </a:lnTo>
                    <a:lnTo>
                      <a:pt x="194" y="126"/>
                    </a:lnTo>
                    <a:lnTo>
                      <a:pt x="195" y="120"/>
                    </a:lnTo>
                    <a:lnTo>
                      <a:pt x="197" y="109"/>
                    </a:lnTo>
                    <a:lnTo>
                      <a:pt x="198" y="98"/>
                    </a:lnTo>
                    <a:lnTo>
                      <a:pt x="199" y="88"/>
                    </a:lnTo>
                    <a:lnTo>
                      <a:pt x="202" y="78"/>
                    </a:lnTo>
                    <a:lnTo>
                      <a:pt x="204" y="74"/>
                    </a:lnTo>
                    <a:lnTo>
                      <a:pt x="206" y="71"/>
                    </a:lnTo>
                    <a:lnTo>
                      <a:pt x="208" y="69"/>
                    </a:lnTo>
                    <a:lnTo>
                      <a:pt x="212" y="68"/>
                    </a:lnTo>
                    <a:lnTo>
                      <a:pt x="221" y="64"/>
                    </a:lnTo>
                    <a:lnTo>
                      <a:pt x="231" y="62"/>
                    </a:lnTo>
                    <a:lnTo>
                      <a:pt x="240" y="60"/>
                    </a:lnTo>
                    <a:lnTo>
                      <a:pt x="249" y="60"/>
                    </a:lnTo>
                    <a:lnTo>
                      <a:pt x="266" y="61"/>
                    </a:lnTo>
                    <a:lnTo>
                      <a:pt x="285" y="61"/>
                    </a:lnTo>
                    <a:lnTo>
                      <a:pt x="294" y="62"/>
                    </a:lnTo>
                    <a:lnTo>
                      <a:pt x="303" y="63"/>
                    </a:lnTo>
                    <a:lnTo>
                      <a:pt x="310" y="64"/>
                    </a:lnTo>
                    <a:lnTo>
                      <a:pt x="317" y="66"/>
                    </a:lnTo>
                    <a:lnTo>
                      <a:pt x="329" y="71"/>
                    </a:lnTo>
                    <a:lnTo>
                      <a:pt x="339" y="77"/>
                    </a:lnTo>
                    <a:lnTo>
                      <a:pt x="348" y="82"/>
                    </a:lnTo>
                    <a:lnTo>
                      <a:pt x="357" y="88"/>
                    </a:lnTo>
                    <a:lnTo>
                      <a:pt x="362" y="90"/>
                    </a:lnTo>
                    <a:lnTo>
                      <a:pt x="366" y="91"/>
                    </a:lnTo>
                    <a:lnTo>
                      <a:pt x="372" y="92"/>
                    </a:lnTo>
                    <a:lnTo>
                      <a:pt x="378" y="93"/>
                    </a:lnTo>
                    <a:lnTo>
                      <a:pt x="386" y="93"/>
                    </a:lnTo>
                    <a:lnTo>
                      <a:pt x="394" y="92"/>
                    </a:lnTo>
                    <a:lnTo>
                      <a:pt x="402" y="90"/>
                    </a:lnTo>
                    <a:lnTo>
                      <a:pt x="407" y="89"/>
                    </a:lnTo>
                    <a:lnTo>
                      <a:pt x="419" y="84"/>
                    </a:lnTo>
                    <a:lnTo>
                      <a:pt x="429" y="78"/>
                    </a:lnTo>
                    <a:lnTo>
                      <a:pt x="439" y="72"/>
                    </a:lnTo>
                    <a:lnTo>
                      <a:pt x="449" y="66"/>
                    </a:lnTo>
                    <a:lnTo>
                      <a:pt x="460" y="61"/>
                    </a:lnTo>
                    <a:lnTo>
                      <a:pt x="471" y="55"/>
                    </a:lnTo>
                    <a:lnTo>
                      <a:pt x="472" y="48"/>
                    </a:lnTo>
                    <a:lnTo>
                      <a:pt x="475" y="41"/>
                    </a:lnTo>
                    <a:lnTo>
                      <a:pt x="479" y="33"/>
                    </a:lnTo>
                    <a:lnTo>
                      <a:pt x="485" y="25"/>
                    </a:lnTo>
                    <a:lnTo>
                      <a:pt x="496" y="11"/>
                    </a:lnTo>
                    <a:lnTo>
                      <a:pt x="505" y="0"/>
                    </a:lnTo>
                    <a:lnTo>
                      <a:pt x="508" y="4"/>
                    </a:lnTo>
                    <a:lnTo>
                      <a:pt x="512" y="8"/>
                    </a:lnTo>
                    <a:lnTo>
                      <a:pt x="518" y="12"/>
                    </a:lnTo>
                    <a:lnTo>
                      <a:pt x="525" y="15"/>
                    </a:lnTo>
                    <a:lnTo>
                      <a:pt x="530" y="19"/>
                    </a:lnTo>
                    <a:lnTo>
                      <a:pt x="537" y="22"/>
                    </a:lnTo>
                    <a:lnTo>
                      <a:pt x="541" y="26"/>
                    </a:lnTo>
                    <a:lnTo>
                      <a:pt x="544" y="31"/>
                    </a:lnTo>
                    <a:lnTo>
                      <a:pt x="550" y="45"/>
                    </a:lnTo>
                    <a:lnTo>
                      <a:pt x="554" y="58"/>
                    </a:lnTo>
                    <a:lnTo>
                      <a:pt x="556" y="70"/>
                    </a:lnTo>
                    <a:lnTo>
                      <a:pt x="559" y="81"/>
                    </a:lnTo>
                    <a:lnTo>
                      <a:pt x="561" y="87"/>
                    </a:lnTo>
                    <a:lnTo>
                      <a:pt x="562" y="91"/>
                    </a:lnTo>
                    <a:lnTo>
                      <a:pt x="564" y="95"/>
                    </a:lnTo>
                    <a:lnTo>
                      <a:pt x="566" y="99"/>
                    </a:lnTo>
                    <a:lnTo>
                      <a:pt x="570" y="101"/>
                    </a:lnTo>
                    <a:lnTo>
                      <a:pt x="574" y="103"/>
                    </a:lnTo>
                    <a:lnTo>
                      <a:pt x="578" y="104"/>
                    </a:lnTo>
                    <a:lnTo>
                      <a:pt x="584" y="105"/>
                    </a:lnTo>
                    <a:lnTo>
                      <a:pt x="589" y="104"/>
                    </a:lnTo>
                    <a:lnTo>
                      <a:pt x="596" y="100"/>
                    </a:lnTo>
                    <a:lnTo>
                      <a:pt x="602" y="95"/>
                    </a:lnTo>
                    <a:lnTo>
                      <a:pt x="610" y="88"/>
                    </a:lnTo>
                    <a:lnTo>
                      <a:pt x="622" y="73"/>
                    </a:lnTo>
                    <a:lnTo>
                      <a:pt x="631" y="61"/>
                    </a:lnTo>
                    <a:lnTo>
                      <a:pt x="723" y="61"/>
                    </a:lnTo>
                    <a:lnTo>
                      <a:pt x="736" y="61"/>
                    </a:lnTo>
                    <a:lnTo>
                      <a:pt x="743" y="66"/>
                    </a:lnTo>
                    <a:lnTo>
                      <a:pt x="748" y="70"/>
                    </a:lnTo>
                    <a:lnTo>
                      <a:pt x="752" y="75"/>
                    </a:lnTo>
                    <a:lnTo>
                      <a:pt x="755" y="79"/>
                    </a:lnTo>
                    <a:lnTo>
                      <a:pt x="759" y="87"/>
                    </a:lnTo>
                    <a:lnTo>
                      <a:pt x="764" y="93"/>
                    </a:lnTo>
                    <a:lnTo>
                      <a:pt x="740" y="95"/>
                    </a:lnTo>
                    <a:lnTo>
                      <a:pt x="711" y="97"/>
                    </a:lnTo>
                    <a:lnTo>
                      <a:pt x="679" y="100"/>
                    </a:lnTo>
                    <a:lnTo>
                      <a:pt x="647" y="103"/>
                    </a:lnTo>
                    <a:lnTo>
                      <a:pt x="632" y="106"/>
                    </a:lnTo>
                    <a:lnTo>
                      <a:pt x="618" y="109"/>
                    </a:lnTo>
                    <a:lnTo>
                      <a:pt x="605" y="112"/>
                    </a:lnTo>
                    <a:lnTo>
                      <a:pt x="594" y="117"/>
                    </a:lnTo>
                    <a:lnTo>
                      <a:pt x="584" y="122"/>
                    </a:lnTo>
                    <a:lnTo>
                      <a:pt x="577" y="127"/>
                    </a:lnTo>
                    <a:lnTo>
                      <a:pt x="574" y="130"/>
                    </a:lnTo>
                    <a:lnTo>
                      <a:pt x="572" y="134"/>
                    </a:lnTo>
                    <a:lnTo>
                      <a:pt x="571" y="137"/>
                    </a:lnTo>
                    <a:lnTo>
                      <a:pt x="571" y="142"/>
                    </a:lnTo>
                    <a:lnTo>
                      <a:pt x="571" y="147"/>
                    </a:lnTo>
                    <a:lnTo>
                      <a:pt x="572" y="152"/>
                    </a:lnTo>
                    <a:lnTo>
                      <a:pt x="574" y="156"/>
                    </a:lnTo>
                    <a:lnTo>
                      <a:pt x="576" y="159"/>
                    </a:lnTo>
                    <a:lnTo>
                      <a:pt x="582" y="164"/>
                    </a:lnTo>
                    <a:lnTo>
                      <a:pt x="587" y="169"/>
                    </a:lnTo>
                    <a:lnTo>
                      <a:pt x="594" y="173"/>
                    </a:lnTo>
                    <a:lnTo>
                      <a:pt x="599" y="177"/>
                    </a:lnTo>
                    <a:lnTo>
                      <a:pt x="601" y="180"/>
                    </a:lnTo>
                    <a:lnTo>
                      <a:pt x="602" y="183"/>
                    </a:lnTo>
                    <a:lnTo>
                      <a:pt x="604" y="186"/>
                    </a:lnTo>
                    <a:lnTo>
                      <a:pt x="604" y="191"/>
                    </a:lnTo>
                    <a:lnTo>
                      <a:pt x="604" y="195"/>
                    </a:lnTo>
                    <a:lnTo>
                      <a:pt x="602" y="200"/>
                    </a:lnTo>
                    <a:lnTo>
                      <a:pt x="601" y="204"/>
                    </a:lnTo>
                    <a:lnTo>
                      <a:pt x="599" y="207"/>
                    </a:lnTo>
                    <a:lnTo>
                      <a:pt x="594" y="213"/>
                    </a:lnTo>
                    <a:lnTo>
                      <a:pt x="587" y="220"/>
                    </a:lnTo>
                    <a:lnTo>
                      <a:pt x="582" y="226"/>
                    </a:lnTo>
                    <a:lnTo>
                      <a:pt x="576" y="233"/>
                    </a:lnTo>
                    <a:lnTo>
                      <a:pt x="574" y="237"/>
                    </a:lnTo>
                    <a:lnTo>
                      <a:pt x="572" y="242"/>
                    </a:lnTo>
                    <a:lnTo>
                      <a:pt x="571" y="247"/>
                    </a:lnTo>
                    <a:lnTo>
                      <a:pt x="571" y="252"/>
                    </a:lnTo>
                    <a:lnTo>
                      <a:pt x="565" y="255"/>
                    </a:lnTo>
                    <a:lnTo>
                      <a:pt x="560" y="256"/>
                    </a:lnTo>
                    <a:lnTo>
                      <a:pt x="555" y="259"/>
                    </a:lnTo>
                    <a:lnTo>
                      <a:pt x="551" y="262"/>
                    </a:lnTo>
                    <a:lnTo>
                      <a:pt x="542" y="269"/>
                    </a:lnTo>
                    <a:lnTo>
                      <a:pt x="535" y="277"/>
                    </a:lnTo>
                    <a:lnTo>
                      <a:pt x="529" y="287"/>
                    </a:lnTo>
                    <a:lnTo>
                      <a:pt x="523" y="298"/>
                    </a:lnTo>
                    <a:lnTo>
                      <a:pt x="519" y="310"/>
                    </a:lnTo>
                    <a:lnTo>
                      <a:pt x="515" y="323"/>
                    </a:lnTo>
                    <a:lnTo>
                      <a:pt x="512" y="336"/>
                    </a:lnTo>
                    <a:lnTo>
                      <a:pt x="509" y="349"/>
                    </a:lnTo>
                    <a:lnTo>
                      <a:pt x="508" y="363"/>
                    </a:lnTo>
                    <a:lnTo>
                      <a:pt x="506" y="377"/>
                    </a:lnTo>
                    <a:lnTo>
                      <a:pt x="505" y="402"/>
                    </a:lnTo>
                    <a:lnTo>
                      <a:pt x="505" y="425"/>
                    </a:lnTo>
                    <a:lnTo>
                      <a:pt x="497" y="425"/>
                    </a:lnTo>
                    <a:lnTo>
                      <a:pt x="492" y="423"/>
                    </a:lnTo>
                    <a:lnTo>
                      <a:pt x="486" y="420"/>
                    </a:lnTo>
                    <a:lnTo>
                      <a:pt x="482" y="415"/>
                    </a:lnTo>
                    <a:lnTo>
                      <a:pt x="477" y="412"/>
                    </a:lnTo>
                    <a:lnTo>
                      <a:pt x="473" y="409"/>
                    </a:lnTo>
                    <a:lnTo>
                      <a:pt x="470" y="407"/>
                    </a:lnTo>
                    <a:lnTo>
                      <a:pt x="464" y="406"/>
                    </a:lnTo>
                    <a:lnTo>
                      <a:pt x="460" y="407"/>
                    </a:lnTo>
                    <a:lnTo>
                      <a:pt x="455" y="408"/>
                    </a:lnTo>
                    <a:lnTo>
                      <a:pt x="451" y="410"/>
                    </a:lnTo>
                    <a:lnTo>
                      <a:pt x="447" y="412"/>
                    </a:lnTo>
                    <a:lnTo>
                      <a:pt x="439" y="418"/>
                    </a:lnTo>
                    <a:lnTo>
                      <a:pt x="431" y="425"/>
                    </a:lnTo>
                    <a:lnTo>
                      <a:pt x="423" y="432"/>
                    </a:lnTo>
                    <a:lnTo>
                      <a:pt x="416" y="438"/>
                    </a:lnTo>
                    <a:lnTo>
                      <a:pt x="411" y="440"/>
                    </a:lnTo>
                    <a:lnTo>
                      <a:pt x="407" y="442"/>
                    </a:lnTo>
                    <a:lnTo>
                      <a:pt x="403" y="443"/>
                    </a:lnTo>
                    <a:lnTo>
                      <a:pt x="398" y="444"/>
                    </a:lnTo>
                    <a:lnTo>
                      <a:pt x="393" y="444"/>
                    </a:lnTo>
                    <a:lnTo>
                      <a:pt x="388" y="446"/>
                    </a:lnTo>
                    <a:lnTo>
                      <a:pt x="385" y="449"/>
                    </a:lnTo>
                    <a:lnTo>
                      <a:pt x="382" y="453"/>
                    </a:lnTo>
                    <a:lnTo>
                      <a:pt x="375" y="463"/>
                    </a:lnTo>
                    <a:lnTo>
                      <a:pt x="372" y="476"/>
                    </a:lnTo>
                    <a:lnTo>
                      <a:pt x="369" y="489"/>
                    </a:lnTo>
                    <a:lnTo>
                      <a:pt x="366" y="501"/>
                    </a:lnTo>
                    <a:lnTo>
                      <a:pt x="365" y="511"/>
                    </a:lnTo>
                    <a:lnTo>
                      <a:pt x="365" y="517"/>
                    </a:lnTo>
                    <a:lnTo>
                      <a:pt x="362" y="520"/>
                    </a:lnTo>
                    <a:lnTo>
                      <a:pt x="358" y="522"/>
                    </a:lnTo>
                    <a:lnTo>
                      <a:pt x="350" y="525"/>
                    </a:lnTo>
                    <a:lnTo>
                      <a:pt x="342" y="528"/>
                    </a:lnTo>
                    <a:lnTo>
                      <a:pt x="320" y="535"/>
                    </a:lnTo>
                    <a:lnTo>
                      <a:pt x="296" y="541"/>
                    </a:lnTo>
                    <a:lnTo>
                      <a:pt x="270" y="546"/>
                    </a:lnTo>
                    <a:lnTo>
                      <a:pt x="246" y="551"/>
                    </a:lnTo>
                    <a:lnTo>
                      <a:pt x="226" y="554"/>
                    </a:lnTo>
                    <a:lnTo>
                      <a:pt x="212" y="555"/>
                    </a:lnTo>
                    <a:lnTo>
                      <a:pt x="194" y="554"/>
                    </a:lnTo>
                    <a:lnTo>
                      <a:pt x="176" y="553"/>
                    </a:lnTo>
                    <a:lnTo>
                      <a:pt x="159" y="550"/>
                    </a:lnTo>
                    <a:lnTo>
                      <a:pt x="142" y="548"/>
                    </a:lnTo>
                    <a:lnTo>
                      <a:pt x="113" y="542"/>
                    </a:lnTo>
                    <a:lnTo>
                      <a:pt x="92" y="536"/>
                    </a:lnTo>
                    <a:lnTo>
                      <a:pt x="93" y="529"/>
                    </a:lnTo>
                    <a:lnTo>
                      <a:pt x="94" y="523"/>
                    </a:lnTo>
                    <a:lnTo>
                      <a:pt x="95" y="518"/>
                    </a:lnTo>
                    <a:lnTo>
                      <a:pt x="97" y="513"/>
                    </a:lnTo>
                    <a:lnTo>
                      <a:pt x="103" y="504"/>
                    </a:lnTo>
                    <a:lnTo>
                      <a:pt x="109" y="496"/>
                    </a:lnTo>
                    <a:lnTo>
                      <a:pt x="115" y="488"/>
                    </a:lnTo>
                    <a:lnTo>
                      <a:pt x="120" y="479"/>
                    </a:lnTo>
                    <a:lnTo>
                      <a:pt x="123" y="473"/>
                    </a:lnTo>
                    <a:lnTo>
                      <a:pt x="124" y="468"/>
                    </a:lnTo>
                    <a:lnTo>
                      <a:pt x="125" y="462"/>
                    </a:lnTo>
                    <a:lnTo>
                      <a:pt x="126" y="456"/>
                    </a:lnTo>
                    <a:lnTo>
                      <a:pt x="125" y="451"/>
                    </a:lnTo>
                    <a:lnTo>
                      <a:pt x="124" y="446"/>
                    </a:lnTo>
                    <a:lnTo>
                      <a:pt x="123" y="442"/>
                    </a:lnTo>
                    <a:lnTo>
                      <a:pt x="120" y="439"/>
                    </a:lnTo>
                    <a:lnTo>
                      <a:pt x="117" y="437"/>
                    </a:lnTo>
                    <a:lnTo>
                      <a:pt x="114" y="435"/>
                    </a:lnTo>
                    <a:lnTo>
                      <a:pt x="111" y="433"/>
                    </a:lnTo>
                    <a:lnTo>
                      <a:pt x="106" y="432"/>
                    </a:lnTo>
                    <a:lnTo>
                      <a:pt x="89" y="431"/>
                    </a:lnTo>
                    <a:lnTo>
                      <a:pt x="72" y="432"/>
                    </a:lnTo>
                    <a:lnTo>
                      <a:pt x="69" y="431"/>
                    </a:lnTo>
                    <a:lnTo>
                      <a:pt x="66" y="430"/>
                    </a:lnTo>
                    <a:lnTo>
                      <a:pt x="62" y="429"/>
                    </a:lnTo>
                    <a:lnTo>
                      <a:pt x="59" y="427"/>
                    </a:lnTo>
                    <a:lnTo>
                      <a:pt x="52" y="421"/>
                    </a:lnTo>
                    <a:lnTo>
                      <a:pt x="47" y="413"/>
                    </a:lnTo>
                    <a:lnTo>
                      <a:pt x="42" y="405"/>
                    </a:lnTo>
                    <a:lnTo>
                      <a:pt x="38" y="395"/>
                    </a:lnTo>
                    <a:lnTo>
                      <a:pt x="34" y="384"/>
                    </a:lnTo>
                    <a:lnTo>
                      <a:pt x="30" y="373"/>
                    </a:lnTo>
                    <a:lnTo>
                      <a:pt x="26" y="349"/>
                    </a:lnTo>
                    <a:lnTo>
                      <a:pt x="22" y="327"/>
                    </a:lnTo>
                    <a:lnTo>
                      <a:pt x="19" y="309"/>
                    </a:lnTo>
                    <a:lnTo>
                      <a:pt x="19" y="295"/>
                    </a:lnTo>
                    <a:lnTo>
                      <a:pt x="16" y="295"/>
                    </a:lnTo>
                    <a:lnTo>
                      <a:pt x="13" y="293"/>
                    </a:lnTo>
                    <a:lnTo>
                      <a:pt x="10" y="291"/>
                    </a:lnTo>
                    <a:lnTo>
                      <a:pt x="7" y="289"/>
                    </a:lnTo>
                    <a:lnTo>
                      <a:pt x="4" y="286"/>
                    </a:lnTo>
                    <a:lnTo>
                      <a:pt x="2" y="283"/>
                    </a:lnTo>
                    <a:lnTo>
                      <a:pt x="0" y="280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1" y="271"/>
                    </a:lnTo>
                    <a:lnTo>
                      <a:pt x="2" y="268"/>
                    </a:lnTo>
                    <a:lnTo>
                      <a:pt x="4" y="265"/>
                    </a:lnTo>
                    <a:lnTo>
                      <a:pt x="10" y="259"/>
                    </a:lnTo>
                    <a:lnTo>
                      <a:pt x="16" y="254"/>
                    </a:lnTo>
                    <a:lnTo>
                      <a:pt x="22" y="248"/>
                    </a:lnTo>
                    <a:lnTo>
                      <a:pt x="27" y="243"/>
                    </a:lnTo>
                    <a:lnTo>
                      <a:pt x="31" y="238"/>
                    </a:lnTo>
                    <a:lnTo>
                      <a:pt x="33" y="234"/>
                    </a:lnTo>
                    <a:lnTo>
                      <a:pt x="34" y="221"/>
                    </a:lnTo>
                    <a:lnTo>
                      <a:pt x="36" y="213"/>
                    </a:lnTo>
                    <a:lnTo>
                      <a:pt x="38" y="205"/>
                    </a:lnTo>
                    <a:lnTo>
                      <a:pt x="39" y="191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57" name="Freeform 261"/>
              <p:cNvSpPr>
                <a:spLocks/>
              </p:cNvSpPr>
              <p:nvPr/>
            </p:nvSpPr>
            <p:spPr bwMode="auto">
              <a:xfrm>
                <a:off x="3873959" y="2407122"/>
                <a:ext cx="240032" cy="278956"/>
              </a:xfrm>
              <a:custGeom>
                <a:avLst/>
                <a:gdLst>
                  <a:gd name="T0" fmla="*/ 64994080 w 831"/>
                  <a:gd name="T1" fmla="*/ 9677575 h 812"/>
                  <a:gd name="T2" fmla="*/ 58986925 w 831"/>
                  <a:gd name="T3" fmla="*/ 3422708 h 812"/>
                  <a:gd name="T4" fmla="*/ 46889139 w 831"/>
                  <a:gd name="T5" fmla="*/ 1180066 h 812"/>
                  <a:gd name="T6" fmla="*/ 41632987 w 831"/>
                  <a:gd name="T7" fmla="*/ 3422708 h 812"/>
                  <a:gd name="T8" fmla="*/ 40548366 w 831"/>
                  <a:gd name="T9" fmla="*/ 5783184 h 812"/>
                  <a:gd name="T10" fmla="*/ 41466033 w 831"/>
                  <a:gd name="T11" fmla="*/ 8379330 h 812"/>
                  <a:gd name="T12" fmla="*/ 43134704 w 831"/>
                  <a:gd name="T13" fmla="*/ 10621971 h 812"/>
                  <a:gd name="T14" fmla="*/ 43051227 w 831"/>
                  <a:gd name="T15" fmla="*/ 13100282 h 812"/>
                  <a:gd name="T16" fmla="*/ 40965461 w 831"/>
                  <a:gd name="T17" fmla="*/ 16522990 h 812"/>
                  <a:gd name="T18" fmla="*/ 40047794 w 831"/>
                  <a:gd name="T19" fmla="*/ 19119479 h 812"/>
                  <a:gd name="T20" fmla="*/ 37544644 w 831"/>
                  <a:gd name="T21" fmla="*/ 21715969 h 812"/>
                  <a:gd name="T22" fmla="*/ 35625833 w 831"/>
                  <a:gd name="T23" fmla="*/ 28679219 h 812"/>
                  <a:gd name="T24" fmla="*/ 35041784 w 831"/>
                  <a:gd name="T25" fmla="*/ 39183012 h 812"/>
                  <a:gd name="T26" fmla="*/ 32705588 w 831"/>
                  <a:gd name="T27" fmla="*/ 37648754 h 812"/>
                  <a:gd name="T28" fmla="*/ 30869964 w 831"/>
                  <a:gd name="T29" fmla="*/ 37176727 h 812"/>
                  <a:gd name="T30" fmla="*/ 28200149 w 831"/>
                  <a:gd name="T31" fmla="*/ 40009230 h 812"/>
                  <a:gd name="T32" fmla="*/ 26114384 w 831"/>
                  <a:gd name="T33" fmla="*/ 41425310 h 812"/>
                  <a:gd name="T34" fmla="*/ 24195572 w 831"/>
                  <a:gd name="T35" fmla="*/ 43667607 h 812"/>
                  <a:gd name="T36" fmla="*/ 23361093 w 831"/>
                  <a:gd name="T37" fmla="*/ 50040996 h 812"/>
                  <a:gd name="T38" fmla="*/ 19606657 w 831"/>
                  <a:gd name="T39" fmla="*/ 52165459 h 812"/>
                  <a:gd name="T40" fmla="*/ 10596070 w 831"/>
                  <a:gd name="T41" fmla="*/ 54525592 h 812"/>
                  <a:gd name="T42" fmla="*/ 2169242 w 831"/>
                  <a:gd name="T43" fmla="*/ 52991334 h 812"/>
                  <a:gd name="T44" fmla="*/ 4255008 w 831"/>
                  <a:gd name="T45" fmla="*/ 59600736 h 812"/>
                  <a:gd name="T46" fmla="*/ 8009443 w 831"/>
                  <a:gd name="T47" fmla="*/ 63731483 h 812"/>
                  <a:gd name="T48" fmla="*/ 10262162 w 831"/>
                  <a:gd name="T49" fmla="*/ 68098244 h 812"/>
                  <a:gd name="T50" fmla="*/ 11847356 w 831"/>
                  <a:gd name="T51" fmla="*/ 70340542 h 812"/>
                  <a:gd name="T52" fmla="*/ 8259874 w 831"/>
                  <a:gd name="T53" fmla="*/ 76359739 h 812"/>
                  <a:gd name="T54" fmla="*/ 7258729 w 831"/>
                  <a:gd name="T55" fmla="*/ 79192242 h 812"/>
                  <a:gd name="T56" fmla="*/ 9094064 w 831"/>
                  <a:gd name="T57" fmla="*/ 84975082 h 812"/>
                  <a:gd name="T58" fmla="*/ 18522036 w 831"/>
                  <a:gd name="T59" fmla="*/ 83795016 h 812"/>
                  <a:gd name="T60" fmla="*/ 25196717 w 831"/>
                  <a:gd name="T61" fmla="*/ 83204811 h 812"/>
                  <a:gd name="T62" fmla="*/ 27532912 w 831"/>
                  <a:gd name="T63" fmla="*/ 85093260 h 812"/>
                  <a:gd name="T64" fmla="*/ 29952296 w 831"/>
                  <a:gd name="T65" fmla="*/ 89224008 h 812"/>
                  <a:gd name="T66" fmla="*/ 34040639 w 831"/>
                  <a:gd name="T67" fmla="*/ 92646372 h 812"/>
                  <a:gd name="T68" fmla="*/ 37461167 w 831"/>
                  <a:gd name="T69" fmla="*/ 94770835 h 812"/>
                  <a:gd name="T70" fmla="*/ 38379124 w 831"/>
                  <a:gd name="T71" fmla="*/ 93354755 h 812"/>
                  <a:gd name="T72" fmla="*/ 40631843 w 831"/>
                  <a:gd name="T73" fmla="*/ 91348127 h 812"/>
                  <a:gd name="T74" fmla="*/ 46221613 w 831"/>
                  <a:gd name="T75" fmla="*/ 90168061 h 812"/>
                  <a:gd name="T76" fmla="*/ 49809384 w 831"/>
                  <a:gd name="T77" fmla="*/ 88515625 h 812"/>
                  <a:gd name="T78" fmla="*/ 51561531 w 831"/>
                  <a:gd name="T79" fmla="*/ 85801300 h 812"/>
                  <a:gd name="T80" fmla="*/ 48724763 w 831"/>
                  <a:gd name="T81" fmla="*/ 82614606 h 812"/>
                  <a:gd name="T82" fmla="*/ 45220469 w 831"/>
                  <a:gd name="T83" fmla="*/ 75651356 h 812"/>
                  <a:gd name="T84" fmla="*/ 43885706 w 831"/>
                  <a:gd name="T85" fmla="*/ 73645071 h 812"/>
                  <a:gd name="T86" fmla="*/ 43885706 w 831"/>
                  <a:gd name="T87" fmla="*/ 68216079 h 812"/>
                  <a:gd name="T88" fmla="*/ 48557809 w 831"/>
                  <a:gd name="T89" fmla="*/ 66445808 h 812"/>
                  <a:gd name="T90" fmla="*/ 51895149 w 831"/>
                  <a:gd name="T91" fmla="*/ 62669252 h 812"/>
                  <a:gd name="T92" fmla="*/ 57401732 w 831"/>
                  <a:gd name="T93" fmla="*/ 49214778 h 812"/>
                  <a:gd name="T94" fmla="*/ 60905737 w 831"/>
                  <a:gd name="T95" fmla="*/ 43431594 h 812"/>
                  <a:gd name="T96" fmla="*/ 60488642 w 831"/>
                  <a:gd name="T97" fmla="*/ 38946998 h 812"/>
                  <a:gd name="T98" fmla="*/ 60822549 w 831"/>
                  <a:gd name="T99" fmla="*/ 35996317 h 812"/>
                  <a:gd name="T100" fmla="*/ 62657884 w 831"/>
                  <a:gd name="T101" fmla="*/ 34108211 h 812"/>
                  <a:gd name="T102" fmla="*/ 55900016 w 831"/>
                  <a:gd name="T103" fmla="*/ 24430293 h 812"/>
                  <a:gd name="T104" fmla="*/ 63241933 w 831"/>
                  <a:gd name="T105" fmla="*/ 16522990 h 812"/>
                  <a:gd name="T106" fmla="*/ 67163322 w 831"/>
                  <a:gd name="T107" fmla="*/ 14516705 h 8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31" h="812">
                    <a:moveTo>
                      <a:pt x="831" y="98"/>
                    </a:moveTo>
                    <a:lnTo>
                      <a:pt x="817" y="95"/>
                    </a:lnTo>
                    <a:lnTo>
                      <a:pt x="803" y="91"/>
                    </a:lnTo>
                    <a:lnTo>
                      <a:pt x="791" y="87"/>
                    </a:lnTo>
                    <a:lnTo>
                      <a:pt x="779" y="82"/>
                    </a:lnTo>
                    <a:lnTo>
                      <a:pt x="769" y="77"/>
                    </a:lnTo>
                    <a:lnTo>
                      <a:pt x="758" y="71"/>
                    </a:lnTo>
                    <a:lnTo>
                      <a:pt x="749" y="65"/>
                    </a:lnTo>
                    <a:lnTo>
                      <a:pt x="740" y="58"/>
                    </a:lnTo>
                    <a:lnTo>
                      <a:pt x="707" y="29"/>
                    </a:lnTo>
                    <a:lnTo>
                      <a:pt x="679" y="0"/>
                    </a:lnTo>
                    <a:lnTo>
                      <a:pt x="655" y="2"/>
                    </a:lnTo>
                    <a:lnTo>
                      <a:pt x="626" y="4"/>
                    </a:lnTo>
                    <a:lnTo>
                      <a:pt x="594" y="7"/>
                    </a:lnTo>
                    <a:lnTo>
                      <a:pt x="562" y="10"/>
                    </a:lnTo>
                    <a:lnTo>
                      <a:pt x="547" y="13"/>
                    </a:lnTo>
                    <a:lnTo>
                      <a:pt x="533" y="16"/>
                    </a:lnTo>
                    <a:lnTo>
                      <a:pt x="520" y="19"/>
                    </a:lnTo>
                    <a:lnTo>
                      <a:pt x="509" y="24"/>
                    </a:lnTo>
                    <a:lnTo>
                      <a:pt x="499" y="29"/>
                    </a:lnTo>
                    <a:lnTo>
                      <a:pt x="492" y="34"/>
                    </a:lnTo>
                    <a:lnTo>
                      <a:pt x="489" y="37"/>
                    </a:lnTo>
                    <a:lnTo>
                      <a:pt x="487" y="41"/>
                    </a:lnTo>
                    <a:lnTo>
                      <a:pt x="486" y="44"/>
                    </a:lnTo>
                    <a:lnTo>
                      <a:pt x="486" y="49"/>
                    </a:lnTo>
                    <a:lnTo>
                      <a:pt x="486" y="54"/>
                    </a:lnTo>
                    <a:lnTo>
                      <a:pt x="487" y="59"/>
                    </a:lnTo>
                    <a:lnTo>
                      <a:pt x="489" y="63"/>
                    </a:lnTo>
                    <a:lnTo>
                      <a:pt x="491" y="66"/>
                    </a:lnTo>
                    <a:lnTo>
                      <a:pt x="497" y="71"/>
                    </a:lnTo>
                    <a:lnTo>
                      <a:pt x="502" y="76"/>
                    </a:lnTo>
                    <a:lnTo>
                      <a:pt x="509" y="80"/>
                    </a:lnTo>
                    <a:lnTo>
                      <a:pt x="514" y="84"/>
                    </a:lnTo>
                    <a:lnTo>
                      <a:pt x="516" y="87"/>
                    </a:lnTo>
                    <a:lnTo>
                      <a:pt x="517" y="90"/>
                    </a:lnTo>
                    <a:lnTo>
                      <a:pt x="519" y="93"/>
                    </a:lnTo>
                    <a:lnTo>
                      <a:pt x="519" y="98"/>
                    </a:lnTo>
                    <a:lnTo>
                      <a:pt x="519" y="102"/>
                    </a:lnTo>
                    <a:lnTo>
                      <a:pt x="517" y="107"/>
                    </a:lnTo>
                    <a:lnTo>
                      <a:pt x="516" y="111"/>
                    </a:lnTo>
                    <a:lnTo>
                      <a:pt x="514" y="114"/>
                    </a:lnTo>
                    <a:lnTo>
                      <a:pt x="509" y="120"/>
                    </a:lnTo>
                    <a:lnTo>
                      <a:pt x="502" y="127"/>
                    </a:lnTo>
                    <a:lnTo>
                      <a:pt x="497" y="133"/>
                    </a:lnTo>
                    <a:lnTo>
                      <a:pt x="491" y="140"/>
                    </a:lnTo>
                    <a:lnTo>
                      <a:pt x="489" y="144"/>
                    </a:lnTo>
                    <a:lnTo>
                      <a:pt x="487" y="149"/>
                    </a:lnTo>
                    <a:lnTo>
                      <a:pt x="486" y="154"/>
                    </a:lnTo>
                    <a:lnTo>
                      <a:pt x="486" y="159"/>
                    </a:lnTo>
                    <a:lnTo>
                      <a:pt x="480" y="162"/>
                    </a:lnTo>
                    <a:lnTo>
                      <a:pt x="475" y="163"/>
                    </a:lnTo>
                    <a:lnTo>
                      <a:pt x="470" y="166"/>
                    </a:lnTo>
                    <a:lnTo>
                      <a:pt x="466" y="169"/>
                    </a:lnTo>
                    <a:lnTo>
                      <a:pt x="457" y="176"/>
                    </a:lnTo>
                    <a:lnTo>
                      <a:pt x="450" y="184"/>
                    </a:lnTo>
                    <a:lnTo>
                      <a:pt x="444" y="194"/>
                    </a:lnTo>
                    <a:lnTo>
                      <a:pt x="438" y="205"/>
                    </a:lnTo>
                    <a:lnTo>
                      <a:pt x="434" y="217"/>
                    </a:lnTo>
                    <a:lnTo>
                      <a:pt x="430" y="230"/>
                    </a:lnTo>
                    <a:lnTo>
                      <a:pt x="427" y="243"/>
                    </a:lnTo>
                    <a:lnTo>
                      <a:pt x="424" y="256"/>
                    </a:lnTo>
                    <a:lnTo>
                      <a:pt x="423" y="270"/>
                    </a:lnTo>
                    <a:lnTo>
                      <a:pt x="421" y="284"/>
                    </a:lnTo>
                    <a:lnTo>
                      <a:pt x="420" y="309"/>
                    </a:lnTo>
                    <a:lnTo>
                      <a:pt x="420" y="332"/>
                    </a:lnTo>
                    <a:lnTo>
                      <a:pt x="412" y="332"/>
                    </a:lnTo>
                    <a:lnTo>
                      <a:pt x="407" y="330"/>
                    </a:lnTo>
                    <a:lnTo>
                      <a:pt x="401" y="327"/>
                    </a:lnTo>
                    <a:lnTo>
                      <a:pt x="397" y="322"/>
                    </a:lnTo>
                    <a:lnTo>
                      <a:pt x="392" y="319"/>
                    </a:lnTo>
                    <a:lnTo>
                      <a:pt x="388" y="316"/>
                    </a:lnTo>
                    <a:lnTo>
                      <a:pt x="385" y="314"/>
                    </a:lnTo>
                    <a:lnTo>
                      <a:pt x="379" y="313"/>
                    </a:lnTo>
                    <a:lnTo>
                      <a:pt x="375" y="314"/>
                    </a:lnTo>
                    <a:lnTo>
                      <a:pt x="370" y="315"/>
                    </a:lnTo>
                    <a:lnTo>
                      <a:pt x="366" y="317"/>
                    </a:lnTo>
                    <a:lnTo>
                      <a:pt x="362" y="319"/>
                    </a:lnTo>
                    <a:lnTo>
                      <a:pt x="354" y="325"/>
                    </a:lnTo>
                    <a:lnTo>
                      <a:pt x="346" y="332"/>
                    </a:lnTo>
                    <a:lnTo>
                      <a:pt x="338" y="339"/>
                    </a:lnTo>
                    <a:lnTo>
                      <a:pt x="331" y="345"/>
                    </a:lnTo>
                    <a:lnTo>
                      <a:pt x="326" y="347"/>
                    </a:lnTo>
                    <a:lnTo>
                      <a:pt x="322" y="349"/>
                    </a:lnTo>
                    <a:lnTo>
                      <a:pt x="318" y="350"/>
                    </a:lnTo>
                    <a:lnTo>
                      <a:pt x="313" y="351"/>
                    </a:lnTo>
                    <a:lnTo>
                      <a:pt x="308" y="351"/>
                    </a:lnTo>
                    <a:lnTo>
                      <a:pt x="303" y="353"/>
                    </a:lnTo>
                    <a:lnTo>
                      <a:pt x="300" y="356"/>
                    </a:lnTo>
                    <a:lnTo>
                      <a:pt x="297" y="360"/>
                    </a:lnTo>
                    <a:lnTo>
                      <a:pt x="290" y="370"/>
                    </a:lnTo>
                    <a:lnTo>
                      <a:pt x="287" y="383"/>
                    </a:lnTo>
                    <a:lnTo>
                      <a:pt x="284" y="396"/>
                    </a:lnTo>
                    <a:lnTo>
                      <a:pt x="281" y="408"/>
                    </a:lnTo>
                    <a:lnTo>
                      <a:pt x="280" y="418"/>
                    </a:lnTo>
                    <a:lnTo>
                      <a:pt x="280" y="424"/>
                    </a:lnTo>
                    <a:lnTo>
                      <a:pt x="277" y="427"/>
                    </a:lnTo>
                    <a:lnTo>
                      <a:pt x="273" y="429"/>
                    </a:lnTo>
                    <a:lnTo>
                      <a:pt x="265" y="432"/>
                    </a:lnTo>
                    <a:lnTo>
                      <a:pt x="257" y="435"/>
                    </a:lnTo>
                    <a:lnTo>
                      <a:pt x="235" y="442"/>
                    </a:lnTo>
                    <a:lnTo>
                      <a:pt x="211" y="448"/>
                    </a:lnTo>
                    <a:lnTo>
                      <a:pt x="185" y="453"/>
                    </a:lnTo>
                    <a:lnTo>
                      <a:pt x="161" y="458"/>
                    </a:lnTo>
                    <a:lnTo>
                      <a:pt x="141" y="461"/>
                    </a:lnTo>
                    <a:lnTo>
                      <a:pt x="127" y="462"/>
                    </a:lnTo>
                    <a:lnTo>
                      <a:pt x="109" y="461"/>
                    </a:lnTo>
                    <a:lnTo>
                      <a:pt x="91" y="460"/>
                    </a:lnTo>
                    <a:lnTo>
                      <a:pt x="74" y="457"/>
                    </a:lnTo>
                    <a:lnTo>
                      <a:pt x="56" y="455"/>
                    </a:lnTo>
                    <a:lnTo>
                      <a:pt x="26" y="449"/>
                    </a:lnTo>
                    <a:lnTo>
                      <a:pt x="0" y="443"/>
                    </a:lnTo>
                    <a:lnTo>
                      <a:pt x="8" y="455"/>
                    </a:lnTo>
                    <a:lnTo>
                      <a:pt x="19" y="470"/>
                    </a:lnTo>
                    <a:lnTo>
                      <a:pt x="34" y="487"/>
                    </a:lnTo>
                    <a:lnTo>
                      <a:pt x="51" y="505"/>
                    </a:lnTo>
                    <a:lnTo>
                      <a:pt x="60" y="513"/>
                    </a:lnTo>
                    <a:lnTo>
                      <a:pt x="68" y="521"/>
                    </a:lnTo>
                    <a:lnTo>
                      <a:pt x="77" y="528"/>
                    </a:lnTo>
                    <a:lnTo>
                      <a:pt x="87" y="535"/>
                    </a:lnTo>
                    <a:lnTo>
                      <a:pt x="96" y="540"/>
                    </a:lnTo>
                    <a:lnTo>
                      <a:pt x="105" y="544"/>
                    </a:lnTo>
                    <a:lnTo>
                      <a:pt x="112" y="546"/>
                    </a:lnTo>
                    <a:lnTo>
                      <a:pt x="120" y="547"/>
                    </a:lnTo>
                    <a:lnTo>
                      <a:pt x="121" y="561"/>
                    </a:lnTo>
                    <a:lnTo>
                      <a:pt x="123" y="577"/>
                    </a:lnTo>
                    <a:lnTo>
                      <a:pt x="127" y="585"/>
                    </a:lnTo>
                    <a:lnTo>
                      <a:pt x="131" y="591"/>
                    </a:lnTo>
                    <a:lnTo>
                      <a:pt x="134" y="593"/>
                    </a:lnTo>
                    <a:lnTo>
                      <a:pt x="138" y="595"/>
                    </a:lnTo>
                    <a:lnTo>
                      <a:pt x="142" y="596"/>
                    </a:lnTo>
                    <a:lnTo>
                      <a:pt x="147" y="597"/>
                    </a:lnTo>
                    <a:lnTo>
                      <a:pt x="147" y="616"/>
                    </a:lnTo>
                    <a:lnTo>
                      <a:pt x="127" y="629"/>
                    </a:lnTo>
                    <a:lnTo>
                      <a:pt x="107" y="641"/>
                    </a:lnTo>
                    <a:lnTo>
                      <a:pt x="99" y="647"/>
                    </a:lnTo>
                    <a:lnTo>
                      <a:pt x="93" y="654"/>
                    </a:lnTo>
                    <a:lnTo>
                      <a:pt x="90" y="658"/>
                    </a:lnTo>
                    <a:lnTo>
                      <a:pt x="88" y="663"/>
                    </a:lnTo>
                    <a:lnTo>
                      <a:pt x="87" y="667"/>
                    </a:lnTo>
                    <a:lnTo>
                      <a:pt x="87" y="671"/>
                    </a:lnTo>
                    <a:lnTo>
                      <a:pt x="87" y="680"/>
                    </a:lnTo>
                    <a:lnTo>
                      <a:pt x="87" y="689"/>
                    </a:lnTo>
                    <a:lnTo>
                      <a:pt x="87" y="701"/>
                    </a:lnTo>
                    <a:lnTo>
                      <a:pt x="87" y="721"/>
                    </a:lnTo>
                    <a:lnTo>
                      <a:pt x="109" y="720"/>
                    </a:lnTo>
                    <a:lnTo>
                      <a:pt x="132" y="719"/>
                    </a:lnTo>
                    <a:lnTo>
                      <a:pt x="154" y="717"/>
                    </a:lnTo>
                    <a:lnTo>
                      <a:pt x="177" y="714"/>
                    </a:lnTo>
                    <a:lnTo>
                      <a:pt x="199" y="711"/>
                    </a:lnTo>
                    <a:lnTo>
                      <a:pt x="222" y="710"/>
                    </a:lnTo>
                    <a:lnTo>
                      <a:pt x="244" y="708"/>
                    </a:lnTo>
                    <a:lnTo>
                      <a:pt x="266" y="708"/>
                    </a:lnTo>
                    <a:lnTo>
                      <a:pt x="284" y="707"/>
                    </a:lnTo>
                    <a:lnTo>
                      <a:pt x="297" y="705"/>
                    </a:lnTo>
                    <a:lnTo>
                      <a:pt x="302" y="705"/>
                    </a:lnTo>
                    <a:lnTo>
                      <a:pt x="310" y="705"/>
                    </a:lnTo>
                    <a:lnTo>
                      <a:pt x="318" y="706"/>
                    </a:lnTo>
                    <a:lnTo>
                      <a:pt x="326" y="708"/>
                    </a:lnTo>
                    <a:lnTo>
                      <a:pt x="328" y="714"/>
                    </a:lnTo>
                    <a:lnTo>
                      <a:pt x="330" y="721"/>
                    </a:lnTo>
                    <a:lnTo>
                      <a:pt x="333" y="728"/>
                    </a:lnTo>
                    <a:lnTo>
                      <a:pt x="338" y="735"/>
                    </a:lnTo>
                    <a:lnTo>
                      <a:pt x="345" y="742"/>
                    </a:lnTo>
                    <a:lnTo>
                      <a:pt x="352" y="749"/>
                    </a:lnTo>
                    <a:lnTo>
                      <a:pt x="359" y="756"/>
                    </a:lnTo>
                    <a:lnTo>
                      <a:pt x="368" y="762"/>
                    </a:lnTo>
                    <a:lnTo>
                      <a:pt x="378" y="769"/>
                    </a:lnTo>
                    <a:lnTo>
                      <a:pt x="388" y="776"/>
                    </a:lnTo>
                    <a:lnTo>
                      <a:pt x="398" y="781"/>
                    </a:lnTo>
                    <a:lnTo>
                      <a:pt x="408" y="785"/>
                    </a:lnTo>
                    <a:lnTo>
                      <a:pt x="418" y="789"/>
                    </a:lnTo>
                    <a:lnTo>
                      <a:pt x="427" y="792"/>
                    </a:lnTo>
                    <a:lnTo>
                      <a:pt x="437" y="794"/>
                    </a:lnTo>
                    <a:lnTo>
                      <a:pt x="446" y="794"/>
                    </a:lnTo>
                    <a:lnTo>
                      <a:pt x="449" y="803"/>
                    </a:lnTo>
                    <a:lnTo>
                      <a:pt x="453" y="812"/>
                    </a:lnTo>
                    <a:lnTo>
                      <a:pt x="454" y="806"/>
                    </a:lnTo>
                    <a:lnTo>
                      <a:pt x="455" y="800"/>
                    </a:lnTo>
                    <a:lnTo>
                      <a:pt x="457" y="795"/>
                    </a:lnTo>
                    <a:lnTo>
                      <a:pt x="460" y="791"/>
                    </a:lnTo>
                    <a:lnTo>
                      <a:pt x="464" y="787"/>
                    </a:lnTo>
                    <a:lnTo>
                      <a:pt x="467" y="783"/>
                    </a:lnTo>
                    <a:lnTo>
                      <a:pt x="471" y="780"/>
                    </a:lnTo>
                    <a:lnTo>
                      <a:pt x="477" y="778"/>
                    </a:lnTo>
                    <a:lnTo>
                      <a:pt x="487" y="774"/>
                    </a:lnTo>
                    <a:lnTo>
                      <a:pt x="499" y="770"/>
                    </a:lnTo>
                    <a:lnTo>
                      <a:pt x="512" y="768"/>
                    </a:lnTo>
                    <a:lnTo>
                      <a:pt x="525" y="767"/>
                    </a:lnTo>
                    <a:lnTo>
                      <a:pt x="539" y="765"/>
                    </a:lnTo>
                    <a:lnTo>
                      <a:pt x="554" y="764"/>
                    </a:lnTo>
                    <a:lnTo>
                      <a:pt x="567" y="761"/>
                    </a:lnTo>
                    <a:lnTo>
                      <a:pt x="580" y="758"/>
                    </a:lnTo>
                    <a:lnTo>
                      <a:pt x="586" y="756"/>
                    </a:lnTo>
                    <a:lnTo>
                      <a:pt x="591" y="753"/>
                    </a:lnTo>
                    <a:lnTo>
                      <a:pt x="597" y="750"/>
                    </a:lnTo>
                    <a:lnTo>
                      <a:pt x="602" y="747"/>
                    </a:lnTo>
                    <a:lnTo>
                      <a:pt x="606" y="743"/>
                    </a:lnTo>
                    <a:lnTo>
                      <a:pt x="611" y="738"/>
                    </a:lnTo>
                    <a:lnTo>
                      <a:pt x="615" y="733"/>
                    </a:lnTo>
                    <a:lnTo>
                      <a:pt x="618" y="727"/>
                    </a:lnTo>
                    <a:lnTo>
                      <a:pt x="614" y="725"/>
                    </a:lnTo>
                    <a:lnTo>
                      <a:pt x="610" y="722"/>
                    </a:lnTo>
                    <a:lnTo>
                      <a:pt x="604" y="718"/>
                    </a:lnTo>
                    <a:lnTo>
                      <a:pt x="598" y="712"/>
                    </a:lnTo>
                    <a:lnTo>
                      <a:pt x="584" y="700"/>
                    </a:lnTo>
                    <a:lnTo>
                      <a:pt x="571" y="686"/>
                    </a:lnTo>
                    <a:lnTo>
                      <a:pt x="559" y="671"/>
                    </a:lnTo>
                    <a:lnTo>
                      <a:pt x="548" y="655"/>
                    </a:lnTo>
                    <a:lnTo>
                      <a:pt x="545" y="648"/>
                    </a:lnTo>
                    <a:lnTo>
                      <a:pt x="542" y="641"/>
                    </a:lnTo>
                    <a:lnTo>
                      <a:pt x="539" y="634"/>
                    </a:lnTo>
                    <a:lnTo>
                      <a:pt x="538" y="628"/>
                    </a:lnTo>
                    <a:lnTo>
                      <a:pt x="534" y="627"/>
                    </a:lnTo>
                    <a:lnTo>
                      <a:pt x="530" y="626"/>
                    </a:lnTo>
                    <a:lnTo>
                      <a:pt x="526" y="624"/>
                    </a:lnTo>
                    <a:lnTo>
                      <a:pt x="523" y="620"/>
                    </a:lnTo>
                    <a:lnTo>
                      <a:pt x="517" y="613"/>
                    </a:lnTo>
                    <a:lnTo>
                      <a:pt x="512" y="603"/>
                    </a:lnTo>
                    <a:lnTo>
                      <a:pt x="512" y="579"/>
                    </a:lnTo>
                    <a:lnTo>
                      <a:pt x="526" y="578"/>
                    </a:lnTo>
                    <a:lnTo>
                      <a:pt x="539" y="577"/>
                    </a:lnTo>
                    <a:lnTo>
                      <a:pt x="551" y="575"/>
                    </a:lnTo>
                    <a:lnTo>
                      <a:pt x="562" y="571"/>
                    </a:lnTo>
                    <a:lnTo>
                      <a:pt x="572" y="568"/>
                    </a:lnTo>
                    <a:lnTo>
                      <a:pt x="582" y="563"/>
                    </a:lnTo>
                    <a:lnTo>
                      <a:pt x="591" y="558"/>
                    </a:lnTo>
                    <a:lnTo>
                      <a:pt x="600" y="552"/>
                    </a:lnTo>
                    <a:lnTo>
                      <a:pt x="607" y="545"/>
                    </a:lnTo>
                    <a:lnTo>
                      <a:pt x="615" y="538"/>
                    </a:lnTo>
                    <a:lnTo>
                      <a:pt x="622" y="531"/>
                    </a:lnTo>
                    <a:lnTo>
                      <a:pt x="628" y="523"/>
                    </a:lnTo>
                    <a:lnTo>
                      <a:pt x="639" y="507"/>
                    </a:lnTo>
                    <a:lnTo>
                      <a:pt x="650" y="489"/>
                    </a:lnTo>
                    <a:lnTo>
                      <a:pt x="669" y="453"/>
                    </a:lnTo>
                    <a:lnTo>
                      <a:pt x="688" y="417"/>
                    </a:lnTo>
                    <a:lnTo>
                      <a:pt x="699" y="401"/>
                    </a:lnTo>
                    <a:lnTo>
                      <a:pt x="710" y="387"/>
                    </a:lnTo>
                    <a:lnTo>
                      <a:pt x="716" y="379"/>
                    </a:lnTo>
                    <a:lnTo>
                      <a:pt x="723" y="373"/>
                    </a:lnTo>
                    <a:lnTo>
                      <a:pt x="730" y="368"/>
                    </a:lnTo>
                    <a:lnTo>
                      <a:pt x="738" y="363"/>
                    </a:lnTo>
                    <a:lnTo>
                      <a:pt x="732" y="351"/>
                    </a:lnTo>
                    <a:lnTo>
                      <a:pt x="727" y="340"/>
                    </a:lnTo>
                    <a:lnTo>
                      <a:pt x="726" y="335"/>
                    </a:lnTo>
                    <a:lnTo>
                      <a:pt x="725" y="330"/>
                    </a:lnTo>
                    <a:lnTo>
                      <a:pt x="725" y="324"/>
                    </a:lnTo>
                    <a:lnTo>
                      <a:pt x="725" y="319"/>
                    </a:lnTo>
                    <a:lnTo>
                      <a:pt x="726" y="314"/>
                    </a:lnTo>
                    <a:lnTo>
                      <a:pt x="727" y="309"/>
                    </a:lnTo>
                    <a:lnTo>
                      <a:pt x="729" y="305"/>
                    </a:lnTo>
                    <a:lnTo>
                      <a:pt x="733" y="301"/>
                    </a:lnTo>
                    <a:lnTo>
                      <a:pt x="736" y="298"/>
                    </a:lnTo>
                    <a:lnTo>
                      <a:pt x="740" y="295"/>
                    </a:lnTo>
                    <a:lnTo>
                      <a:pt x="746" y="292"/>
                    </a:lnTo>
                    <a:lnTo>
                      <a:pt x="751" y="289"/>
                    </a:lnTo>
                    <a:lnTo>
                      <a:pt x="722" y="262"/>
                    </a:lnTo>
                    <a:lnTo>
                      <a:pt x="700" y="242"/>
                    </a:lnTo>
                    <a:lnTo>
                      <a:pt x="690" y="232"/>
                    </a:lnTo>
                    <a:lnTo>
                      <a:pt x="680" y="221"/>
                    </a:lnTo>
                    <a:lnTo>
                      <a:pt x="670" y="207"/>
                    </a:lnTo>
                    <a:lnTo>
                      <a:pt x="658" y="190"/>
                    </a:lnTo>
                    <a:lnTo>
                      <a:pt x="658" y="147"/>
                    </a:lnTo>
                    <a:lnTo>
                      <a:pt x="701" y="145"/>
                    </a:lnTo>
                    <a:lnTo>
                      <a:pt x="733" y="143"/>
                    </a:lnTo>
                    <a:lnTo>
                      <a:pt x="758" y="140"/>
                    </a:lnTo>
                    <a:lnTo>
                      <a:pt x="778" y="136"/>
                    </a:lnTo>
                    <a:lnTo>
                      <a:pt x="785" y="134"/>
                    </a:lnTo>
                    <a:lnTo>
                      <a:pt x="792" y="131"/>
                    </a:lnTo>
                    <a:lnTo>
                      <a:pt x="799" y="127"/>
                    </a:lnTo>
                    <a:lnTo>
                      <a:pt x="805" y="123"/>
                    </a:lnTo>
                    <a:lnTo>
                      <a:pt x="817" y="113"/>
                    </a:lnTo>
                    <a:lnTo>
                      <a:pt x="831" y="9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58" name="Freeform 262"/>
              <p:cNvSpPr>
                <a:spLocks/>
              </p:cNvSpPr>
              <p:nvPr/>
            </p:nvSpPr>
            <p:spPr bwMode="auto">
              <a:xfrm>
                <a:off x="4393681" y="2583689"/>
                <a:ext cx="145063" cy="385522"/>
              </a:xfrm>
              <a:custGeom>
                <a:avLst/>
                <a:gdLst>
                  <a:gd name="T0" fmla="*/ 36141369 w 505"/>
                  <a:gd name="T1" fmla="*/ 126197755 h 1121"/>
                  <a:gd name="T2" fmla="*/ 36553865 w 505"/>
                  <a:gd name="T3" fmla="*/ 121584904 h 1121"/>
                  <a:gd name="T4" fmla="*/ 32923269 w 505"/>
                  <a:gd name="T5" fmla="*/ 120875419 h 1121"/>
                  <a:gd name="T6" fmla="*/ 33418494 w 505"/>
                  <a:gd name="T7" fmla="*/ 113187677 h 1121"/>
                  <a:gd name="T8" fmla="*/ 34573540 w 505"/>
                  <a:gd name="T9" fmla="*/ 110112443 h 1121"/>
                  <a:gd name="T10" fmla="*/ 34078602 w 505"/>
                  <a:gd name="T11" fmla="*/ 106327724 h 1121"/>
                  <a:gd name="T12" fmla="*/ 32840827 w 505"/>
                  <a:gd name="T13" fmla="*/ 105618240 h 1121"/>
                  <a:gd name="T14" fmla="*/ 31520610 w 505"/>
                  <a:gd name="T15" fmla="*/ 99113201 h 1121"/>
                  <a:gd name="T16" fmla="*/ 26734680 w 505"/>
                  <a:gd name="T17" fmla="*/ 85038725 h 1121"/>
                  <a:gd name="T18" fmla="*/ 24424300 w 505"/>
                  <a:gd name="T19" fmla="*/ 83146193 h 1121"/>
                  <a:gd name="T20" fmla="*/ 23268967 w 505"/>
                  <a:gd name="T21" fmla="*/ 84920420 h 1121"/>
                  <a:gd name="T22" fmla="*/ 18648208 w 505"/>
                  <a:gd name="T23" fmla="*/ 87758701 h 1121"/>
                  <a:gd name="T24" fmla="*/ 13945007 w 505"/>
                  <a:gd name="T25" fmla="*/ 87049217 h 1121"/>
                  <a:gd name="T26" fmla="*/ 10974519 w 505"/>
                  <a:gd name="T27" fmla="*/ 67060881 h 1121"/>
                  <a:gd name="T28" fmla="*/ 8334085 w 505"/>
                  <a:gd name="T29" fmla="*/ 61502280 h 1121"/>
                  <a:gd name="T30" fmla="*/ 4208263 w 505"/>
                  <a:gd name="T31" fmla="*/ 59373139 h 1121"/>
                  <a:gd name="T32" fmla="*/ 660108 w 505"/>
                  <a:gd name="T33" fmla="*/ 55706725 h 1121"/>
                  <a:gd name="T34" fmla="*/ 1897884 w 505"/>
                  <a:gd name="T35" fmla="*/ 52631835 h 1121"/>
                  <a:gd name="T36" fmla="*/ 4785930 w 505"/>
                  <a:gd name="T37" fmla="*/ 42696647 h 1121"/>
                  <a:gd name="T38" fmla="*/ 5528480 w 505"/>
                  <a:gd name="T39" fmla="*/ 32761804 h 1121"/>
                  <a:gd name="T40" fmla="*/ 6601085 w 505"/>
                  <a:gd name="T41" fmla="*/ 31342492 h 1121"/>
                  <a:gd name="T42" fmla="*/ 9324247 w 505"/>
                  <a:gd name="T43" fmla="*/ 30514703 h 1121"/>
                  <a:gd name="T44" fmla="*/ 11056960 w 505"/>
                  <a:gd name="T45" fmla="*/ 26256765 h 1121"/>
                  <a:gd name="T46" fmla="*/ 11551898 w 505"/>
                  <a:gd name="T47" fmla="*/ 13837867 h 1121"/>
                  <a:gd name="T48" fmla="*/ 13119728 w 505"/>
                  <a:gd name="T49" fmla="*/ 11590765 h 1121"/>
                  <a:gd name="T50" fmla="*/ 17575603 w 505"/>
                  <a:gd name="T51" fmla="*/ 8752140 h 1121"/>
                  <a:gd name="T52" fmla="*/ 19308316 w 505"/>
                  <a:gd name="T53" fmla="*/ 2483711 h 1121"/>
                  <a:gd name="T54" fmla="*/ 22856471 w 505"/>
                  <a:gd name="T55" fmla="*/ 3666414 h 1121"/>
                  <a:gd name="T56" fmla="*/ 25744517 w 505"/>
                  <a:gd name="T57" fmla="*/ 5795555 h 1121"/>
                  <a:gd name="T58" fmla="*/ 27807284 w 505"/>
                  <a:gd name="T59" fmla="*/ 14429390 h 1121"/>
                  <a:gd name="T60" fmla="*/ 27642401 w 505"/>
                  <a:gd name="T61" fmla="*/ 19751726 h 1121"/>
                  <a:gd name="T62" fmla="*/ 24754355 w 505"/>
                  <a:gd name="T63" fmla="*/ 25546937 h 1121"/>
                  <a:gd name="T64" fmla="*/ 24176688 w 505"/>
                  <a:gd name="T65" fmla="*/ 28977085 h 1121"/>
                  <a:gd name="T66" fmla="*/ 25496905 w 505"/>
                  <a:gd name="T67" fmla="*/ 30869273 h 1121"/>
                  <a:gd name="T68" fmla="*/ 28550122 w 505"/>
                  <a:gd name="T69" fmla="*/ 31933671 h 1121"/>
                  <a:gd name="T70" fmla="*/ 30612889 w 505"/>
                  <a:gd name="T71" fmla="*/ 34417726 h 1121"/>
                  <a:gd name="T72" fmla="*/ 32840827 w 505"/>
                  <a:gd name="T73" fmla="*/ 40804460 h 1121"/>
                  <a:gd name="T74" fmla="*/ 35481261 w 505"/>
                  <a:gd name="T75" fmla="*/ 47309499 h 1121"/>
                  <a:gd name="T76" fmla="*/ 38286865 w 505"/>
                  <a:gd name="T77" fmla="*/ 49438296 h 1121"/>
                  <a:gd name="T78" fmla="*/ 41669849 w 505"/>
                  <a:gd name="T79" fmla="*/ 49438296 h 1121"/>
                  <a:gd name="T80" fmla="*/ 39277028 w 505"/>
                  <a:gd name="T81" fmla="*/ 58427046 h 1121"/>
                  <a:gd name="T82" fmla="*/ 35233648 w 505"/>
                  <a:gd name="T83" fmla="*/ 60319577 h 1121"/>
                  <a:gd name="T84" fmla="*/ 31603052 w 505"/>
                  <a:gd name="T85" fmla="*/ 62448374 h 1121"/>
                  <a:gd name="T86" fmla="*/ 29705168 w 505"/>
                  <a:gd name="T87" fmla="*/ 67652405 h 1121"/>
                  <a:gd name="T88" fmla="*/ 30530447 w 505"/>
                  <a:gd name="T89" fmla="*/ 75340147 h 1121"/>
                  <a:gd name="T90" fmla="*/ 33170881 w 505"/>
                  <a:gd name="T91" fmla="*/ 80780787 h 1121"/>
                  <a:gd name="T92" fmla="*/ 35481261 w 505"/>
                  <a:gd name="T93" fmla="*/ 86930912 h 1121"/>
                  <a:gd name="T94" fmla="*/ 35316090 w 505"/>
                  <a:gd name="T95" fmla="*/ 91780029 h 1121"/>
                  <a:gd name="T96" fmla="*/ 34573540 w 505"/>
                  <a:gd name="T97" fmla="*/ 94736959 h 1121"/>
                  <a:gd name="T98" fmla="*/ 35893757 w 505"/>
                  <a:gd name="T99" fmla="*/ 100650818 h 1121"/>
                  <a:gd name="T100" fmla="*/ 39854408 w 505"/>
                  <a:gd name="T101" fmla="*/ 114133771 h 1121"/>
                  <a:gd name="T102" fmla="*/ 37791640 w 505"/>
                  <a:gd name="T103" fmla="*/ 127971982 h 11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05" h="1121">
                    <a:moveTo>
                      <a:pt x="446" y="1121"/>
                    </a:moveTo>
                    <a:lnTo>
                      <a:pt x="445" y="1106"/>
                    </a:lnTo>
                    <a:lnTo>
                      <a:pt x="443" y="1091"/>
                    </a:lnTo>
                    <a:lnTo>
                      <a:pt x="440" y="1079"/>
                    </a:lnTo>
                    <a:lnTo>
                      <a:pt x="438" y="1067"/>
                    </a:lnTo>
                    <a:lnTo>
                      <a:pt x="437" y="1056"/>
                    </a:lnTo>
                    <a:lnTo>
                      <a:pt x="437" y="1045"/>
                    </a:lnTo>
                    <a:lnTo>
                      <a:pt x="438" y="1040"/>
                    </a:lnTo>
                    <a:lnTo>
                      <a:pt x="439" y="1034"/>
                    </a:lnTo>
                    <a:lnTo>
                      <a:pt x="443" y="1028"/>
                    </a:lnTo>
                    <a:lnTo>
                      <a:pt x="446" y="1022"/>
                    </a:lnTo>
                    <a:lnTo>
                      <a:pt x="430" y="1022"/>
                    </a:lnTo>
                    <a:lnTo>
                      <a:pt x="420" y="1022"/>
                    </a:lnTo>
                    <a:lnTo>
                      <a:pt x="411" y="1022"/>
                    </a:lnTo>
                    <a:lnTo>
                      <a:pt x="399" y="1022"/>
                    </a:lnTo>
                    <a:lnTo>
                      <a:pt x="399" y="1001"/>
                    </a:lnTo>
                    <a:lnTo>
                      <a:pt x="399" y="988"/>
                    </a:lnTo>
                    <a:lnTo>
                      <a:pt x="399" y="975"/>
                    </a:lnTo>
                    <a:lnTo>
                      <a:pt x="399" y="961"/>
                    </a:lnTo>
                    <a:lnTo>
                      <a:pt x="405" y="957"/>
                    </a:lnTo>
                    <a:lnTo>
                      <a:pt x="411" y="953"/>
                    </a:lnTo>
                    <a:lnTo>
                      <a:pt x="414" y="949"/>
                    </a:lnTo>
                    <a:lnTo>
                      <a:pt x="416" y="946"/>
                    </a:lnTo>
                    <a:lnTo>
                      <a:pt x="419" y="939"/>
                    </a:lnTo>
                    <a:lnTo>
                      <a:pt x="419" y="931"/>
                    </a:lnTo>
                    <a:lnTo>
                      <a:pt x="419" y="922"/>
                    </a:lnTo>
                    <a:lnTo>
                      <a:pt x="419" y="915"/>
                    </a:lnTo>
                    <a:lnTo>
                      <a:pt x="419" y="908"/>
                    </a:lnTo>
                    <a:lnTo>
                      <a:pt x="419" y="899"/>
                    </a:lnTo>
                    <a:lnTo>
                      <a:pt x="413" y="899"/>
                    </a:lnTo>
                    <a:lnTo>
                      <a:pt x="409" y="899"/>
                    </a:lnTo>
                    <a:lnTo>
                      <a:pt x="404" y="898"/>
                    </a:lnTo>
                    <a:lnTo>
                      <a:pt x="402" y="896"/>
                    </a:lnTo>
                    <a:lnTo>
                      <a:pt x="400" y="895"/>
                    </a:lnTo>
                    <a:lnTo>
                      <a:pt x="398" y="893"/>
                    </a:lnTo>
                    <a:lnTo>
                      <a:pt x="397" y="891"/>
                    </a:lnTo>
                    <a:lnTo>
                      <a:pt x="395" y="889"/>
                    </a:lnTo>
                    <a:lnTo>
                      <a:pt x="394" y="879"/>
                    </a:lnTo>
                    <a:lnTo>
                      <a:pt x="392" y="868"/>
                    </a:lnTo>
                    <a:lnTo>
                      <a:pt x="382" y="838"/>
                    </a:lnTo>
                    <a:lnTo>
                      <a:pt x="371" y="811"/>
                    </a:lnTo>
                    <a:lnTo>
                      <a:pt x="360" y="786"/>
                    </a:lnTo>
                    <a:lnTo>
                      <a:pt x="348" y="764"/>
                    </a:lnTo>
                    <a:lnTo>
                      <a:pt x="336" y="741"/>
                    </a:lnTo>
                    <a:lnTo>
                      <a:pt x="324" y="719"/>
                    </a:lnTo>
                    <a:lnTo>
                      <a:pt x="312" y="695"/>
                    </a:lnTo>
                    <a:lnTo>
                      <a:pt x="300" y="672"/>
                    </a:lnTo>
                    <a:lnTo>
                      <a:pt x="299" y="684"/>
                    </a:lnTo>
                    <a:lnTo>
                      <a:pt x="298" y="694"/>
                    </a:lnTo>
                    <a:lnTo>
                      <a:pt x="296" y="703"/>
                    </a:lnTo>
                    <a:lnTo>
                      <a:pt x="292" y="710"/>
                    </a:lnTo>
                    <a:lnTo>
                      <a:pt x="291" y="713"/>
                    </a:lnTo>
                    <a:lnTo>
                      <a:pt x="288" y="715"/>
                    </a:lnTo>
                    <a:lnTo>
                      <a:pt x="286" y="717"/>
                    </a:lnTo>
                    <a:lnTo>
                      <a:pt x="282" y="718"/>
                    </a:lnTo>
                    <a:lnTo>
                      <a:pt x="276" y="720"/>
                    </a:lnTo>
                    <a:lnTo>
                      <a:pt x="266" y="721"/>
                    </a:lnTo>
                    <a:lnTo>
                      <a:pt x="246" y="751"/>
                    </a:lnTo>
                    <a:lnTo>
                      <a:pt x="238" y="748"/>
                    </a:lnTo>
                    <a:lnTo>
                      <a:pt x="226" y="742"/>
                    </a:lnTo>
                    <a:lnTo>
                      <a:pt x="214" y="736"/>
                    </a:lnTo>
                    <a:lnTo>
                      <a:pt x="207" y="733"/>
                    </a:lnTo>
                    <a:lnTo>
                      <a:pt x="190" y="734"/>
                    </a:lnTo>
                    <a:lnTo>
                      <a:pt x="176" y="735"/>
                    </a:lnTo>
                    <a:lnTo>
                      <a:pt x="169" y="736"/>
                    </a:lnTo>
                    <a:lnTo>
                      <a:pt x="165" y="736"/>
                    </a:lnTo>
                    <a:lnTo>
                      <a:pt x="162" y="735"/>
                    </a:lnTo>
                    <a:lnTo>
                      <a:pt x="159" y="733"/>
                    </a:lnTo>
                    <a:lnTo>
                      <a:pt x="167" y="646"/>
                    </a:lnTo>
                    <a:lnTo>
                      <a:pt x="133" y="567"/>
                    </a:lnTo>
                    <a:lnTo>
                      <a:pt x="122" y="551"/>
                    </a:lnTo>
                    <a:lnTo>
                      <a:pt x="112" y="539"/>
                    </a:lnTo>
                    <a:lnTo>
                      <a:pt x="107" y="533"/>
                    </a:lnTo>
                    <a:lnTo>
                      <a:pt x="103" y="527"/>
                    </a:lnTo>
                    <a:lnTo>
                      <a:pt x="101" y="520"/>
                    </a:lnTo>
                    <a:lnTo>
                      <a:pt x="100" y="511"/>
                    </a:lnTo>
                    <a:lnTo>
                      <a:pt x="85" y="508"/>
                    </a:lnTo>
                    <a:lnTo>
                      <a:pt x="74" y="505"/>
                    </a:lnTo>
                    <a:lnTo>
                      <a:pt x="62" y="504"/>
                    </a:lnTo>
                    <a:lnTo>
                      <a:pt x="51" y="502"/>
                    </a:lnTo>
                    <a:lnTo>
                      <a:pt x="41" y="498"/>
                    </a:lnTo>
                    <a:lnTo>
                      <a:pt x="32" y="493"/>
                    </a:lnTo>
                    <a:lnTo>
                      <a:pt x="23" y="487"/>
                    </a:lnTo>
                    <a:lnTo>
                      <a:pt x="16" y="479"/>
                    </a:lnTo>
                    <a:lnTo>
                      <a:pt x="8" y="471"/>
                    </a:lnTo>
                    <a:lnTo>
                      <a:pt x="0" y="462"/>
                    </a:lnTo>
                    <a:lnTo>
                      <a:pt x="8" y="458"/>
                    </a:lnTo>
                    <a:lnTo>
                      <a:pt x="13" y="454"/>
                    </a:lnTo>
                    <a:lnTo>
                      <a:pt x="19" y="450"/>
                    </a:lnTo>
                    <a:lnTo>
                      <a:pt x="23" y="445"/>
                    </a:lnTo>
                    <a:lnTo>
                      <a:pt x="31" y="435"/>
                    </a:lnTo>
                    <a:lnTo>
                      <a:pt x="38" y="422"/>
                    </a:lnTo>
                    <a:lnTo>
                      <a:pt x="45" y="397"/>
                    </a:lnTo>
                    <a:lnTo>
                      <a:pt x="54" y="369"/>
                    </a:lnTo>
                    <a:lnTo>
                      <a:pt x="58" y="361"/>
                    </a:lnTo>
                    <a:lnTo>
                      <a:pt x="62" y="351"/>
                    </a:lnTo>
                    <a:lnTo>
                      <a:pt x="64" y="340"/>
                    </a:lnTo>
                    <a:lnTo>
                      <a:pt x="65" y="328"/>
                    </a:lnTo>
                    <a:lnTo>
                      <a:pt x="67" y="302"/>
                    </a:lnTo>
                    <a:lnTo>
                      <a:pt x="67" y="277"/>
                    </a:lnTo>
                    <a:lnTo>
                      <a:pt x="67" y="274"/>
                    </a:lnTo>
                    <a:lnTo>
                      <a:pt x="68" y="272"/>
                    </a:lnTo>
                    <a:lnTo>
                      <a:pt x="70" y="269"/>
                    </a:lnTo>
                    <a:lnTo>
                      <a:pt x="73" y="268"/>
                    </a:lnTo>
                    <a:lnTo>
                      <a:pt x="80" y="265"/>
                    </a:lnTo>
                    <a:lnTo>
                      <a:pt x="88" y="264"/>
                    </a:lnTo>
                    <a:lnTo>
                      <a:pt x="96" y="263"/>
                    </a:lnTo>
                    <a:lnTo>
                      <a:pt x="103" y="262"/>
                    </a:lnTo>
                    <a:lnTo>
                      <a:pt x="110" y="261"/>
                    </a:lnTo>
                    <a:lnTo>
                      <a:pt x="113" y="258"/>
                    </a:lnTo>
                    <a:lnTo>
                      <a:pt x="119" y="253"/>
                    </a:lnTo>
                    <a:lnTo>
                      <a:pt x="124" y="247"/>
                    </a:lnTo>
                    <a:lnTo>
                      <a:pt x="129" y="239"/>
                    </a:lnTo>
                    <a:lnTo>
                      <a:pt x="132" y="231"/>
                    </a:lnTo>
                    <a:lnTo>
                      <a:pt x="134" y="222"/>
                    </a:lnTo>
                    <a:lnTo>
                      <a:pt x="136" y="213"/>
                    </a:lnTo>
                    <a:lnTo>
                      <a:pt x="137" y="202"/>
                    </a:lnTo>
                    <a:lnTo>
                      <a:pt x="140" y="192"/>
                    </a:lnTo>
                    <a:lnTo>
                      <a:pt x="141" y="152"/>
                    </a:lnTo>
                    <a:lnTo>
                      <a:pt x="140" y="117"/>
                    </a:lnTo>
                    <a:lnTo>
                      <a:pt x="141" y="114"/>
                    </a:lnTo>
                    <a:lnTo>
                      <a:pt x="143" y="110"/>
                    </a:lnTo>
                    <a:lnTo>
                      <a:pt x="145" y="107"/>
                    </a:lnTo>
                    <a:lnTo>
                      <a:pt x="150" y="104"/>
                    </a:lnTo>
                    <a:lnTo>
                      <a:pt x="159" y="98"/>
                    </a:lnTo>
                    <a:lnTo>
                      <a:pt x="170" y="91"/>
                    </a:lnTo>
                    <a:lnTo>
                      <a:pt x="193" y="83"/>
                    </a:lnTo>
                    <a:lnTo>
                      <a:pt x="207" y="80"/>
                    </a:lnTo>
                    <a:lnTo>
                      <a:pt x="210" y="77"/>
                    </a:lnTo>
                    <a:lnTo>
                      <a:pt x="213" y="74"/>
                    </a:lnTo>
                    <a:lnTo>
                      <a:pt x="217" y="70"/>
                    </a:lnTo>
                    <a:lnTo>
                      <a:pt x="219" y="66"/>
                    </a:lnTo>
                    <a:lnTo>
                      <a:pt x="224" y="56"/>
                    </a:lnTo>
                    <a:lnTo>
                      <a:pt x="227" y="45"/>
                    </a:lnTo>
                    <a:lnTo>
                      <a:pt x="234" y="21"/>
                    </a:lnTo>
                    <a:lnTo>
                      <a:pt x="240" y="0"/>
                    </a:lnTo>
                    <a:lnTo>
                      <a:pt x="251" y="7"/>
                    </a:lnTo>
                    <a:lnTo>
                      <a:pt x="260" y="15"/>
                    </a:lnTo>
                    <a:lnTo>
                      <a:pt x="269" y="23"/>
                    </a:lnTo>
                    <a:lnTo>
                      <a:pt x="277" y="31"/>
                    </a:lnTo>
                    <a:lnTo>
                      <a:pt x="286" y="39"/>
                    </a:lnTo>
                    <a:lnTo>
                      <a:pt x="294" y="44"/>
                    </a:lnTo>
                    <a:lnTo>
                      <a:pt x="300" y="47"/>
                    </a:lnTo>
                    <a:lnTo>
                      <a:pt x="305" y="48"/>
                    </a:lnTo>
                    <a:lnTo>
                      <a:pt x="312" y="49"/>
                    </a:lnTo>
                    <a:lnTo>
                      <a:pt x="320" y="49"/>
                    </a:lnTo>
                    <a:lnTo>
                      <a:pt x="325" y="75"/>
                    </a:lnTo>
                    <a:lnTo>
                      <a:pt x="332" y="99"/>
                    </a:lnTo>
                    <a:lnTo>
                      <a:pt x="335" y="110"/>
                    </a:lnTo>
                    <a:lnTo>
                      <a:pt x="337" y="122"/>
                    </a:lnTo>
                    <a:lnTo>
                      <a:pt x="338" y="134"/>
                    </a:lnTo>
                    <a:lnTo>
                      <a:pt x="339" y="147"/>
                    </a:lnTo>
                    <a:lnTo>
                      <a:pt x="338" y="155"/>
                    </a:lnTo>
                    <a:lnTo>
                      <a:pt x="337" y="161"/>
                    </a:lnTo>
                    <a:lnTo>
                      <a:pt x="335" y="167"/>
                    </a:lnTo>
                    <a:lnTo>
                      <a:pt x="332" y="173"/>
                    </a:lnTo>
                    <a:lnTo>
                      <a:pt x="324" y="183"/>
                    </a:lnTo>
                    <a:lnTo>
                      <a:pt x="316" y="194"/>
                    </a:lnTo>
                    <a:lnTo>
                      <a:pt x="308" y="204"/>
                    </a:lnTo>
                    <a:lnTo>
                      <a:pt x="300" y="216"/>
                    </a:lnTo>
                    <a:lnTo>
                      <a:pt x="297" y="221"/>
                    </a:lnTo>
                    <a:lnTo>
                      <a:pt x="294" y="227"/>
                    </a:lnTo>
                    <a:lnTo>
                      <a:pt x="293" y="233"/>
                    </a:lnTo>
                    <a:lnTo>
                      <a:pt x="292" y="240"/>
                    </a:lnTo>
                    <a:lnTo>
                      <a:pt x="293" y="245"/>
                    </a:lnTo>
                    <a:lnTo>
                      <a:pt x="294" y="250"/>
                    </a:lnTo>
                    <a:lnTo>
                      <a:pt x="297" y="253"/>
                    </a:lnTo>
                    <a:lnTo>
                      <a:pt x="300" y="256"/>
                    </a:lnTo>
                    <a:lnTo>
                      <a:pt x="304" y="258"/>
                    </a:lnTo>
                    <a:lnTo>
                      <a:pt x="309" y="261"/>
                    </a:lnTo>
                    <a:lnTo>
                      <a:pt x="313" y="262"/>
                    </a:lnTo>
                    <a:lnTo>
                      <a:pt x="319" y="264"/>
                    </a:lnTo>
                    <a:lnTo>
                      <a:pt x="330" y="266"/>
                    </a:lnTo>
                    <a:lnTo>
                      <a:pt x="341" y="268"/>
                    </a:lnTo>
                    <a:lnTo>
                      <a:pt x="346" y="270"/>
                    </a:lnTo>
                    <a:lnTo>
                      <a:pt x="350" y="272"/>
                    </a:lnTo>
                    <a:lnTo>
                      <a:pt x="355" y="274"/>
                    </a:lnTo>
                    <a:lnTo>
                      <a:pt x="359" y="277"/>
                    </a:lnTo>
                    <a:lnTo>
                      <a:pt x="366" y="284"/>
                    </a:lnTo>
                    <a:lnTo>
                      <a:pt x="371" y="291"/>
                    </a:lnTo>
                    <a:lnTo>
                      <a:pt x="375" y="298"/>
                    </a:lnTo>
                    <a:lnTo>
                      <a:pt x="378" y="304"/>
                    </a:lnTo>
                    <a:lnTo>
                      <a:pt x="384" y="319"/>
                    </a:lnTo>
                    <a:lnTo>
                      <a:pt x="392" y="333"/>
                    </a:lnTo>
                    <a:lnTo>
                      <a:pt x="398" y="345"/>
                    </a:lnTo>
                    <a:lnTo>
                      <a:pt x="404" y="359"/>
                    </a:lnTo>
                    <a:lnTo>
                      <a:pt x="411" y="374"/>
                    </a:lnTo>
                    <a:lnTo>
                      <a:pt x="420" y="387"/>
                    </a:lnTo>
                    <a:lnTo>
                      <a:pt x="425" y="394"/>
                    </a:lnTo>
                    <a:lnTo>
                      <a:pt x="430" y="400"/>
                    </a:lnTo>
                    <a:lnTo>
                      <a:pt x="436" y="405"/>
                    </a:lnTo>
                    <a:lnTo>
                      <a:pt x="442" y="409"/>
                    </a:lnTo>
                    <a:lnTo>
                      <a:pt x="448" y="413"/>
                    </a:lnTo>
                    <a:lnTo>
                      <a:pt x="456" y="416"/>
                    </a:lnTo>
                    <a:lnTo>
                      <a:pt x="464" y="418"/>
                    </a:lnTo>
                    <a:lnTo>
                      <a:pt x="472" y="418"/>
                    </a:lnTo>
                    <a:lnTo>
                      <a:pt x="477" y="418"/>
                    </a:lnTo>
                    <a:lnTo>
                      <a:pt x="487" y="418"/>
                    </a:lnTo>
                    <a:lnTo>
                      <a:pt x="498" y="418"/>
                    </a:lnTo>
                    <a:lnTo>
                      <a:pt x="505" y="418"/>
                    </a:lnTo>
                    <a:lnTo>
                      <a:pt x="499" y="439"/>
                    </a:lnTo>
                    <a:lnTo>
                      <a:pt x="489" y="460"/>
                    </a:lnTo>
                    <a:lnTo>
                      <a:pt x="483" y="470"/>
                    </a:lnTo>
                    <a:lnTo>
                      <a:pt x="479" y="482"/>
                    </a:lnTo>
                    <a:lnTo>
                      <a:pt x="476" y="494"/>
                    </a:lnTo>
                    <a:lnTo>
                      <a:pt x="472" y="505"/>
                    </a:lnTo>
                    <a:lnTo>
                      <a:pt x="479" y="499"/>
                    </a:lnTo>
                    <a:lnTo>
                      <a:pt x="458" y="503"/>
                    </a:lnTo>
                    <a:lnTo>
                      <a:pt x="437" y="507"/>
                    </a:lnTo>
                    <a:lnTo>
                      <a:pt x="427" y="510"/>
                    </a:lnTo>
                    <a:lnTo>
                      <a:pt x="417" y="512"/>
                    </a:lnTo>
                    <a:lnTo>
                      <a:pt x="408" y="515"/>
                    </a:lnTo>
                    <a:lnTo>
                      <a:pt x="399" y="519"/>
                    </a:lnTo>
                    <a:lnTo>
                      <a:pt x="391" y="523"/>
                    </a:lnTo>
                    <a:lnTo>
                      <a:pt x="383" y="528"/>
                    </a:lnTo>
                    <a:lnTo>
                      <a:pt x="376" y="534"/>
                    </a:lnTo>
                    <a:lnTo>
                      <a:pt x="370" y="543"/>
                    </a:lnTo>
                    <a:lnTo>
                      <a:pt x="366" y="551"/>
                    </a:lnTo>
                    <a:lnTo>
                      <a:pt x="363" y="561"/>
                    </a:lnTo>
                    <a:lnTo>
                      <a:pt x="360" y="572"/>
                    </a:lnTo>
                    <a:lnTo>
                      <a:pt x="359" y="585"/>
                    </a:lnTo>
                    <a:lnTo>
                      <a:pt x="360" y="601"/>
                    </a:lnTo>
                    <a:lnTo>
                      <a:pt x="363" y="614"/>
                    </a:lnTo>
                    <a:lnTo>
                      <a:pt x="366" y="626"/>
                    </a:lnTo>
                    <a:lnTo>
                      <a:pt x="370" y="637"/>
                    </a:lnTo>
                    <a:lnTo>
                      <a:pt x="376" y="647"/>
                    </a:lnTo>
                    <a:lnTo>
                      <a:pt x="382" y="657"/>
                    </a:lnTo>
                    <a:lnTo>
                      <a:pt x="389" y="666"/>
                    </a:lnTo>
                    <a:lnTo>
                      <a:pt x="395" y="675"/>
                    </a:lnTo>
                    <a:lnTo>
                      <a:pt x="402" y="683"/>
                    </a:lnTo>
                    <a:lnTo>
                      <a:pt x="409" y="692"/>
                    </a:lnTo>
                    <a:lnTo>
                      <a:pt x="415" y="701"/>
                    </a:lnTo>
                    <a:lnTo>
                      <a:pt x="421" y="712"/>
                    </a:lnTo>
                    <a:lnTo>
                      <a:pt x="425" y="723"/>
                    </a:lnTo>
                    <a:lnTo>
                      <a:pt x="430" y="735"/>
                    </a:lnTo>
                    <a:lnTo>
                      <a:pt x="432" y="748"/>
                    </a:lnTo>
                    <a:lnTo>
                      <a:pt x="433" y="764"/>
                    </a:lnTo>
                    <a:lnTo>
                      <a:pt x="432" y="769"/>
                    </a:lnTo>
                    <a:lnTo>
                      <a:pt x="431" y="773"/>
                    </a:lnTo>
                    <a:lnTo>
                      <a:pt x="428" y="776"/>
                    </a:lnTo>
                    <a:lnTo>
                      <a:pt x="425" y="780"/>
                    </a:lnTo>
                    <a:lnTo>
                      <a:pt x="423" y="784"/>
                    </a:lnTo>
                    <a:lnTo>
                      <a:pt x="421" y="789"/>
                    </a:lnTo>
                    <a:lnTo>
                      <a:pt x="420" y="794"/>
                    </a:lnTo>
                    <a:lnTo>
                      <a:pt x="419" y="801"/>
                    </a:lnTo>
                    <a:lnTo>
                      <a:pt x="420" y="809"/>
                    </a:lnTo>
                    <a:lnTo>
                      <a:pt x="421" y="818"/>
                    </a:lnTo>
                    <a:lnTo>
                      <a:pt x="423" y="826"/>
                    </a:lnTo>
                    <a:lnTo>
                      <a:pt x="426" y="834"/>
                    </a:lnTo>
                    <a:lnTo>
                      <a:pt x="435" y="851"/>
                    </a:lnTo>
                    <a:lnTo>
                      <a:pt x="445" y="868"/>
                    </a:lnTo>
                    <a:lnTo>
                      <a:pt x="467" y="903"/>
                    </a:lnTo>
                    <a:lnTo>
                      <a:pt x="486" y="937"/>
                    </a:lnTo>
                    <a:lnTo>
                      <a:pt x="486" y="951"/>
                    </a:lnTo>
                    <a:lnTo>
                      <a:pt x="483" y="965"/>
                    </a:lnTo>
                    <a:lnTo>
                      <a:pt x="482" y="980"/>
                    </a:lnTo>
                    <a:lnTo>
                      <a:pt x="479" y="997"/>
                    </a:lnTo>
                    <a:lnTo>
                      <a:pt x="472" y="1027"/>
                    </a:lnTo>
                    <a:lnTo>
                      <a:pt x="466" y="1057"/>
                    </a:lnTo>
                    <a:lnTo>
                      <a:pt x="458" y="1082"/>
                    </a:lnTo>
                    <a:lnTo>
                      <a:pt x="451" y="1103"/>
                    </a:lnTo>
                    <a:lnTo>
                      <a:pt x="447" y="1116"/>
                    </a:lnTo>
                    <a:lnTo>
                      <a:pt x="446" y="112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59" name="Freeform 263"/>
              <p:cNvSpPr>
                <a:spLocks/>
              </p:cNvSpPr>
              <p:nvPr/>
            </p:nvSpPr>
            <p:spPr bwMode="auto">
              <a:xfrm>
                <a:off x="2634484" y="2919724"/>
                <a:ext cx="52024" cy="37465"/>
              </a:xfrm>
              <a:custGeom>
                <a:avLst/>
                <a:gdLst>
                  <a:gd name="T0" fmla="*/ 180 w 180"/>
                  <a:gd name="T1" fmla="*/ 7 h 112"/>
                  <a:gd name="T2" fmla="*/ 171 w 180"/>
                  <a:gd name="T3" fmla="*/ 24 h 112"/>
                  <a:gd name="T4" fmla="*/ 163 w 180"/>
                  <a:gd name="T5" fmla="*/ 39 h 112"/>
                  <a:gd name="T6" fmla="*/ 152 w 180"/>
                  <a:gd name="T7" fmla="*/ 53 h 112"/>
                  <a:gd name="T8" fmla="*/ 141 w 180"/>
                  <a:gd name="T9" fmla="*/ 66 h 112"/>
                  <a:gd name="T10" fmla="*/ 129 w 180"/>
                  <a:gd name="T11" fmla="*/ 80 h 112"/>
                  <a:gd name="T12" fmla="*/ 115 w 180"/>
                  <a:gd name="T13" fmla="*/ 92 h 112"/>
                  <a:gd name="T14" fmla="*/ 101 w 180"/>
                  <a:gd name="T15" fmla="*/ 102 h 112"/>
                  <a:gd name="T16" fmla="*/ 87 w 180"/>
                  <a:gd name="T17" fmla="*/ 112 h 112"/>
                  <a:gd name="T18" fmla="*/ 82 w 180"/>
                  <a:gd name="T19" fmla="*/ 107 h 112"/>
                  <a:gd name="T20" fmla="*/ 79 w 180"/>
                  <a:gd name="T21" fmla="*/ 101 h 112"/>
                  <a:gd name="T22" fmla="*/ 76 w 180"/>
                  <a:gd name="T23" fmla="*/ 95 h 112"/>
                  <a:gd name="T24" fmla="*/ 74 w 180"/>
                  <a:gd name="T25" fmla="*/ 88 h 112"/>
                  <a:gd name="T26" fmla="*/ 70 w 180"/>
                  <a:gd name="T27" fmla="*/ 81 h 112"/>
                  <a:gd name="T28" fmla="*/ 68 w 180"/>
                  <a:gd name="T29" fmla="*/ 74 h 112"/>
                  <a:gd name="T30" fmla="*/ 65 w 180"/>
                  <a:gd name="T31" fmla="*/ 69 h 112"/>
                  <a:gd name="T32" fmla="*/ 60 w 180"/>
                  <a:gd name="T33" fmla="*/ 63 h 112"/>
                  <a:gd name="T34" fmla="*/ 45 w 180"/>
                  <a:gd name="T35" fmla="*/ 48 h 112"/>
                  <a:gd name="T36" fmla="*/ 36 w 180"/>
                  <a:gd name="T37" fmla="*/ 38 h 112"/>
                  <a:gd name="T38" fmla="*/ 30 w 180"/>
                  <a:gd name="T39" fmla="*/ 33 h 112"/>
                  <a:gd name="T40" fmla="*/ 25 w 180"/>
                  <a:gd name="T41" fmla="*/ 31 h 112"/>
                  <a:gd name="T42" fmla="*/ 18 w 180"/>
                  <a:gd name="T43" fmla="*/ 30 h 112"/>
                  <a:gd name="T44" fmla="*/ 0 w 180"/>
                  <a:gd name="T45" fmla="*/ 26 h 112"/>
                  <a:gd name="T46" fmla="*/ 26 w 180"/>
                  <a:gd name="T47" fmla="*/ 14 h 112"/>
                  <a:gd name="T48" fmla="*/ 41 w 180"/>
                  <a:gd name="T49" fmla="*/ 9 h 112"/>
                  <a:gd name="T50" fmla="*/ 56 w 180"/>
                  <a:gd name="T51" fmla="*/ 5 h 112"/>
                  <a:gd name="T52" fmla="*/ 74 w 180"/>
                  <a:gd name="T53" fmla="*/ 3 h 112"/>
                  <a:gd name="T54" fmla="*/ 93 w 180"/>
                  <a:gd name="T55" fmla="*/ 1 h 112"/>
                  <a:gd name="T56" fmla="*/ 114 w 180"/>
                  <a:gd name="T57" fmla="*/ 0 h 112"/>
                  <a:gd name="T58" fmla="*/ 135 w 180"/>
                  <a:gd name="T59" fmla="*/ 1 h 112"/>
                  <a:gd name="T60" fmla="*/ 157 w 180"/>
                  <a:gd name="T61" fmla="*/ 3 h 112"/>
                  <a:gd name="T62" fmla="*/ 180 w 180"/>
                  <a:gd name="T63" fmla="*/ 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0" h="112">
                    <a:moveTo>
                      <a:pt x="180" y="7"/>
                    </a:moveTo>
                    <a:lnTo>
                      <a:pt x="171" y="24"/>
                    </a:lnTo>
                    <a:lnTo>
                      <a:pt x="163" y="39"/>
                    </a:lnTo>
                    <a:lnTo>
                      <a:pt x="152" y="53"/>
                    </a:lnTo>
                    <a:lnTo>
                      <a:pt x="141" y="66"/>
                    </a:lnTo>
                    <a:lnTo>
                      <a:pt x="129" y="80"/>
                    </a:lnTo>
                    <a:lnTo>
                      <a:pt x="115" y="92"/>
                    </a:lnTo>
                    <a:lnTo>
                      <a:pt x="101" y="102"/>
                    </a:lnTo>
                    <a:lnTo>
                      <a:pt x="87" y="112"/>
                    </a:lnTo>
                    <a:lnTo>
                      <a:pt x="82" y="107"/>
                    </a:lnTo>
                    <a:lnTo>
                      <a:pt x="79" y="101"/>
                    </a:lnTo>
                    <a:lnTo>
                      <a:pt x="76" y="95"/>
                    </a:lnTo>
                    <a:lnTo>
                      <a:pt x="74" y="88"/>
                    </a:lnTo>
                    <a:lnTo>
                      <a:pt x="70" y="81"/>
                    </a:lnTo>
                    <a:lnTo>
                      <a:pt x="68" y="74"/>
                    </a:lnTo>
                    <a:lnTo>
                      <a:pt x="65" y="69"/>
                    </a:lnTo>
                    <a:lnTo>
                      <a:pt x="60" y="63"/>
                    </a:lnTo>
                    <a:lnTo>
                      <a:pt x="45" y="48"/>
                    </a:lnTo>
                    <a:lnTo>
                      <a:pt x="36" y="38"/>
                    </a:lnTo>
                    <a:lnTo>
                      <a:pt x="30" y="33"/>
                    </a:lnTo>
                    <a:lnTo>
                      <a:pt x="25" y="31"/>
                    </a:lnTo>
                    <a:lnTo>
                      <a:pt x="18" y="30"/>
                    </a:lnTo>
                    <a:lnTo>
                      <a:pt x="0" y="26"/>
                    </a:lnTo>
                    <a:lnTo>
                      <a:pt x="26" y="14"/>
                    </a:lnTo>
                    <a:lnTo>
                      <a:pt x="41" y="9"/>
                    </a:lnTo>
                    <a:lnTo>
                      <a:pt x="56" y="5"/>
                    </a:lnTo>
                    <a:lnTo>
                      <a:pt x="74" y="3"/>
                    </a:lnTo>
                    <a:lnTo>
                      <a:pt x="93" y="1"/>
                    </a:lnTo>
                    <a:lnTo>
                      <a:pt x="114" y="0"/>
                    </a:lnTo>
                    <a:lnTo>
                      <a:pt x="135" y="1"/>
                    </a:lnTo>
                    <a:lnTo>
                      <a:pt x="157" y="3"/>
                    </a:lnTo>
                    <a:lnTo>
                      <a:pt x="180" y="7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60" name="Freeform 264"/>
              <p:cNvSpPr>
                <a:spLocks/>
              </p:cNvSpPr>
              <p:nvPr/>
            </p:nvSpPr>
            <p:spPr bwMode="auto">
              <a:xfrm>
                <a:off x="2690224" y="2973247"/>
                <a:ext cx="48308" cy="66011"/>
              </a:xfrm>
              <a:custGeom>
                <a:avLst/>
                <a:gdLst>
                  <a:gd name="T0" fmla="*/ 0 w 173"/>
                  <a:gd name="T1" fmla="*/ 68 h 192"/>
                  <a:gd name="T2" fmla="*/ 27 w 173"/>
                  <a:gd name="T3" fmla="*/ 42 h 192"/>
                  <a:gd name="T4" fmla="*/ 51 w 173"/>
                  <a:gd name="T5" fmla="*/ 21 h 192"/>
                  <a:gd name="T6" fmla="*/ 56 w 173"/>
                  <a:gd name="T7" fmla="*/ 16 h 192"/>
                  <a:gd name="T8" fmla="*/ 63 w 173"/>
                  <a:gd name="T9" fmla="*/ 12 h 192"/>
                  <a:gd name="T10" fmla="*/ 70 w 173"/>
                  <a:gd name="T11" fmla="*/ 8 h 192"/>
                  <a:gd name="T12" fmla="*/ 76 w 173"/>
                  <a:gd name="T13" fmla="*/ 6 h 192"/>
                  <a:gd name="T14" fmla="*/ 83 w 173"/>
                  <a:gd name="T15" fmla="*/ 3 h 192"/>
                  <a:gd name="T16" fmla="*/ 90 w 173"/>
                  <a:gd name="T17" fmla="*/ 2 h 192"/>
                  <a:gd name="T18" fmla="*/ 98 w 173"/>
                  <a:gd name="T19" fmla="*/ 1 h 192"/>
                  <a:gd name="T20" fmla="*/ 107 w 173"/>
                  <a:gd name="T21" fmla="*/ 0 h 192"/>
                  <a:gd name="T22" fmla="*/ 116 w 173"/>
                  <a:gd name="T23" fmla="*/ 1 h 192"/>
                  <a:gd name="T24" fmla="*/ 124 w 173"/>
                  <a:gd name="T25" fmla="*/ 2 h 192"/>
                  <a:gd name="T26" fmla="*/ 132 w 173"/>
                  <a:gd name="T27" fmla="*/ 5 h 192"/>
                  <a:gd name="T28" fmla="*/ 139 w 173"/>
                  <a:gd name="T29" fmla="*/ 8 h 192"/>
                  <a:gd name="T30" fmla="*/ 145 w 173"/>
                  <a:gd name="T31" fmla="*/ 13 h 192"/>
                  <a:gd name="T32" fmla="*/ 151 w 173"/>
                  <a:gd name="T33" fmla="*/ 19 h 192"/>
                  <a:gd name="T34" fmla="*/ 155 w 173"/>
                  <a:gd name="T35" fmla="*/ 24 h 192"/>
                  <a:gd name="T36" fmla="*/ 160 w 173"/>
                  <a:gd name="T37" fmla="*/ 30 h 192"/>
                  <a:gd name="T38" fmla="*/ 163 w 173"/>
                  <a:gd name="T39" fmla="*/ 37 h 192"/>
                  <a:gd name="T40" fmla="*/ 166 w 173"/>
                  <a:gd name="T41" fmla="*/ 43 h 192"/>
                  <a:gd name="T42" fmla="*/ 168 w 173"/>
                  <a:gd name="T43" fmla="*/ 50 h 192"/>
                  <a:gd name="T44" fmla="*/ 169 w 173"/>
                  <a:gd name="T45" fmla="*/ 57 h 192"/>
                  <a:gd name="T46" fmla="*/ 172 w 173"/>
                  <a:gd name="T47" fmla="*/ 72 h 192"/>
                  <a:gd name="T48" fmla="*/ 173 w 173"/>
                  <a:gd name="T49" fmla="*/ 87 h 192"/>
                  <a:gd name="T50" fmla="*/ 157 w 173"/>
                  <a:gd name="T51" fmla="*/ 114 h 192"/>
                  <a:gd name="T52" fmla="*/ 146 w 173"/>
                  <a:gd name="T53" fmla="*/ 137 h 192"/>
                  <a:gd name="T54" fmla="*/ 139 w 173"/>
                  <a:gd name="T55" fmla="*/ 148 h 192"/>
                  <a:gd name="T56" fmla="*/ 130 w 173"/>
                  <a:gd name="T57" fmla="*/ 160 h 192"/>
                  <a:gd name="T58" fmla="*/ 117 w 173"/>
                  <a:gd name="T59" fmla="*/ 174 h 192"/>
                  <a:gd name="T60" fmla="*/ 99 w 173"/>
                  <a:gd name="T61" fmla="*/ 192 h 192"/>
                  <a:gd name="T62" fmla="*/ 86 w 173"/>
                  <a:gd name="T63" fmla="*/ 183 h 192"/>
                  <a:gd name="T64" fmla="*/ 74 w 173"/>
                  <a:gd name="T65" fmla="*/ 176 h 192"/>
                  <a:gd name="T66" fmla="*/ 63 w 173"/>
                  <a:gd name="T67" fmla="*/ 169 h 192"/>
                  <a:gd name="T68" fmla="*/ 54 w 173"/>
                  <a:gd name="T69" fmla="*/ 163 h 192"/>
                  <a:gd name="T70" fmla="*/ 46 w 173"/>
                  <a:gd name="T71" fmla="*/ 156 h 192"/>
                  <a:gd name="T72" fmla="*/ 40 w 173"/>
                  <a:gd name="T73" fmla="*/ 150 h 192"/>
                  <a:gd name="T74" fmla="*/ 34 w 173"/>
                  <a:gd name="T75" fmla="*/ 144 h 192"/>
                  <a:gd name="T76" fmla="*/ 30 w 173"/>
                  <a:gd name="T77" fmla="*/ 137 h 192"/>
                  <a:gd name="T78" fmla="*/ 22 w 173"/>
                  <a:gd name="T79" fmla="*/ 123 h 192"/>
                  <a:gd name="T80" fmla="*/ 16 w 173"/>
                  <a:gd name="T81" fmla="*/ 107 h 192"/>
                  <a:gd name="T82" fmla="*/ 9 w 173"/>
                  <a:gd name="T83" fmla="*/ 90 h 192"/>
                  <a:gd name="T84" fmla="*/ 0 w 173"/>
                  <a:gd name="T85" fmla="*/ 6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3" h="192">
                    <a:moveTo>
                      <a:pt x="0" y="68"/>
                    </a:moveTo>
                    <a:lnTo>
                      <a:pt x="27" y="42"/>
                    </a:lnTo>
                    <a:lnTo>
                      <a:pt x="51" y="21"/>
                    </a:lnTo>
                    <a:lnTo>
                      <a:pt x="56" y="16"/>
                    </a:lnTo>
                    <a:lnTo>
                      <a:pt x="63" y="12"/>
                    </a:lnTo>
                    <a:lnTo>
                      <a:pt x="70" y="8"/>
                    </a:lnTo>
                    <a:lnTo>
                      <a:pt x="76" y="6"/>
                    </a:lnTo>
                    <a:lnTo>
                      <a:pt x="83" y="3"/>
                    </a:lnTo>
                    <a:lnTo>
                      <a:pt x="90" y="2"/>
                    </a:lnTo>
                    <a:lnTo>
                      <a:pt x="98" y="1"/>
                    </a:lnTo>
                    <a:lnTo>
                      <a:pt x="107" y="0"/>
                    </a:lnTo>
                    <a:lnTo>
                      <a:pt x="116" y="1"/>
                    </a:lnTo>
                    <a:lnTo>
                      <a:pt x="124" y="2"/>
                    </a:lnTo>
                    <a:lnTo>
                      <a:pt x="132" y="5"/>
                    </a:lnTo>
                    <a:lnTo>
                      <a:pt x="139" y="8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5" y="24"/>
                    </a:lnTo>
                    <a:lnTo>
                      <a:pt x="160" y="30"/>
                    </a:lnTo>
                    <a:lnTo>
                      <a:pt x="163" y="37"/>
                    </a:lnTo>
                    <a:lnTo>
                      <a:pt x="166" y="43"/>
                    </a:lnTo>
                    <a:lnTo>
                      <a:pt x="168" y="50"/>
                    </a:lnTo>
                    <a:lnTo>
                      <a:pt x="169" y="57"/>
                    </a:lnTo>
                    <a:lnTo>
                      <a:pt x="172" y="72"/>
                    </a:lnTo>
                    <a:lnTo>
                      <a:pt x="173" y="87"/>
                    </a:lnTo>
                    <a:lnTo>
                      <a:pt x="157" y="114"/>
                    </a:lnTo>
                    <a:lnTo>
                      <a:pt x="146" y="137"/>
                    </a:lnTo>
                    <a:lnTo>
                      <a:pt x="139" y="148"/>
                    </a:lnTo>
                    <a:lnTo>
                      <a:pt x="130" y="160"/>
                    </a:lnTo>
                    <a:lnTo>
                      <a:pt x="117" y="174"/>
                    </a:lnTo>
                    <a:lnTo>
                      <a:pt x="99" y="192"/>
                    </a:lnTo>
                    <a:lnTo>
                      <a:pt x="86" y="183"/>
                    </a:lnTo>
                    <a:lnTo>
                      <a:pt x="74" y="176"/>
                    </a:lnTo>
                    <a:lnTo>
                      <a:pt x="63" y="169"/>
                    </a:lnTo>
                    <a:lnTo>
                      <a:pt x="54" y="163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4"/>
                    </a:lnTo>
                    <a:lnTo>
                      <a:pt x="30" y="137"/>
                    </a:lnTo>
                    <a:lnTo>
                      <a:pt x="22" y="123"/>
                    </a:lnTo>
                    <a:lnTo>
                      <a:pt x="16" y="107"/>
                    </a:lnTo>
                    <a:lnTo>
                      <a:pt x="9" y="90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61" name="Freeform 265"/>
              <p:cNvSpPr>
                <a:spLocks/>
              </p:cNvSpPr>
              <p:nvPr/>
            </p:nvSpPr>
            <p:spPr bwMode="auto">
              <a:xfrm>
                <a:off x="2718095" y="3007144"/>
                <a:ext cx="68746" cy="85636"/>
              </a:xfrm>
              <a:custGeom>
                <a:avLst/>
                <a:gdLst>
                  <a:gd name="T0" fmla="*/ 74 w 233"/>
                  <a:gd name="T1" fmla="*/ 0 h 252"/>
                  <a:gd name="T2" fmla="*/ 83 w 233"/>
                  <a:gd name="T3" fmla="*/ 2 h 252"/>
                  <a:gd name="T4" fmla="*/ 89 w 233"/>
                  <a:gd name="T5" fmla="*/ 3 h 252"/>
                  <a:gd name="T6" fmla="*/ 95 w 233"/>
                  <a:gd name="T7" fmla="*/ 3 h 252"/>
                  <a:gd name="T8" fmla="*/ 99 w 233"/>
                  <a:gd name="T9" fmla="*/ 2 h 252"/>
                  <a:gd name="T10" fmla="*/ 106 w 233"/>
                  <a:gd name="T11" fmla="*/ 1 h 252"/>
                  <a:gd name="T12" fmla="*/ 113 w 233"/>
                  <a:gd name="T13" fmla="*/ 0 h 252"/>
                  <a:gd name="T14" fmla="*/ 125 w 233"/>
                  <a:gd name="T15" fmla="*/ 17 h 252"/>
                  <a:gd name="T16" fmla="*/ 140 w 233"/>
                  <a:gd name="T17" fmla="*/ 37 h 252"/>
                  <a:gd name="T18" fmla="*/ 144 w 233"/>
                  <a:gd name="T19" fmla="*/ 42 h 252"/>
                  <a:gd name="T20" fmla="*/ 148 w 233"/>
                  <a:gd name="T21" fmla="*/ 46 h 252"/>
                  <a:gd name="T22" fmla="*/ 153 w 233"/>
                  <a:gd name="T23" fmla="*/ 49 h 252"/>
                  <a:gd name="T24" fmla="*/ 157 w 233"/>
                  <a:gd name="T25" fmla="*/ 52 h 252"/>
                  <a:gd name="T26" fmla="*/ 163 w 233"/>
                  <a:gd name="T27" fmla="*/ 54 h 252"/>
                  <a:gd name="T28" fmla="*/ 168 w 233"/>
                  <a:gd name="T29" fmla="*/ 56 h 252"/>
                  <a:gd name="T30" fmla="*/ 174 w 233"/>
                  <a:gd name="T31" fmla="*/ 56 h 252"/>
                  <a:gd name="T32" fmla="*/ 180 w 233"/>
                  <a:gd name="T33" fmla="*/ 56 h 252"/>
                  <a:gd name="T34" fmla="*/ 180 w 233"/>
                  <a:gd name="T35" fmla="*/ 80 h 252"/>
                  <a:gd name="T36" fmla="*/ 193 w 233"/>
                  <a:gd name="T37" fmla="*/ 103 h 252"/>
                  <a:gd name="T38" fmla="*/ 212 w 233"/>
                  <a:gd name="T39" fmla="*/ 128 h 252"/>
                  <a:gd name="T40" fmla="*/ 215 w 233"/>
                  <a:gd name="T41" fmla="*/ 135 h 252"/>
                  <a:gd name="T42" fmla="*/ 220 w 233"/>
                  <a:gd name="T43" fmla="*/ 142 h 252"/>
                  <a:gd name="T44" fmla="*/ 223 w 233"/>
                  <a:gd name="T45" fmla="*/ 151 h 252"/>
                  <a:gd name="T46" fmla="*/ 226 w 233"/>
                  <a:gd name="T47" fmla="*/ 160 h 252"/>
                  <a:gd name="T48" fmla="*/ 230 w 233"/>
                  <a:gd name="T49" fmla="*/ 170 h 252"/>
                  <a:gd name="T50" fmla="*/ 232 w 233"/>
                  <a:gd name="T51" fmla="*/ 180 h 252"/>
                  <a:gd name="T52" fmla="*/ 233 w 233"/>
                  <a:gd name="T53" fmla="*/ 191 h 252"/>
                  <a:gd name="T54" fmla="*/ 233 w 233"/>
                  <a:gd name="T55" fmla="*/ 204 h 252"/>
                  <a:gd name="T56" fmla="*/ 232 w 233"/>
                  <a:gd name="T57" fmla="*/ 216 h 252"/>
                  <a:gd name="T58" fmla="*/ 230 w 233"/>
                  <a:gd name="T59" fmla="*/ 228 h 252"/>
                  <a:gd name="T60" fmla="*/ 227 w 233"/>
                  <a:gd name="T61" fmla="*/ 240 h 252"/>
                  <a:gd name="T62" fmla="*/ 226 w 233"/>
                  <a:gd name="T63" fmla="*/ 252 h 252"/>
                  <a:gd name="T64" fmla="*/ 222 w 233"/>
                  <a:gd name="T65" fmla="*/ 252 h 252"/>
                  <a:gd name="T66" fmla="*/ 215 w 233"/>
                  <a:gd name="T67" fmla="*/ 250 h 252"/>
                  <a:gd name="T68" fmla="*/ 208 w 233"/>
                  <a:gd name="T69" fmla="*/ 246 h 252"/>
                  <a:gd name="T70" fmla="*/ 198 w 233"/>
                  <a:gd name="T71" fmla="*/ 241 h 252"/>
                  <a:gd name="T72" fmla="*/ 176 w 233"/>
                  <a:gd name="T73" fmla="*/ 226 h 252"/>
                  <a:gd name="T74" fmla="*/ 151 w 233"/>
                  <a:gd name="T75" fmla="*/ 208 h 252"/>
                  <a:gd name="T76" fmla="*/ 125 w 233"/>
                  <a:gd name="T77" fmla="*/ 186 h 252"/>
                  <a:gd name="T78" fmla="*/ 100 w 233"/>
                  <a:gd name="T79" fmla="*/ 165 h 252"/>
                  <a:gd name="T80" fmla="*/ 78 w 233"/>
                  <a:gd name="T81" fmla="*/ 145 h 252"/>
                  <a:gd name="T82" fmla="*/ 61 w 233"/>
                  <a:gd name="T83" fmla="*/ 129 h 252"/>
                  <a:gd name="T84" fmla="*/ 55 w 233"/>
                  <a:gd name="T85" fmla="*/ 125 h 252"/>
                  <a:gd name="T86" fmla="*/ 48 w 233"/>
                  <a:gd name="T87" fmla="*/ 120 h 252"/>
                  <a:gd name="T88" fmla="*/ 41 w 233"/>
                  <a:gd name="T89" fmla="*/ 116 h 252"/>
                  <a:gd name="T90" fmla="*/ 33 w 233"/>
                  <a:gd name="T91" fmla="*/ 112 h 252"/>
                  <a:gd name="T92" fmla="*/ 17 w 233"/>
                  <a:gd name="T93" fmla="*/ 104 h 252"/>
                  <a:gd name="T94" fmla="*/ 0 w 233"/>
                  <a:gd name="T95" fmla="*/ 99 h 252"/>
                  <a:gd name="T96" fmla="*/ 40 w 233"/>
                  <a:gd name="T97" fmla="*/ 63 h 252"/>
                  <a:gd name="T98" fmla="*/ 59 w 233"/>
                  <a:gd name="T99" fmla="*/ 43 h 252"/>
                  <a:gd name="T100" fmla="*/ 65 w 233"/>
                  <a:gd name="T101" fmla="*/ 33 h 252"/>
                  <a:gd name="T102" fmla="*/ 69 w 233"/>
                  <a:gd name="T103" fmla="*/ 25 h 252"/>
                  <a:gd name="T104" fmla="*/ 72 w 233"/>
                  <a:gd name="T105" fmla="*/ 14 h 252"/>
                  <a:gd name="T106" fmla="*/ 74 w 233"/>
                  <a:gd name="T107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3" h="252">
                    <a:moveTo>
                      <a:pt x="74" y="0"/>
                    </a:moveTo>
                    <a:lnTo>
                      <a:pt x="83" y="2"/>
                    </a:lnTo>
                    <a:lnTo>
                      <a:pt x="89" y="3"/>
                    </a:lnTo>
                    <a:lnTo>
                      <a:pt x="95" y="3"/>
                    </a:lnTo>
                    <a:lnTo>
                      <a:pt x="99" y="2"/>
                    </a:lnTo>
                    <a:lnTo>
                      <a:pt x="106" y="1"/>
                    </a:lnTo>
                    <a:lnTo>
                      <a:pt x="113" y="0"/>
                    </a:lnTo>
                    <a:lnTo>
                      <a:pt x="125" y="17"/>
                    </a:lnTo>
                    <a:lnTo>
                      <a:pt x="140" y="37"/>
                    </a:lnTo>
                    <a:lnTo>
                      <a:pt x="144" y="42"/>
                    </a:lnTo>
                    <a:lnTo>
                      <a:pt x="148" y="46"/>
                    </a:lnTo>
                    <a:lnTo>
                      <a:pt x="153" y="49"/>
                    </a:lnTo>
                    <a:lnTo>
                      <a:pt x="157" y="52"/>
                    </a:lnTo>
                    <a:lnTo>
                      <a:pt x="163" y="54"/>
                    </a:lnTo>
                    <a:lnTo>
                      <a:pt x="168" y="56"/>
                    </a:lnTo>
                    <a:lnTo>
                      <a:pt x="174" y="56"/>
                    </a:lnTo>
                    <a:lnTo>
                      <a:pt x="180" y="56"/>
                    </a:lnTo>
                    <a:lnTo>
                      <a:pt x="180" y="80"/>
                    </a:lnTo>
                    <a:lnTo>
                      <a:pt x="193" y="103"/>
                    </a:lnTo>
                    <a:lnTo>
                      <a:pt x="212" y="128"/>
                    </a:lnTo>
                    <a:lnTo>
                      <a:pt x="215" y="135"/>
                    </a:lnTo>
                    <a:lnTo>
                      <a:pt x="220" y="142"/>
                    </a:lnTo>
                    <a:lnTo>
                      <a:pt x="223" y="151"/>
                    </a:lnTo>
                    <a:lnTo>
                      <a:pt x="226" y="160"/>
                    </a:lnTo>
                    <a:lnTo>
                      <a:pt x="230" y="170"/>
                    </a:lnTo>
                    <a:lnTo>
                      <a:pt x="232" y="180"/>
                    </a:lnTo>
                    <a:lnTo>
                      <a:pt x="233" y="191"/>
                    </a:lnTo>
                    <a:lnTo>
                      <a:pt x="233" y="204"/>
                    </a:lnTo>
                    <a:lnTo>
                      <a:pt x="232" y="216"/>
                    </a:lnTo>
                    <a:lnTo>
                      <a:pt x="230" y="228"/>
                    </a:lnTo>
                    <a:lnTo>
                      <a:pt x="227" y="240"/>
                    </a:lnTo>
                    <a:lnTo>
                      <a:pt x="226" y="252"/>
                    </a:lnTo>
                    <a:lnTo>
                      <a:pt x="222" y="252"/>
                    </a:lnTo>
                    <a:lnTo>
                      <a:pt x="215" y="250"/>
                    </a:lnTo>
                    <a:lnTo>
                      <a:pt x="208" y="246"/>
                    </a:lnTo>
                    <a:lnTo>
                      <a:pt x="198" y="241"/>
                    </a:lnTo>
                    <a:lnTo>
                      <a:pt x="176" y="226"/>
                    </a:lnTo>
                    <a:lnTo>
                      <a:pt x="151" y="208"/>
                    </a:lnTo>
                    <a:lnTo>
                      <a:pt x="125" y="186"/>
                    </a:lnTo>
                    <a:lnTo>
                      <a:pt x="100" y="165"/>
                    </a:lnTo>
                    <a:lnTo>
                      <a:pt x="78" y="145"/>
                    </a:lnTo>
                    <a:lnTo>
                      <a:pt x="61" y="129"/>
                    </a:lnTo>
                    <a:lnTo>
                      <a:pt x="55" y="125"/>
                    </a:lnTo>
                    <a:lnTo>
                      <a:pt x="48" y="120"/>
                    </a:lnTo>
                    <a:lnTo>
                      <a:pt x="41" y="116"/>
                    </a:lnTo>
                    <a:lnTo>
                      <a:pt x="33" y="112"/>
                    </a:lnTo>
                    <a:lnTo>
                      <a:pt x="17" y="104"/>
                    </a:lnTo>
                    <a:lnTo>
                      <a:pt x="0" y="99"/>
                    </a:lnTo>
                    <a:lnTo>
                      <a:pt x="40" y="63"/>
                    </a:lnTo>
                    <a:lnTo>
                      <a:pt x="59" y="43"/>
                    </a:lnTo>
                    <a:lnTo>
                      <a:pt x="65" y="33"/>
                    </a:lnTo>
                    <a:lnTo>
                      <a:pt x="69" y="25"/>
                    </a:lnTo>
                    <a:lnTo>
                      <a:pt x="72" y="14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62" name="Freeform 266"/>
              <p:cNvSpPr>
                <a:spLocks/>
              </p:cNvSpPr>
              <p:nvPr/>
            </p:nvSpPr>
            <p:spPr bwMode="auto">
              <a:xfrm>
                <a:off x="2859303" y="2953621"/>
                <a:ext cx="68746" cy="132023"/>
              </a:xfrm>
              <a:custGeom>
                <a:avLst/>
                <a:gdLst>
                  <a:gd name="T0" fmla="*/ 13 w 246"/>
                  <a:gd name="T1" fmla="*/ 376 h 380"/>
                  <a:gd name="T2" fmla="*/ 14 w 246"/>
                  <a:gd name="T3" fmla="*/ 367 h 380"/>
                  <a:gd name="T4" fmla="*/ 15 w 246"/>
                  <a:gd name="T5" fmla="*/ 359 h 380"/>
                  <a:gd name="T6" fmla="*/ 18 w 246"/>
                  <a:gd name="T7" fmla="*/ 351 h 380"/>
                  <a:gd name="T8" fmla="*/ 20 w 246"/>
                  <a:gd name="T9" fmla="*/ 344 h 380"/>
                  <a:gd name="T10" fmla="*/ 25 w 246"/>
                  <a:gd name="T11" fmla="*/ 333 h 380"/>
                  <a:gd name="T12" fmla="*/ 26 w 246"/>
                  <a:gd name="T13" fmla="*/ 327 h 380"/>
                  <a:gd name="T14" fmla="*/ 25 w 246"/>
                  <a:gd name="T15" fmla="*/ 321 h 380"/>
                  <a:gd name="T16" fmla="*/ 23 w 246"/>
                  <a:gd name="T17" fmla="*/ 314 h 380"/>
                  <a:gd name="T18" fmla="*/ 19 w 246"/>
                  <a:gd name="T19" fmla="*/ 305 h 380"/>
                  <a:gd name="T20" fmla="*/ 13 w 246"/>
                  <a:gd name="T21" fmla="*/ 295 h 380"/>
                  <a:gd name="T22" fmla="*/ 9 w 246"/>
                  <a:gd name="T23" fmla="*/ 285 h 380"/>
                  <a:gd name="T24" fmla="*/ 4 w 246"/>
                  <a:gd name="T25" fmla="*/ 275 h 380"/>
                  <a:gd name="T26" fmla="*/ 1 w 246"/>
                  <a:gd name="T27" fmla="*/ 267 h 380"/>
                  <a:gd name="T28" fmla="*/ 0 w 246"/>
                  <a:gd name="T29" fmla="*/ 259 h 380"/>
                  <a:gd name="T30" fmla="*/ 1 w 246"/>
                  <a:gd name="T31" fmla="*/ 251 h 380"/>
                  <a:gd name="T32" fmla="*/ 2 w 246"/>
                  <a:gd name="T33" fmla="*/ 243 h 380"/>
                  <a:gd name="T34" fmla="*/ 3 w 246"/>
                  <a:gd name="T35" fmla="*/ 236 h 380"/>
                  <a:gd name="T36" fmla="*/ 6 w 246"/>
                  <a:gd name="T37" fmla="*/ 230 h 380"/>
                  <a:gd name="T38" fmla="*/ 11 w 246"/>
                  <a:gd name="T39" fmla="*/ 218 h 380"/>
                  <a:gd name="T40" fmla="*/ 19 w 246"/>
                  <a:gd name="T41" fmla="*/ 207 h 380"/>
                  <a:gd name="T42" fmla="*/ 26 w 246"/>
                  <a:gd name="T43" fmla="*/ 197 h 380"/>
                  <a:gd name="T44" fmla="*/ 34 w 246"/>
                  <a:gd name="T45" fmla="*/ 185 h 380"/>
                  <a:gd name="T46" fmla="*/ 41 w 246"/>
                  <a:gd name="T47" fmla="*/ 173 h 380"/>
                  <a:gd name="T48" fmla="*/ 47 w 246"/>
                  <a:gd name="T49" fmla="*/ 160 h 380"/>
                  <a:gd name="T50" fmla="*/ 26 w 246"/>
                  <a:gd name="T51" fmla="*/ 73 h 380"/>
                  <a:gd name="T52" fmla="*/ 26 w 246"/>
                  <a:gd name="T53" fmla="*/ 50 h 380"/>
                  <a:gd name="T54" fmla="*/ 24 w 246"/>
                  <a:gd name="T55" fmla="*/ 33 h 380"/>
                  <a:gd name="T56" fmla="*/ 24 w 246"/>
                  <a:gd name="T57" fmla="*/ 25 h 380"/>
                  <a:gd name="T58" fmla="*/ 24 w 246"/>
                  <a:gd name="T59" fmla="*/ 16 h 380"/>
                  <a:gd name="T60" fmla="*/ 25 w 246"/>
                  <a:gd name="T61" fmla="*/ 8 h 380"/>
                  <a:gd name="T62" fmla="*/ 26 w 246"/>
                  <a:gd name="T63" fmla="*/ 0 h 380"/>
                  <a:gd name="T64" fmla="*/ 180 w 246"/>
                  <a:gd name="T65" fmla="*/ 0 h 380"/>
                  <a:gd name="T66" fmla="*/ 220 w 246"/>
                  <a:gd name="T67" fmla="*/ 129 h 380"/>
                  <a:gd name="T68" fmla="*/ 220 w 246"/>
                  <a:gd name="T69" fmla="*/ 210 h 380"/>
                  <a:gd name="T70" fmla="*/ 220 w 246"/>
                  <a:gd name="T71" fmla="*/ 220 h 380"/>
                  <a:gd name="T72" fmla="*/ 221 w 246"/>
                  <a:gd name="T73" fmla="*/ 230 h 380"/>
                  <a:gd name="T74" fmla="*/ 223 w 246"/>
                  <a:gd name="T75" fmla="*/ 240 h 380"/>
                  <a:gd name="T76" fmla="*/ 225 w 246"/>
                  <a:gd name="T77" fmla="*/ 250 h 380"/>
                  <a:gd name="T78" fmla="*/ 228 w 246"/>
                  <a:gd name="T79" fmla="*/ 259 h 380"/>
                  <a:gd name="T80" fmla="*/ 234 w 246"/>
                  <a:gd name="T81" fmla="*/ 268 h 380"/>
                  <a:gd name="T82" fmla="*/ 239 w 246"/>
                  <a:gd name="T83" fmla="*/ 278 h 380"/>
                  <a:gd name="T84" fmla="*/ 246 w 246"/>
                  <a:gd name="T85" fmla="*/ 289 h 380"/>
                  <a:gd name="T86" fmla="*/ 224 w 246"/>
                  <a:gd name="T87" fmla="*/ 295 h 380"/>
                  <a:gd name="T88" fmla="*/ 202 w 246"/>
                  <a:gd name="T89" fmla="*/ 302 h 380"/>
                  <a:gd name="T90" fmla="*/ 181 w 246"/>
                  <a:gd name="T91" fmla="*/ 310 h 380"/>
                  <a:gd name="T92" fmla="*/ 160 w 246"/>
                  <a:gd name="T93" fmla="*/ 319 h 380"/>
                  <a:gd name="T94" fmla="*/ 141 w 246"/>
                  <a:gd name="T95" fmla="*/ 328 h 380"/>
                  <a:gd name="T96" fmla="*/ 120 w 246"/>
                  <a:gd name="T97" fmla="*/ 338 h 380"/>
                  <a:gd name="T98" fmla="*/ 100 w 246"/>
                  <a:gd name="T99" fmla="*/ 347 h 380"/>
                  <a:gd name="T100" fmla="*/ 80 w 246"/>
                  <a:gd name="T101" fmla="*/ 358 h 380"/>
                  <a:gd name="T102" fmla="*/ 75 w 246"/>
                  <a:gd name="T103" fmla="*/ 363 h 380"/>
                  <a:gd name="T104" fmla="*/ 69 w 246"/>
                  <a:gd name="T105" fmla="*/ 367 h 380"/>
                  <a:gd name="T106" fmla="*/ 62 w 246"/>
                  <a:gd name="T107" fmla="*/ 372 h 380"/>
                  <a:gd name="T108" fmla="*/ 54 w 246"/>
                  <a:gd name="T109" fmla="*/ 376 h 380"/>
                  <a:gd name="T110" fmla="*/ 46 w 246"/>
                  <a:gd name="T111" fmla="*/ 379 h 380"/>
                  <a:gd name="T112" fmla="*/ 36 w 246"/>
                  <a:gd name="T113" fmla="*/ 380 h 380"/>
                  <a:gd name="T114" fmla="*/ 31 w 246"/>
                  <a:gd name="T115" fmla="*/ 380 h 380"/>
                  <a:gd name="T116" fmla="*/ 25 w 246"/>
                  <a:gd name="T117" fmla="*/ 379 h 380"/>
                  <a:gd name="T118" fmla="*/ 20 w 246"/>
                  <a:gd name="T119" fmla="*/ 378 h 380"/>
                  <a:gd name="T120" fmla="*/ 13 w 246"/>
                  <a:gd name="T121" fmla="*/ 37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6" h="380">
                    <a:moveTo>
                      <a:pt x="13" y="376"/>
                    </a:moveTo>
                    <a:lnTo>
                      <a:pt x="14" y="367"/>
                    </a:lnTo>
                    <a:lnTo>
                      <a:pt x="15" y="359"/>
                    </a:lnTo>
                    <a:lnTo>
                      <a:pt x="18" y="351"/>
                    </a:lnTo>
                    <a:lnTo>
                      <a:pt x="20" y="344"/>
                    </a:lnTo>
                    <a:lnTo>
                      <a:pt x="25" y="333"/>
                    </a:lnTo>
                    <a:lnTo>
                      <a:pt x="26" y="327"/>
                    </a:lnTo>
                    <a:lnTo>
                      <a:pt x="25" y="321"/>
                    </a:lnTo>
                    <a:lnTo>
                      <a:pt x="23" y="314"/>
                    </a:lnTo>
                    <a:lnTo>
                      <a:pt x="19" y="305"/>
                    </a:lnTo>
                    <a:lnTo>
                      <a:pt x="13" y="295"/>
                    </a:lnTo>
                    <a:lnTo>
                      <a:pt x="9" y="285"/>
                    </a:lnTo>
                    <a:lnTo>
                      <a:pt x="4" y="275"/>
                    </a:lnTo>
                    <a:lnTo>
                      <a:pt x="1" y="267"/>
                    </a:lnTo>
                    <a:lnTo>
                      <a:pt x="0" y="259"/>
                    </a:lnTo>
                    <a:lnTo>
                      <a:pt x="1" y="251"/>
                    </a:lnTo>
                    <a:lnTo>
                      <a:pt x="2" y="243"/>
                    </a:lnTo>
                    <a:lnTo>
                      <a:pt x="3" y="236"/>
                    </a:lnTo>
                    <a:lnTo>
                      <a:pt x="6" y="230"/>
                    </a:lnTo>
                    <a:lnTo>
                      <a:pt x="11" y="218"/>
                    </a:lnTo>
                    <a:lnTo>
                      <a:pt x="19" y="207"/>
                    </a:lnTo>
                    <a:lnTo>
                      <a:pt x="26" y="197"/>
                    </a:lnTo>
                    <a:lnTo>
                      <a:pt x="34" y="185"/>
                    </a:lnTo>
                    <a:lnTo>
                      <a:pt x="41" y="173"/>
                    </a:lnTo>
                    <a:lnTo>
                      <a:pt x="47" y="160"/>
                    </a:lnTo>
                    <a:lnTo>
                      <a:pt x="26" y="73"/>
                    </a:lnTo>
                    <a:lnTo>
                      <a:pt x="26" y="50"/>
                    </a:lnTo>
                    <a:lnTo>
                      <a:pt x="24" y="33"/>
                    </a:lnTo>
                    <a:lnTo>
                      <a:pt x="24" y="25"/>
                    </a:lnTo>
                    <a:lnTo>
                      <a:pt x="24" y="16"/>
                    </a:lnTo>
                    <a:lnTo>
                      <a:pt x="25" y="8"/>
                    </a:lnTo>
                    <a:lnTo>
                      <a:pt x="26" y="0"/>
                    </a:lnTo>
                    <a:lnTo>
                      <a:pt x="180" y="0"/>
                    </a:lnTo>
                    <a:lnTo>
                      <a:pt x="220" y="129"/>
                    </a:lnTo>
                    <a:lnTo>
                      <a:pt x="220" y="210"/>
                    </a:lnTo>
                    <a:lnTo>
                      <a:pt x="220" y="220"/>
                    </a:lnTo>
                    <a:lnTo>
                      <a:pt x="221" y="230"/>
                    </a:lnTo>
                    <a:lnTo>
                      <a:pt x="223" y="240"/>
                    </a:lnTo>
                    <a:lnTo>
                      <a:pt x="225" y="250"/>
                    </a:lnTo>
                    <a:lnTo>
                      <a:pt x="228" y="259"/>
                    </a:lnTo>
                    <a:lnTo>
                      <a:pt x="234" y="268"/>
                    </a:lnTo>
                    <a:lnTo>
                      <a:pt x="239" y="278"/>
                    </a:lnTo>
                    <a:lnTo>
                      <a:pt x="246" y="289"/>
                    </a:lnTo>
                    <a:lnTo>
                      <a:pt x="224" y="295"/>
                    </a:lnTo>
                    <a:lnTo>
                      <a:pt x="202" y="302"/>
                    </a:lnTo>
                    <a:lnTo>
                      <a:pt x="181" y="310"/>
                    </a:lnTo>
                    <a:lnTo>
                      <a:pt x="160" y="319"/>
                    </a:lnTo>
                    <a:lnTo>
                      <a:pt x="141" y="328"/>
                    </a:lnTo>
                    <a:lnTo>
                      <a:pt x="120" y="338"/>
                    </a:lnTo>
                    <a:lnTo>
                      <a:pt x="100" y="347"/>
                    </a:lnTo>
                    <a:lnTo>
                      <a:pt x="80" y="358"/>
                    </a:lnTo>
                    <a:lnTo>
                      <a:pt x="75" y="363"/>
                    </a:lnTo>
                    <a:lnTo>
                      <a:pt x="69" y="367"/>
                    </a:lnTo>
                    <a:lnTo>
                      <a:pt x="62" y="372"/>
                    </a:lnTo>
                    <a:lnTo>
                      <a:pt x="54" y="376"/>
                    </a:lnTo>
                    <a:lnTo>
                      <a:pt x="46" y="379"/>
                    </a:lnTo>
                    <a:lnTo>
                      <a:pt x="36" y="380"/>
                    </a:lnTo>
                    <a:lnTo>
                      <a:pt x="31" y="380"/>
                    </a:lnTo>
                    <a:lnTo>
                      <a:pt x="25" y="379"/>
                    </a:lnTo>
                    <a:lnTo>
                      <a:pt x="20" y="378"/>
                    </a:lnTo>
                    <a:lnTo>
                      <a:pt x="13" y="376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63" name="Freeform 267"/>
              <p:cNvSpPr>
                <a:spLocks/>
              </p:cNvSpPr>
              <p:nvPr/>
            </p:nvSpPr>
            <p:spPr bwMode="auto">
              <a:xfrm>
                <a:off x="2630768" y="2898315"/>
                <a:ext cx="55740" cy="39250"/>
              </a:xfrm>
              <a:custGeom>
                <a:avLst/>
                <a:gdLst>
                  <a:gd name="T0" fmla="*/ 7 w 193"/>
                  <a:gd name="T1" fmla="*/ 20 h 38"/>
                  <a:gd name="T2" fmla="*/ 38 w 193"/>
                  <a:gd name="T3" fmla="*/ 11 h 38"/>
                  <a:gd name="T4" fmla="*/ 67 w 193"/>
                  <a:gd name="T5" fmla="*/ 5 h 38"/>
                  <a:gd name="T6" fmla="*/ 80 w 193"/>
                  <a:gd name="T7" fmla="*/ 3 h 38"/>
                  <a:gd name="T8" fmla="*/ 94 w 193"/>
                  <a:gd name="T9" fmla="*/ 2 h 38"/>
                  <a:gd name="T10" fmla="*/ 110 w 193"/>
                  <a:gd name="T11" fmla="*/ 1 h 38"/>
                  <a:gd name="T12" fmla="*/ 126 w 193"/>
                  <a:gd name="T13" fmla="*/ 0 h 38"/>
                  <a:gd name="T14" fmla="*/ 138 w 193"/>
                  <a:gd name="T15" fmla="*/ 1 h 38"/>
                  <a:gd name="T16" fmla="*/ 149 w 193"/>
                  <a:gd name="T17" fmla="*/ 1 h 38"/>
                  <a:gd name="T18" fmla="*/ 160 w 193"/>
                  <a:gd name="T19" fmla="*/ 2 h 38"/>
                  <a:gd name="T20" fmla="*/ 169 w 193"/>
                  <a:gd name="T21" fmla="*/ 4 h 38"/>
                  <a:gd name="T22" fmla="*/ 178 w 193"/>
                  <a:gd name="T23" fmla="*/ 6 h 38"/>
                  <a:gd name="T24" fmla="*/ 184 w 193"/>
                  <a:gd name="T25" fmla="*/ 11 h 38"/>
                  <a:gd name="T26" fmla="*/ 187 w 193"/>
                  <a:gd name="T27" fmla="*/ 13 h 38"/>
                  <a:gd name="T28" fmla="*/ 189 w 193"/>
                  <a:gd name="T29" fmla="*/ 18 h 38"/>
                  <a:gd name="T30" fmla="*/ 191 w 193"/>
                  <a:gd name="T31" fmla="*/ 21 h 38"/>
                  <a:gd name="T32" fmla="*/ 193 w 193"/>
                  <a:gd name="T33" fmla="*/ 26 h 38"/>
                  <a:gd name="T34" fmla="*/ 183 w 193"/>
                  <a:gd name="T35" fmla="*/ 27 h 38"/>
                  <a:gd name="T36" fmla="*/ 173 w 193"/>
                  <a:gd name="T37" fmla="*/ 28 h 38"/>
                  <a:gd name="T38" fmla="*/ 165 w 193"/>
                  <a:gd name="T39" fmla="*/ 28 h 38"/>
                  <a:gd name="T40" fmla="*/ 156 w 193"/>
                  <a:gd name="T41" fmla="*/ 28 h 38"/>
                  <a:gd name="T42" fmla="*/ 138 w 193"/>
                  <a:gd name="T43" fmla="*/ 27 h 38"/>
                  <a:gd name="T44" fmla="*/ 120 w 193"/>
                  <a:gd name="T45" fmla="*/ 26 h 38"/>
                  <a:gd name="T46" fmla="*/ 103 w 193"/>
                  <a:gd name="T47" fmla="*/ 26 h 38"/>
                  <a:gd name="T48" fmla="*/ 89 w 193"/>
                  <a:gd name="T49" fmla="*/ 28 h 38"/>
                  <a:gd name="T50" fmla="*/ 76 w 193"/>
                  <a:gd name="T51" fmla="*/ 30 h 38"/>
                  <a:gd name="T52" fmla="*/ 63 w 193"/>
                  <a:gd name="T53" fmla="*/ 32 h 38"/>
                  <a:gd name="T54" fmla="*/ 49 w 193"/>
                  <a:gd name="T55" fmla="*/ 34 h 38"/>
                  <a:gd name="T56" fmla="*/ 35 w 193"/>
                  <a:gd name="T57" fmla="*/ 36 h 38"/>
                  <a:gd name="T58" fmla="*/ 19 w 193"/>
                  <a:gd name="T59" fmla="*/ 37 h 38"/>
                  <a:gd name="T60" fmla="*/ 0 w 193"/>
                  <a:gd name="T61" fmla="*/ 38 h 38"/>
                  <a:gd name="T62" fmla="*/ 0 w 193"/>
                  <a:gd name="T63" fmla="*/ 33 h 38"/>
                  <a:gd name="T64" fmla="*/ 1 w 193"/>
                  <a:gd name="T65" fmla="*/ 29 h 38"/>
                  <a:gd name="T66" fmla="*/ 3 w 193"/>
                  <a:gd name="T67" fmla="*/ 24 h 38"/>
                  <a:gd name="T68" fmla="*/ 7 w 193"/>
                  <a:gd name="T69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3" h="38">
                    <a:moveTo>
                      <a:pt x="7" y="20"/>
                    </a:moveTo>
                    <a:lnTo>
                      <a:pt x="38" y="11"/>
                    </a:lnTo>
                    <a:lnTo>
                      <a:pt x="67" y="5"/>
                    </a:lnTo>
                    <a:lnTo>
                      <a:pt x="80" y="3"/>
                    </a:lnTo>
                    <a:lnTo>
                      <a:pt x="94" y="2"/>
                    </a:lnTo>
                    <a:lnTo>
                      <a:pt x="110" y="1"/>
                    </a:lnTo>
                    <a:lnTo>
                      <a:pt x="126" y="0"/>
                    </a:lnTo>
                    <a:lnTo>
                      <a:pt x="138" y="1"/>
                    </a:lnTo>
                    <a:lnTo>
                      <a:pt x="149" y="1"/>
                    </a:lnTo>
                    <a:lnTo>
                      <a:pt x="160" y="2"/>
                    </a:lnTo>
                    <a:lnTo>
                      <a:pt x="169" y="4"/>
                    </a:lnTo>
                    <a:lnTo>
                      <a:pt x="178" y="6"/>
                    </a:lnTo>
                    <a:lnTo>
                      <a:pt x="184" y="11"/>
                    </a:lnTo>
                    <a:lnTo>
                      <a:pt x="187" y="13"/>
                    </a:lnTo>
                    <a:lnTo>
                      <a:pt x="189" y="18"/>
                    </a:lnTo>
                    <a:lnTo>
                      <a:pt x="191" y="21"/>
                    </a:lnTo>
                    <a:lnTo>
                      <a:pt x="193" y="26"/>
                    </a:lnTo>
                    <a:lnTo>
                      <a:pt x="183" y="27"/>
                    </a:lnTo>
                    <a:lnTo>
                      <a:pt x="173" y="28"/>
                    </a:lnTo>
                    <a:lnTo>
                      <a:pt x="165" y="28"/>
                    </a:lnTo>
                    <a:lnTo>
                      <a:pt x="156" y="28"/>
                    </a:lnTo>
                    <a:lnTo>
                      <a:pt x="138" y="27"/>
                    </a:lnTo>
                    <a:lnTo>
                      <a:pt x="120" y="26"/>
                    </a:lnTo>
                    <a:lnTo>
                      <a:pt x="103" y="26"/>
                    </a:lnTo>
                    <a:lnTo>
                      <a:pt x="89" y="28"/>
                    </a:lnTo>
                    <a:lnTo>
                      <a:pt x="76" y="30"/>
                    </a:lnTo>
                    <a:lnTo>
                      <a:pt x="63" y="32"/>
                    </a:lnTo>
                    <a:lnTo>
                      <a:pt x="49" y="34"/>
                    </a:lnTo>
                    <a:lnTo>
                      <a:pt x="35" y="36"/>
                    </a:lnTo>
                    <a:lnTo>
                      <a:pt x="19" y="37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3" y="24"/>
                    </a:lnTo>
                    <a:lnTo>
                      <a:pt x="7" y="2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64" name="Freeform 268"/>
              <p:cNvSpPr>
                <a:spLocks/>
              </p:cNvSpPr>
              <p:nvPr/>
            </p:nvSpPr>
            <p:spPr bwMode="auto">
              <a:xfrm>
                <a:off x="2909469" y="2950053"/>
                <a:ext cx="27871" cy="101694"/>
              </a:xfrm>
              <a:custGeom>
                <a:avLst/>
                <a:gdLst>
                  <a:gd name="T0" fmla="*/ 53 w 99"/>
                  <a:gd name="T1" fmla="*/ 12 h 301"/>
                  <a:gd name="T2" fmla="*/ 59 w 99"/>
                  <a:gd name="T3" fmla="*/ 12 h 301"/>
                  <a:gd name="T4" fmla="*/ 59 w 99"/>
                  <a:gd name="T5" fmla="*/ 19 h 301"/>
                  <a:gd name="T6" fmla="*/ 62 w 99"/>
                  <a:gd name="T7" fmla="*/ 26 h 301"/>
                  <a:gd name="T8" fmla="*/ 63 w 99"/>
                  <a:gd name="T9" fmla="*/ 33 h 301"/>
                  <a:gd name="T10" fmla="*/ 66 w 99"/>
                  <a:gd name="T11" fmla="*/ 42 h 301"/>
                  <a:gd name="T12" fmla="*/ 72 w 99"/>
                  <a:gd name="T13" fmla="*/ 58 h 301"/>
                  <a:gd name="T14" fmla="*/ 79 w 99"/>
                  <a:gd name="T15" fmla="*/ 75 h 301"/>
                  <a:gd name="T16" fmla="*/ 87 w 99"/>
                  <a:gd name="T17" fmla="*/ 93 h 301"/>
                  <a:gd name="T18" fmla="*/ 93 w 99"/>
                  <a:gd name="T19" fmla="*/ 111 h 301"/>
                  <a:gd name="T20" fmla="*/ 96 w 99"/>
                  <a:gd name="T21" fmla="*/ 120 h 301"/>
                  <a:gd name="T22" fmla="*/ 98 w 99"/>
                  <a:gd name="T23" fmla="*/ 129 h 301"/>
                  <a:gd name="T24" fmla="*/ 99 w 99"/>
                  <a:gd name="T25" fmla="*/ 138 h 301"/>
                  <a:gd name="T26" fmla="*/ 99 w 99"/>
                  <a:gd name="T27" fmla="*/ 148 h 301"/>
                  <a:gd name="T28" fmla="*/ 99 w 99"/>
                  <a:gd name="T29" fmla="*/ 289 h 301"/>
                  <a:gd name="T30" fmla="*/ 89 w 99"/>
                  <a:gd name="T31" fmla="*/ 290 h 301"/>
                  <a:gd name="T32" fmla="*/ 80 w 99"/>
                  <a:gd name="T33" fmla="*/ 293 h 301"/>
                  <a:gd name="T34" fmla="*/ 73 w 99"/>
                  <a:gd name="T35" fmla="*/ 297 h 301"/>
                  <a:gd name="T36" fmla="*/ 66 w 99"/>
                  <a:gd name="T37" fmla="*/ 301 h 301"/>
                  <a:gd name="T38" fmla="*/ 59 w 99"/>
                  <a:gd name="T39" fmla="*/ 290 h 301"/>
                  <a:gd name="T40" fmla="*/ 54 w 99"/>
                  <a:gd name="T41" fmla="*/ 280 h 301"/>
                  <a:gd name="T42" fmla="*/ 48 w 99"/>
                  <a:gd name="T43" fmla="*/ 271 h 301"/>
                  <a:gd name="T44" fmla="*/ 45 w 99"/>
                  <a:gd name="T45" fmla="*/ 262 h 301"/>
                  <a:gd name="T46" fmla="*/ 43 w 99"/>
                  <a:gd name="T47" fmla="*/ 252 h 301"/>
                  <a:gd name="T48" fmla="*/ 41 w 99"/>
                  <a:gd name="T49" fmla="*/ 242 h 301"/>
                  <a:gd name="T50" fmla="*/ 40 w 99"/>
                  <a:gd name="T51" fmla="*/ 232 h 301"/>
                  <a:gd name="T52" fmla="*/ 40 w 99"/>
                  <a:gd name="T53" fmla="*/ 222 h 301"/>
                  <a:gd name="T54" fmla="*/ 40 w 99"/>
                  <a:gd name="T55" fmla="*/ 141 h 301"/>
                  <a:gd name="T56" fmla="*/ 0 w 99"/>
                  <a:gd name="T57" fmla="*/ 6 h 301"/>
                  <a:gd name="T58" fmla="*/ 5 w 99"/>
                  <a:gd name="T59" fmla="*/ 2 h 301"/>
                  <a:gd name="T60" fmla="*/ 10 w 99"/>
                  <a:gd name="T61" fmla="*/ 0 h 301"/>
                  <a:gd name="T62" fmla="*/ 14 w 99"/>
                  <a:gd name="T63" fmla="*/ 0 h 301"/>
                  <a:gd name="T64" fmla="*/ 20 w 99"/>
                  <a:gd name="T65" fmla="*/ 0 h 301"/>
                  <a:gd name="T66" fmla="*/ 26 w 99"/>
                  <a:gd name="T67" fmla="*/ 0 h 301"/>
                  <a:gd name="T68" fmla="*/ 32 w 99"/>
                  <a:gd name="T69" fmla="*/ 2 h 301"/>
                  <a:gd name="T70" fmla="*/ 37 w 99"/>
                  <a:gd name="T71" fmla="*/ 4 h 301"/>
                  <a:gd name="T72" fmla="*/ 41 w 99"/>
                  <a:gd name="T73" fmla="*/ 6 h 301"/>
                  <a:gd name="T74" fmla="*/ 47 w 99"/>
                  <a:gd name="T75" fmla="*/ 10 h 301"/>
                  <a:gd name="T76" fmla="*/ 53 w 99"/>
                  <a:gd name="T77" fmla="*/ 12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9" h="301">
                    <a:moveTo>
                      <a:pt x="53" y="12"/>
                    </a:moveTo>
                    <a:lnTo>
                      <a:pt x="59" y="12"/>
                    </a:lnTo>
                    <a:lnTo>
                      <a:pt x="59" y="19"/>
                    </a:lnTo>
                    <a:lnTo>
                      <a:pt x="62" y="26"/>
                    </a:lnTo>
                    <a:lnTo>
                      <a:pt x="63" y="33"/>
                    </a:lnTo>
                    <a:lnTo>
                      <a:pt x="66" y="42"/>
                    </a:lnTo>
                    <a:lnTo>
                      <a:pt x="72" y="58"/>
                    </a:lnTo>
                    <a:lnTo>
                      <a:pt x="79" y="75"/>
                    </a:lnTo>
                    <a:lnTo>
                      <a:pt x="87" y="93"/>
                    </a:lnTo>
                    <a:lnTo>
                      <a:pt x="93" y="111"/>
                    </a:lnTo>
                    <a:lnTo>
                      <a:pt x="96" y="120"/>
                    </a:lnTo>
                    <a:lnTo>
                      <a:pt x="98" y="129"/>
                    </a:lnTo>
                    <a:lnTo>
                      <a:pt x="99" y="138"/>
                    </a:lnTo>
                    <a:lnTo>
                      <a:pt x="99" y="148"/>
                    </a:lnTo>
                    <a:lnTo>
                      <a:pt x="99" y="289"/>
                    </a:lnTo>
                    <a:lnTo>
                      <a:pt x="89" y="290"/>
                    </a:lnTo>
                    <a:lnTo>
                      <a:pt x="80" y="293"/>
                    </a:lnTo>
                    <a:lnTo>
                      <a:pt x="73" y="297"/>
                    </a:lnTo>
                    <a:lnTo>
                      <a:pt x="66" y="301"/>
                    </a:lnTo>
                    <a:lnTo>
                      <a:pt x="59" y="290"/>
                    </a:lnTo>
                    <a:lnTo>
                      <a:pt x="54" y="280"/>
                    </a:lnTo>
                    <a:lnTo>
                      <a:pt x="48" y="271"/>
                    </a:lnTo>
                    <a:lnTo>
                      <a:pt x="45" y="262"/>
                    </a:lnTo>
                    <a:lnTo>
                      <a:pt x="43" y="252"/>
                    </a:lnTo>
                    <a:lnTo>
                      <a:pt x="41" y="242"/>
                    </a:lnTo>
                    <a:lnTo>
                      <a:pt x="40" y="232"/>
                    </a:lnTo>
                    <a:lnTo>
                      <a:pt x="40" y="222"/>
                    </a:lnTo>
                    <a:lnTo>
                      <a:pt x="40" y="141"/>
                    </a:lnTo>
                    <a:lnTo>
                      <a:pt x="0" y="6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7" y="4"/>
                    </a:lnTo>
                    <a:lnTo>
                      <a:pt x="41" y="6"/>
                    </a:lnTo>
                    <a:lnTo>
                      <a:pt x="47" y="10"/>
                    </a:lnTo>
                    <a:lnTo>
                      <a:pt x="53" y="12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65" name="Freeform 269"/>
              <p:cNvSpPr>
                <a:spLocks/>
              </p:cNvSpPr>
              <p:nvPr/>
            </p:nvSpPr>
            <p:spPr bwMode="auto">
              <a:xfrm>
                <a:off x="2926192" y="2925076"/>
                <a:ext cx="50166" cy="123103"/>
              </a:xfrm>
              <a:custGeom>
                <a:avLst/>
                <a:gdLst>
                  <a:gd name="T0" fmla="*/ 0 w 173"/>
                  <a:gd name="T1" fmla="*/ 80 h 357"/>
                  <a:gd name="T2" fmla="*/ 9 w 173"/>
                  <a:gd name="T3" fmla="*/ 72 h 357"/>
                  <a:gd name="T4" fmla="*/ 17 w 173"/>
                  <a:gd name="T5" fmla="*/ 65 h 357"/>
                  <a:gd name="T6" fmla="*/ 25 w 173"/>
                  <a:gd name="T7" fmla="*/ 60 h 357"/>
                  <a:gd name="T8" fmla="*/ 33 w 173"/>
                  <a:gd name="T9" fmla="*/ 56 h 357"/>
                  <a:gd name="T10" fmla="*/ 40 w 173"/>
                  <a:gd name="T11" fmla="*/ 50 h 357"/>
                  <a:gd name="T12" fmla="*/ 67 w 173"/>
                  <a:gd name="T13" fmla="*/ 50 h 357"/>
                  <a:gd name="T14" fmla="*/ 94 w 173"/>
                  <a:gd name="T15" fmla="*/ 0 h 357"/>
                  <a:gd name="T16" fmla="*/ 101 w 173"/>
                  <a:gd name="T17" fmla="*/ 3 h 357"/>
                  <a:gd name="T18" fmla="*/ 108 w 173"/>
                  <a:gd name="T19" fmla="*/ 7 h 357"/>
                  <a:gd name="T20" fmla="*/ 116 w 173"/>
                  <a:gd name="T21" fmla="*/ 12 h 357"/>
                  <a:gd name="T22" fmla="*/ 123 w 173"/>
                  <a:gd name="T23" fmla="*/ 18 h 357"/>
                  <a:gd name="T24" fmla="*/ 131 w 173"/>
                  <a:gd name="T25" fmla="*/ 22 h 357"/>
                  <a:gd name="T26" fmla="*/ 139 w 173"/>
                  <a:gd name="T27" fmla="*/ 27 h 357"/>
                  <a:gd name="T28" fmla="*/ 145 w 173"/>
                  <a:gd name="T29" fmla="*/ 29 h 357"/>
                  <a:gd name="T30" fmla="*/ 153 w 173"/>
                  <a:gd name="T31" fmla="*/ 30 h 357"/>
                  <a:gd name="T32" fmla="*/ 163 w 173"/>
                  <a:gd name="T33" fmla="*/ 39 h 357"/>
                  <a:gd name="T34" fmla="*/ 173 w 173"/>
                  <a:gd name="T35" fmla="*/ 50 h 357"/>
                  <a:gd name="T36" fmla="*/ 173 w 173"/>
                  <a:gd name="T37" fmla="*/ 61 h 357"/>
                  <a:gd name="T38" fmla="*/ 173 w 173"/>
                  <a:gd name="T39" fmla="*/ 69 h 357"/>
                  <a:gd name="T40" fmla="*/ 173 w 173"/>
                  <a:gd name="T41" fmla="*/ 80 h 357"/>
                  <a:gd name="T42" fmla="*/ 173 w 173"/>
                  <a:gd name="T43" fmla="*/ 98 h 357"/>
                  <a:gd name="T44" fmla="*/ 173 w 173"/>
                  <a:gd name="T45" fmla="*/ 109 h 357"/>
                  <a:gd name="T46" fmla="*/ 171 w 173"/>
                  <a:gd name="T47" fmla="*/ 118 h 357"/>
                  <a:gd name="T48" fmla="*/ 167 w 173"/>
                  <a:gd name="T49" fmla="*/ 127 h 357"/>
                  <a:gd name="T50" fmla="*/ 163 w 173"/>
                  <a:gd name="T51" fmla="*/ 135 h 357"/>
                  <a:gd name="T52" fmla="*/ 152 w 173"/>
                  <a:gd name="T53" fmla="*/ 151 h 357"/>
                  <a:gd name="T54" fmla="*/ 140 w 173"/>
                  <a:gd name="T55" fmla="*/ 167 h 357"/>
                  <a:gd name="T56" fmla="*/ 128 w 173"/>
                  <a:gd name="T57" fmla="*/ 183 h 357"/>
                  <a:gd name="T58" fmla="*/ 117 w 173"/>
                  <a:gd name="T59" fmla="*/ 200 h 357"/>
                  <a:gd name="T60" fmla="*/ 112 w 173"/>
                  <a:gd name="T61" fmla="*/ 209 h 357"/>
                  <a:gd name="T62" fmla="*/ 109 w 173"/>
                  <a:gd name="T63" fmla="*/ 219 h 357"/>
                  <a:gd name="T64" fmla="*/ 108 w 173"/>
                  <a:gd name="T65" fmla="*/ 229 h 357"/>
                  <a:gd name="T66" fmla="*/ 107 w 173"/>
                  <a:gd name="T67" fmla="*/ 240 h 357"/>
                  <a:gd name="T68" fmla="*/ 108 w 173"/>
                  <a:gd name="T69" fmla="*/ 273 h 357"/>
                  <a:gd name="T70" fmla="*/ 109 w 173"/>
                  <a:gd name="T71" fmla="*/ 293 h 357"/>
                  <a:gd name="T72" fmla="*/ 110 w 173"/>
                  <a:gd name="T73" fmla="*/ 302 h 357"/>
                  <a:gd name="T74" fmla="*/ 109 w 173"/>
                  <a:gd name="T75" fmla="*/ 313 h 357"/>
                  <a:gd name="T76" fmla="*/ 109 w 173"/>
                  <a:gd name="T77" fmla="*/ 327 h 357"/>
                  <a:gd name="T78" fmla="*/ 107 w 173"/>
                  <a:gd name="T79" fmla="*/ 345 h 357"/>
                  <a:gd name="T80" fmla="*/ 97 w 173"/>
                  <a:gd name="T81" fmla="*/ 346 h 357"/>
                  <a:gd name="T82" fmla="*/ 88 w 173"/>
                  <a:gd name="T83" fmla="*/ 347 h 357"/>
                  <a:gd name="T84" fmla="*/ 79 w 173"/>
                  <a:gd name="T85" fmla="*/ 349 h 357"/>
                  <a:gd name="T86" fmla="*/ 71 w 173"/>
                  <a:gd name="T87" fmla="*/ 351 h 357"/>
                  <a:gd name="T88" fmla="*/ 63 w 173"/>
                  <a:gd name="T89" fmla="*/ 353 h 357"/>
                  <a:gd name="T90" fmla="*/ 55 w 173"/>
                  <a:gd name="T91" fmla="*/ 355 h 357"/>
                  <a:gd name="T92" fmla="*/ 48 w 173"/>
                  <a:gd name="T93" fmla="*/ 357 h 357"/>
                  <a:gd name="T94" fmla="*/ 40 w 173"/>
                  <a:gd name="T95" fmla="*/ 357 h 357"/>
                  <a:gd name="T96" fmla="*/ 40 w 173"/>
                  <a:gd name="T97" fmla="*/ 216 h 357"/>
                  <a:gd name="T98" fmla="*/ 40 w 173"/>
                  <a:gd name="T99" fmla="*/ 206 h 357"/>
                  <a:gd name="T100" fmla="*/ 39 w 173"/>
                  <a:gd name="T101" fmla="*/ 197 h 357"/>
                  <a:gd name="T102" fmla="*/ 37 w 173"/>
                  <a:gd name="T103" fmla="*/ 188 h 357"/>
                  <a:gd name="T104" fmla="*/ 34 w 173"/>
                  <a:gd name="T105" fmla="*/ 179 h 357"/>
                  <a:gd name="T106" fmla="*/ 28 w 173"/>
                  <a:gd name="T107" fmla="*/ 161 h 357"/>
                  <a:gd name="T108" fmla="*/ 20 w 173"/>
                  <a:gd name="T109" fmla="*/ 143 h 357"/>
                  <a:gd name="T110" fmla="*/ 13 w 173"/>
                  <a:gd name="T111" fmla="*/ 126 h 357"/>
                  <a:gd name="T112" fmla="*/ 7 w 173"/>
                  <a:gd name="T113" fmla="*/ 110 h 357"/>
                  <a:gd name="T114" fmla="*/ 4 w 173"/>
                  <a:gd name="T115" fmla="*/ 101 h 357"/>
                  <a:gd name="T116" fmla="*/ 3 w 173"/>
                  <a:gd name="T117" fmla="*/ 94 h 357"/>
                  <a:gd name="T118" fmla="*/ 0 w 173"/>
                  <a:gd name="T119" fmla="*/ 87 h 357"/>
                  <a:gd name="T120" fmla="*/ 0 w 173"/>
                  <a:gd name="T121" fmla="*/ 8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3" h="357">
                    <a:moveTo>
                      <a:pt x="0" y="80"/>
                    </a:moveTo>
                    <a:lnTo>
                      <a:pt x="9" y="72"/>
                    </a:lnTo>
                    <a:lnTo>
                      <a:pt x="17" y="65"/>
                    </a:lnTo>
                    <a:lnTo>
                      <a:pt x="25" y="60"/>
                    </a:lnTo>
                    <a:lnTo>
                      <a:pt x="33" y="56"/>
                    </a:lnTo>
                    <a:lnTo>
                      <a:pt x="40" y="50"/>
                    </a:lnTo>
                    <a:lnTo>
                      <a:pt x="67" y="50"/>
                    </a:lnTo>
                    <a:lnTo>
                      <a:pt x="94" y="0"/>
                    </a:lnTo>
                    <a:lnTo>
                      <a:pt x="101" y="3"/>
                    </a:lnTo>
                    <a:lnTo>
                      <a:pt x="108" y="7"/>
                    </a:lnTo>
                    <a:lnTo>
                      <a:pt x="116" y="12"/>
                    </a:lnTo>
                    <a:lnTo>
                      <a:pt x="123" y="18"/>
                    </a:lnTo>
                    <a:lnTo>
                      <a:pt x="131" y="22"/>
                    </a:lnTo>
                    <a:lnTo>
                      <a:pt x="139" y="27"/>
                    </a:lnTo>
                    <a:lnTo>
                      <a:pt x="145" y="29"/>
                    </a:lnTo>
                    <a:lnTo>
                      <a:pt x="153" y="30"/>
                    </a:lnTo>
                    <a:lnTo>
                      <a:pt x="163" y="39"/>
                    </a:lnTo>
                    <a:lnTo>
                      <a:pt x="173" y="50"/>
                    </a:lnTo>
                    <a:lnTo>
                      <a:pt x="173" y="61"/>
                    </a:lnTo>
                    <a:lnTo>
                      <a:pt x="173" y="69"/>
                    </a:lnTo>
                    <a:lnTo>
                      <a:pt x="173" y="80"/>
                    </a:lnTo>
                    <a:lnTo>
                      <a:pt x="173" y="98"/>
                    </a:lnTo>
                    <a:lnTo>
                      <a:pt x="173" y="109"/>
                    </a:lnTo>
                    <a:lnTo>
                      <a:pt x="171" y="118"/>
                    </a:lnTo>
                    <a:lnTo>
                      <a:pt x="167" y="127"/>
                    </a:lnTo>
                    <a:lnTo>
                      <a:pt x="163" y="135"/>
                    </a:lnTo>
                    <a:lnTo>
                      <a:pt x="152" y="151"/>
                    </a:lnTo>
                    <a:lnTo>
                      <a:pt x="140" y="167"/>
                    </a:lnTo>
                    <a:lnTo>
                      <a:pt x="128" y="183"/>
                    </a:lnTo>
                    <a:lnTo>
                      <a:pt x="117" y="200"/>
                    </a:lnTo>
                    <a:lnTo>
                      <a:pt x="112" y="209"/>
                    </a:lnTo>
                    <a:lnTo>
                      <a:pt x="109" y="219"/>
                    </a:lnTo>
                    <a:lnTo>
                      <a:pt x="108" y="229"/>
                    </a:lnTo>
                    <a:lnTo>
                      <a:pt x="107" y="240"/>
                    </a:lnTo>
                    <a:lnTo>
                      <a:pt x="108" y="273"/>
                    </a:lnTo>
                    <a:lnTo>
                      <a:pt x="109" y="293"/>
                    </a:lnTo>
                    <a:lnTo>
                      <a:pt x="110" y="302"/>
                    </a:lnTo>
                    <a:lnTo>
                      <a:pt x="109" y="313"/>
                    </a:lnTo>
                    <a:lnTo>
                      <a:pt x="109" y="327"/>
                    </a:lnTo>
                    <a:lnTo>
                      <a:pt x="107" y="345"/>
                    </a:lnTo>
                    <a:lnTo>
                      <a:pt x="97" y="346"/>
                    </a:lnTo>
                    <a:lnTo>
                      <a:pt x="88" y="347"/>
                    </a:lnTo>
                    <a:lnTo>
                      <a:pt x="79" y="349"/>
                    </a:lnTo>
                    <a:lnTo>
                      <a:pt x="71" y="351"/>
                    </a:lnTo>
                    <a:lnTo>
                      <a:pt x="63" y="353"/>
                    </a:lnTo>
                    <a:lnTo>
                      <a:pt x="55" y="355"/>
                    </a:lnTo>
                    <a:lnTo>
                      <a:pt x="48" y="357"/>
                    </a:lnTo>
                    <a:lnTo>
                      <a:pt x="40" y="357"/>
                    </a:lnTo>
                    <a:lnTo>
                      <a:pt x="40" y="216"/>
                    </a:lnTo>
                    <a:lnTo>
                      <a:pt x="40" y="206"/>
                    </a:lnTo>
                    <a:lnTo>
                      <a:pt x="39" y="197"/>
                    </a:lnTo>
                    <a:lnTo>
                      <a:pt x="37" y="188"/>
                    </a:lnTo>
                    <a:lnTo>
                      <a:pt x="34" y="179"/>
                    </a:lnTo>
                    <a:lnTo>
                      <a:pt x="28" y="161"/>
                    </a:lnTo>
                    <a:lnTo>
                      <a:pt x="20" y="143"/>
                    </a:lnTo>
                    <a:lnTo>
                      <a:pt x="13" y="126"/>
                    </a:lnTo>
                    <a:lnTo>
                      <a:pt x="7" y="110"/>
                    </a:lnTo>
                    <a:lnTo>
                      <a:pt x="4" y="101"/>
                    </a:lnTo>
                    <a:lnTo>
                      <a:pt x="3" y="94"/>
                    </a:lnTo>
                    <a:lnTo>
                      <a:pt x="0" y="87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66" name="Freeform 270"/>
              <p:cNvSpPr>
                <a:spLocks/>
              </p:cNvSpPr>
              <p:nvPr/>
            </p:nvSpPr>
            <p:spPr bwMode="auto">
              <a:xfrm>
                <a:off x="3405558" y="3717212"/>
                <a:ext cx="16721" cy="39250"/>
              </a:xfrm>
              <a:custGeom>
                <a:avLst/>
                <a:gdLst>
                  <a:gd name="T0" fmla="*/ 10 w 50"/>
                  <a:gd name="T1" fmla="*/ 0 h 74"/>
                  <a:gd name="T2" fmla="*/ 6 w 50"/>
                  <a:gd name="T3" fmla="*/ 14 h 74"/>
                  <a:gd name="T4" fmla="*/ 2 w 50"/>
                  <a:gd name="T5" fmla="*/ 26 h 74"/>
                  <a:gd name="T6" fmla="*/ 0 w 50"/>
                  <a:gd name="T7" fmla="*/ 36 h 74"/>
                  <a:gd name="T8" fmla="*/ 0 w 50"/>
                  <a:gd name="T9" fmla="*/ 43 h 74"/>
                  <a:gd name="T10" fmla="*/ 0 w 50"/>
                  <a:gd name="T11" fmla="*/ 50 h 74"/>
                  <a:gd name="T12" fmla="*/ 2 w 50"/>
                  <a:gd name="T13" fmla="*/ 56 h 74"/>
                  <a:gd name="T14" fmla="*/ 6 w 50"/>
                  <a:gd name="T15" fmla="*/ 61 h 74"/>
                  <a:gd name="T16" fmla="*/ 10 w 50"/>
                  <a:gd name="T17" fmla="*/ 68 h 74"/>
                  <a:gd name="T18" fmla="*/ 50 w 50"/>
                  <a:gd name="T19" fmla="*/ 74 h 74"/>
                  <a:gd name="T20" fmla="*/ 50 w 50"/>
                  <a:gd name="T21" fmla="*/ 51 h 74"/>
                  <a:gd name="T22" fmla="*/ 50 w 50"/>
                  <a:gd name="T23" fmla="*/ 34 h 74"/>
                  <a:gd name="T24" fmla="*/ 50 w 50"/>
                  <a:gd name="T25" fmla="*/ 19 h 74"/>
                  <a:gd name="T26" fmla="*/ 50 w 50"/>
                  <a:gd name="T27" fmla="*/ 0 h 74"/>
                  <a:gd name="T28" fmla="*/ 38 w 50"/>
                  <a:gd name="T29" fmla="*/ 0 h 74"/>
                  <a:gd name="T30" fmla="*/ 25 w 50"/>
                  <a:gd name="T31" fmla="*/ 0 h 74"/>
                  <a:gd name="T32" fmla="*/ 14 w 50"/>
                  <a:gd name="T33" fmla="*/ 0 h 74"/>
                  <a:gd name="T34" fmla="*/ 10 w 50"/>
                  <a:gd name="T3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74">
                    <a:moveTo>
                      <a:pt x="10" y="0"/>
                    </a:moveTo>
                    <a:lnTo>
                      <a:pt x="6" y="14"/>
                    </a:lnTo>
                    <a:lnTo>
                      <a:pt x="2" y="2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6" y="61"/>
                    </a:lnTo>
                    <a:lnTo>
                      <a:pt x="10" y="68"/>
                    </a:lnTo>
                    <a:lnTo>
                      <a:pt x="50" y="74"/>
                    </a:lnTo>
                    <a:lnTo>
                      <a:pt x="50" y="51"/>
                    </a:lnTo>
                    <a:lnTo>
                      <a:pt x="50" y="34"/>
                    </a:lnTo>
                    <a:lnTo>
                      <a:pt x="50" y="19"/>
                    </a:lnTo>
                    <a:lnTo>
                      <a:pt x="50" y="0"/>
                    </a:lnTo>
                    <a:lnTo>
                      <a:pt x="38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67" name="Freeform 271"/>
              <p:cNvSpPr>
                <a:spLocks/>
              </p:cNvSpPr>
              <p:nvPr/>
            </p:nvSpPr>
            <p:spPr bwMode="auto">
              <a:xfrm>
                <a:off x="3336811" y="3781439"/>
                <a:ext cx="40876" cy="37466"/>
              </a:xfrm>
              <a:custGeom>
                <a:avLst/>
                <a:gdLst>
                  <a:gd name="T0" fmla="*/ 3 w 135"/>
                  <a:gd name="T1" fmla="*/ 55 h 98"/>
                  <a:gd name="T2" fmla="*/ 11 w 135"/>
                  <a:gd name="T3" fmla="*/ 54 h 98"/>
                  <a:gd name="T4" fmla="*/ 18 w 135"/>
                  <a:gd name="T5" fmla="*/ 53 h 98"/>
                  <a:gd name="T6" fmla="*/ 24 w 135"/>
                  <a:gd name="T7" fmla="*/ 50 h 98"/>
                  <a:gd name="T8" fmla="*/ 31 w 135"/>
                  <a:gd name="T9" fmla="*/ 47 h 98"/>
                  <a:gd name="T10" fmla="*/ 42 w 135"/>
                  <a:gd name="T11" fmla="*/ 38 h 98"/>
                  <a:gd name="T12" fmla="*/ 52 w 135"/>
                  <a:gd name="T13" fmla="*/ 28 h 98"/>
                  <a:gd name="T14" fmla="*/ 61 w 135"/>
                  <a:gd name="T15" fmla="*/ 18 h 98"/>
                  <a:gd name="T16" fmla="*/ 71 w 135"/>
                  <a:gd name="T17" fmla="*/ 8 h 98"/>
                  <a:gd name="T18" fmla="*/ 76 w 135"/>
                  <a:gd name="T19" fmla="*/ 5 h 98"/>
                  <a:gd name="T20" fmla="*/ 82 w 135"/>
                  <a:gd name="T21" fmla="*/ 2 h 98"/>
                  <a:gd name="T22" fmla="*/ 88 w 135"/>
                  <a:gd name="T23" fmla="*/ 0 h 98"/>
                  <a:gd name="T24" fmla="*/ 96 w 135"/>
                  <a:gd name="T25" fmla="*/ 0 h 98"/>
                  <a:gd name="T26" fmla="*/ 102 w 135"/>
                  <a:gd name="T27" fmla="*/ 0 h 98"/>
                  <a:gd name="T28" fmla="*/ 110 w 135"/>
                  <a:gd name="T29" fmla="*/ 3 h 98"/>
                  <a:gd name="T30" fmla="*/ 117 w 135"/>
                  <a:gd name="T31" fmla="*/ 6 h 98"/>
                  <a:gd name="T32" fmla="*/ 123 w 135"/>
                  <a:gd name="T33" fmla="*/ 11 h 98"/>
                  <a:gd name="T34" fmla="*/ 128 w 135"/>
                  <a:gd name="T35" fmla="*/ 16 h 98"/>
                  <a:gd name="T36" fmla="*/ 132 w 135"/>
                  <a:gd name="T37" fmla="*/ 24 h 98"/>
                  <a:gd name="T38" fmla="*/ 134 w 135"/>
                  <a:gd name="T39" fmla="*/ 30 h 98"/>
                  <a:gd name="T40" fmla="*/ 135 w 135"/>
                  <a:gd name="T41" fmla="*/ 37 h 98"/>
                  <a:gd name="T42" fmla="*/ 134 w 135"/>
                  <a:gd name="T43" fmla="*/ 40 h 98"/>
                  <a:gd name="T44" fmla="*/ 132 w 135"/>
                  <a:gd name="T45" fmla="*/ 43 h 98"/>
                  <a:gd name="T46" fmla="*/ 129 w 135"/>
                  <a:gd name="T47" fmla="*/ 47 h 98"/>
                  <a:gd name="T48" fmla="*/ 124 w 135"/>
                  <a:gd name="T49" fmla="*/ 51 h 98"/>
                  <a:gd name="T50" fmla="*/ 113 w 135"/>
                  <a:gd name="T51" fmla="*/ 61 h 98"/>
                  <a:gd name="T52" fmla="*/ 100 w 135"/>
                  <a:gd name="T53" fmla="*/ 72 h 98"/>
                  <a:gd name="T54" fmla="*/ 87 w 135"/>
                  <a:gd name="T55" fmla="*/ 82 h 98"/>
                  <a:gd name="T56" fmla="*/ 74 w 135"/>
                  <a:gd name="T57" fmla="*/ 91 h 98"/>
                  <a:gd name="T58" fmla="*/ 63 w 135"/>
                  <a:gd name="T59" fmla="*/ 96 h 98"/>
                  <a:gd name="T60" fmla="*/ 55 w 135"/>
                  <a:gd name="T61" fmla="*/ 98 h 98"/>
                  <a:gd name="T62" fmla="*/ 51 w 135"/>
                  <a:gd name="T63" fmla="*/ 97 h 98"/>
                  <a:gd name="T64" fmla="*/ 43 w 135"/>
                  <a:gd name="T65" fmla="*/ 92 h 98"/>
                  <a:gd name="T66" fmla="*/ 32 w 135"/>
                  <a:gd name="T67" fmla="*/ 85 h 98"/>
                  <a:gd name="T68" fmla="*/ 21 w 135"/>
                  <a:gd name="T69" fmla="*/ 77 h 98"/>
                  <a:gd name="T70" fmla="*/ 11 w 135"/>
                  <a:gd name="T71" fmla="*/ 68 h 98"/>
                  <a:gd name="T72" fmla="*/ 5 w 135"/>
                  <a:gd name="T73" fmla="*/ 62 h 98"/>
                  <a:gd name="T74" fmla="*/ 1 w 135"/>
                  <a:gd name="T75" fmla="*/ 59 h 98"/>
                  <a:gd name="T76" fmla="*/ 0 w 135"/>
                  <a:gd name="T77" fmla="*/ 57 h 98"/>
                  <a:gd name="T78" fmla="*/ 0 w 135"/>
                  <a:gd name="T79" fmla="*/ 56 h 98"/>
                  <a:gd name="T80" fmla="*/ 3 w 135"/>
                  <a:gd name="T81" fmla="*/ 5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5" h="98">
                    <a:moveTo>
                      <a:pt x="3" y="55"/>
                    </a:moveTo>
                    <a:lnTo>
                      <a:pt x="11" y="54"/>
                    </a:lnTo>
                    <a:lnTo>
                      <a:pt x="18" y="53"/>
                    </a:lnTo>
                    <a:lnTo>
                      <a:pt x="24" y="50"/>
                    </a:lnTo>
                    <a:lnTo>
                      <a:pt x="31" y="47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71" y="8"/>
                    </a:lnTo>
                    <a:lnTo>
                      <a:pt x="76" y="5"/>
                    </a:lnTo>
                    <a:lnTo>
                      <a:pt x="82" y="2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10" y="3"/>
                    </a:lnTo>
                    <a:lnTo>
                      <a:pt x="117" y="6"/>
                    </a:lnTo>
                    <a:lnTo>
                      <a:pt x="123" y="11"/>
                    </a:lnTo>
                    <a:lnTo>
                      <a:pt x="128" y="16"/>
                    </a:lnTo>
                    <a:lnTo>
                      <a:pt x="132" y="24"/>
                    </a:lnTo>
                    <a:lnTo>
                      <a:pt x="134" y="30"/>
                    </a:lnTo>
                    <a:lnTo>
                      <a:pt x="135" y="37"/>
                    </a:lnTo>
                    <a:lnTo>
                      <a:pt x="134" y="40"/>
                    </a:lnTo>
                    <a:lnTo>
                      <a:pt x="132" y="43"/>
                    </a:lnTo>
                    <a:lnTo>
                      <a:pt x="129" y="47"/>
                    </a:lnTo>
                    <a:lnTo>
                      <a:pt x="124" y="51"/>
                    </a:lnTo>
                    <a:lnTo>
                      <a:pt x="113" y="61"/>
                    </a:lnTo>
                    <a:lnTo>
                      <a:pt x="100" y="72"/>
                    </a:lnTo>
                    <a:lnTo>
                      <a:pt x="87" y="82"/>
                    </a:lnTo>
                    <a:lnTo>
                      <a:pt x="74" y="91"/>
                    </a:lnTo>
                    <a:lnTo>
                      <a:pt x="63" y="96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3" y="92"/>
                    </a:lnTo>
                    <a:lnTo>
                      <a:pt x="32" y="85"/>
                    </a:lnTo>
                    <a:lnTo>
                      <a:pt x="21" y="77"/>
                    </a:lnTo>
                    <a:lnTo>
                      <a:pt x="11" y="68"/>
                    </a:lnTo>
                    <a:lnTo>
                      <a:pt x="5" y="62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5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768" name="Freeform 272"/>
              <p:cNvSpPr>
                <a:spLocks/>
              </p:cNvSpPr>
              <p:nvPr/>
            </p:nvSpPr>
            <p:spPr bwMode="auto">
              <a:xfrm>
                <a:off x="4794430" y="2276525"/>
                <a:ext cx="79315" cy="112836"/>
              </a:xfrm>
              <a:custGeom>
                <a:avLst/>
                <a:gdLst>
                  <a:gd name="T0" fmla="*/ 21338120 w 266"/>
                  <a:gd name="T1" fmla="*/ 1078172 h 326"/>
                  <a:gd name="T2" fmla="*/ 21338120 w 266"/>
                  <a:gd name="T3" fmla="*/ 3354275 h 326"/>
                  <a:gd name="T4" fmla="*/ 22138427 w 266"/>
                  <a:gd name="T5" fmla="*/ 5031586 h 326"/>
                  <a:gd name="T6" fmla="*/ 21782702 w 266"/>
                  <a:gd name="T7" fmla="*/ 6589138 h 326"/>
                  <a:gd name="T8" fmla="*/ 20004674 w 266"/>
                  <a:gd name="T9" fmla="*/ 5989999 h 326"/>
                  <a:gd name="T10" fmla="*/ 18670930 w 266"/>
                  <a:gd name="T11" fmla="*/ 6109758 h 326"/>
                  <a:gd name="T12" fmla="*/ 17337186 w 266"/>
                  <a:gd name="T13" fmla="*/ 7787068 h 326"/>
                  <a:gd name="T14" fmla="*/ 17159472 w 266"/>
                  <a:gd name="T15" fmla="*/ 9344621 h 326"/>
                  <a:gd name="T16" fmla="*/ 17604054 w 266"/>
                  <a:gd name="T17" fmla="*/ 10662310 h 326"/>
                  <a:gd name="T18" fmla="*/ 19115511 w 266"/>
                  <a:gd name="T19" fmla="*/ 13177930 h 326"/>
                  <a:gd name="T20" fmla="*/ 19915818 w 266"/>
                  <a:gd name="T21" fmla="*/ 14615723 h 326"/>
                  <a:gd name="T22" fmla="*/ 20004674 w 266"/>
                  <a:gd name="T23" fmla="*/ 15933412 h 326"/>
                  <a:gd name="T24" fmla="*/ 19737806 w 266"/>
                  <a:gd name="T25" fmla="*/ 17131689 h 326"/>
                  <a:gd name="T26" fmla="*/ 18404360 w 266"/>
                  <a:gd name="T27" fmla="*/ 18449378 h 326"/>
                  <a:gd name="T28" fmla="*/ 17781767 w 266"/>
                  <a:gd name="T29" fmla="*/ 19168275 h 326"/>
                  <a:gd name="T30" fmla="*/ 16092596 w 266"/>
                  <a:gd name="T31" fmla="*/ 19886826 h 326"/>
                  <a:gd name="T32" fmla="*/ 14581138 w 266"/>
                  <a:gd name="T33" fmla="*/ 21324620 h 326"/>
                  <a:gd name="T34" fmla="*/ 14225414 w 266"/>
                  <a:gd name="T35" fmla="*/ 22881826 h 326"/>
                  <a:gd name="T36" fmla="*/ 15381445 w 266"/>
                  <a:gd name="T37" fmla="*/ 24798653 h 326"/>
                  <a:gd name="T38" fmla="*/ 16803747 w 266"/>
                  <a:gd name="T39" fmla="*/ 25757067 h 326"/>
                  <a:gd name="T40" fmla="*/ 19026655 w 266"/>
                  <a:gd name="T41" fmla="*/ 27194860 h 326"/>
                  <a:gd name="T42" fmla="*/ 21782702 w 266"/>
                  <a:gd name="T43" fmla="*/ 31028516 h 326"/>
                  <a:gd name="T44" fmla="*/ 22316140 w 266"/>
                  <a:gd name="T45" fmla="*/ 34143274 h 326"/>
                  <a:gd name="T46" fmla="*/ 19560093 w 266"/>
                  <a:gd name="T47" fmla="*/ 34862171 h 326"/>
                  <a:gd name="T48" fmla="*/ 18404360 w 266"/>
                  <a:gd name="T49" fmla="*/ 35700826 h 326"/>
                  <a:gd name="T50" fmla="*/ 17604054 w 266"/>
                  <a:gd name="T51" fmla="*/ 37377790 h 326"/>
                  <a:gd name="T52" fmla="*/ 16803747 w 266"/>
                  <a:gd name="T53" fmla="*/ 39055101 h 326"/>
                  <a:gd name="T54" fmla="*/ 15114577 w 266"/>
                  <a:gd name="T55" fmla="*/ 38455963 h 326"/>
                  <a:gd name="T56" fmla="*/ 14848007 w 266"/>
                  <a:gd name="T57" fmla="*/ 37857170 h 326"/>
                  <a:gd name="T58" fmla="*/ 13691976 w 266"/>
                  <a:gd name="T59" fmla="*/ 37138273 h 326"/>
                  <a:gd name="T60" fmla="*/ 12358529 w 266"/>
                  <a:gd name="T61" fmla="*/ 36060101 h 326"/>
                  <a:gd name="T62" fmla="*/ 11202498 w 266"/>
                  <a:gd name="T63" fmla="*/ 35341204 h 326"/>
                  <a:gd name="T64" fmla="*/ 8713021 w 266"/>
                  <a:gd name="T65" fmla="*/ 34742412 h 326"/>
                  <a:gd name="T66" fmla="*/ 5601249 w 266"/>
                  <a:gd name="T67" fmla="*/ 33184860 h 326"/>
                  <a:gd name="T68" fmla="*/ 4801241 w 266"/>
                  <a:gd name="T69" fmla="*/ 32106688 h 326"/>
                  <a:gd name="T70" fmla="*/ 4890098 w 266"/>
                  <a:gd name="T71" fmla="*/ 30668894 h 326"/>
                  <a:gd name="T72" fmla="*/ 6223544 w 266"/>
                  <a:gd name="T73" fmla="*/ 29231446 h 326"/>
                  <a:gd name="T74" fmla="*/ 5245524 w 266"/>
                  <a:gd name="T75" fmla="*/ 26475964 h 326"/>
                  <a:gd name="T76" fmla="*/ 3022915 w 266"/>
                  <a:gd name="T77" fmla="*/ 23241447 h 326"/>
                  <a:gd name="T78" fmla="*/ 1155733 w 266"/>
                  <a:gd name="T79" fmla="*/ 21803653 h 326"/>
                  <a:gd name="T80" fmla="*/ 355725 w 266"/>
                  <a:gd name="T81" fmla="*/ 20485964 h 326"/>
                  <a:gd name="T82" fmla="*/ 1689171 w 266"/>
                  <a:gd name="T83" fmla="*/ 18209861 h 326"/>
                  <a:gd name="T84" fmla="*/ 4801241 w 266"/>
                  <a:gd name="T85" fmla="*/ 14855240 h 326"/>
                  <a:gd name="T86" fmla="*/ 6490412 w 266"/>
                  <a:gd name="T87" fmla="*/ 12579137 h 326"/>
                  <a:gd name="T88" fmla="*/ 7824156 w 266"/>
                  <a:gd name="T89" fmla="*/ 11021585 h 326"/>
                  <a:gd name="T90" fmla="*/ 9779897 w 266"/>
                  <a:gd name="T91" fmla="*/ 10542551 h 326"/>
                  <a:gd name="T92" fmla="*/ 12802813 w 266"/>
                  <a:gd name="T93" fmla="*/ 8386207 h 326"/>
                  <a:gd name="T94" fmla="*/ 14936863 w 266"/>
                  <a:gd name="T95" fmla="*/ 5510966 h 326"/>
                  <a:gd name="T96" fmla="*/ 16981759 w 266"/>
                  <a:gd name="T97" fmla="*/ 2515966 h 326"/>
                  <a:gd name="T98" fmla="*/ 19560093 w 266"/>
                  <a:gd name="T99" fmla="*/ 479034 h 326"/>
                  <a:gd name="T100" fmla="*/ 21160407 w 266"/>
                  <a:gd name="T101" fmla="*/ 0 h 32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66" h="326">
                    <a:moveTo>
                      <a:pt x="246" y="0"/>
                    </a:moveTo>
                    <a:lnTo>
                      <a:pt x="241" y="4"/>
                    </a:lnTo>
                    <a:lnTo>
                      <a:pt x="240" y="9"/>
                    </a:lnTo>
                    <a:lnTo>
                      <a:pt x="239" y="16"/>
                    </a:lnTo>
                    <a:lnTo>
                      <a:pt x="239" y="24"/>
                    </a:lnTo>
                    <a:lnTo>
                      <a:pt x="240" y="28"/>
                    </a:lnTo>
                    <a:lnTo>
                      <a:pt x="243" y="33"/>
                    </a:lnTo>
                    <a:lnTo>
                      <a:pt x="246" y="38"/>
                    </a:lnTo>
                    <a:lnTo>
                      <a:pt x="249" y="42"/>
                    </a:lnTo>
                    <a:lnTo>
                      <a:pt x="256" y="50"/>
                    </a:lnTo>
                    <a:lnTo>
                      <a:pt x="259" y="55"/>
                    </a:lnTo>
                    <a:lnTo>
                      <a:pt x="245" y="55"/>
                    </a:lnTo>
                    <a:lnTo>
                      <a:pt x="234" y="54"/>
                    </a:lnTo>
                    <a:lnTo>
                      <a:pt x="229" y="52"/>
                    </a:lnTo>
                    <a:lnTo>
                      <a:pt x="225" y="50"/>
                    </a:lnTo>
                    <a:lnTo>
                      <a:pt x="222" y="47"/>
                    </a:lnTo>
                    <a:lnTo>
                      <a:pt x="220" y="43"/>
                    </a:lnTo>
                    <a:lnTo>
                      <a:pt x="210" y="51"/>
                    </a:lnTo>
                    <a:lnTo>
                      <a:pt x="201" y="58"/>
                    </a:lnTo>
                    <a:lnTo>
                      <a:pt x="198" y="62"/>
                    </a:lnTo>
                    <a:lnTo>
                      <a:pt x="195" y="65"/>
                    </a:lnTo>
                    <a:lnTo>
                      <a:pt x="193" y="69"/>
                    </a:lnTo>
                    <a:lnTo>
                      <a:pt x="192" y="73"/>
                    </a:lnTo>
                    <a:lnTo>
                      <a:pt x="193" y="78"/>
                    </a:lnTo>
                    <a:lnTo>
                      <a:pt x="194" y="82"/>
                    </a:lnTo>
                    <a:lnTo>
                      <a:pt x="195" y="86"/>
                    </a:lnTo>
                    <a:lnTo>
                      <a:pt x="198" y="89"/>
                    </a:lnTo>
                    <a:lnTo>
                      <a:pt x="203" y="97"/>
                    </a:lnTo>
                    <a:lnTo>
                      <a:pt x="210" y="104"/>
                    </a:lnTo>
                    <a:lnTo>
                      <a:pt x="215" y="110"/>
                    </a:lnTo>
                    <a:lnTo>
                      <a:pt x="221" y="116"/>
                    </a:lnTo>
                    <a:lnTo>
                      <a:pt x="223" y="119"/>
                    </a:lnTo>
                    <a:lnTo>
                      <a:pt x="224" y="122"/>
                    </a:lnTo>
                    <a:lnTo>
                      <a:pt x="225" y="125"/>
                    </a:lnTo>
                    <a:lnTo>
                      <a:pt x="226" y="129"/>
                    </a:lnTo>
                    <a:lnTo>
                      <a:pt x="225" y="133"/>
                    </a:lnTo>
                    <a:lnTo>
                      <a:pt x="225" y="137"/>
                    </a:lnTo>
                    <a:lnTo>
                      <a:pt x="223" y="140"/>
                    </a:lnTo>
                    <a:lnTo>
                      <a:pt x="222" y="143"/>
                    </a:lnTo>
                    <a:lnTo>
                      <a:pt x="217" y="148"/>
                    </a:lnTo>
                    <a:lnTo>
                      <a:pt x="213" y="152"/>
                    </a:lnTo>
                    <a:lnTo>
                      <a:pt x="207" y="154"/>
                    </a:lnTo>
                    <a:lnTo>
                      <a:pt x="203" y="156"/>
                    </a:lnTo>
                    <a:lnTo>
                      <a:pt x="201" y="158"/>
                    </a:lnTo>
                    <a:lnTo>
                      <a:pt x="200" y="160"/>
                    </a:lnTo>
                    <a:lnTo>
                      <a:pt x="193" y="161"/>
                    </a:lnTo>
                    <a:lnTo>
                      <a:pt x="188" y="163"/>
                    </a:lnTo>
                    <a:lnTo>
                      <a:pt x="181" y="166"/>
                    </a:lnTo>
                    <a:lnTo>
                      <a:pt x="175" y="170"/>
                    </a:lnTo>
                    <a:lnTo>
                      <a:pt x="168" y="174"/>
                    </a:lnTo>
                    <a:lnTo>
                      <a:pt x="164" y="178"/>
                    </a:lnTo>
                    <a:lnTo>
                      <a:pt x="160" y="181"/>
                    </a:lnTo>
                    <a:lnTo>
                      <a:pt x="159" y="184"/>
                    </a:lnTo>
                    <a:lnTo>
                      <a:pt x="160" y="191"/>
                    </a:lnTo>
                    <a:lnTo>
                      <a:pt x="164" y="197"/>
                    </a:lnTo>
                    <a:lnTo>
                      <a:pt x="168" y="203"/>
                    </a:lnTo>
                    <a:lnTo>
                      <a:pt x="173" y="207"/>
                    </a:lnTo>
                    <a:lnTo>
                      <a:pt x="179" y="211"/>
                    </a:lnTo>
                    <a:lnTo>
                      <a:pt x="184" y="213"/>
                    </a:lnTo>
                    <a:lnTo>
                      <a:pt x="189" y="215"/>
                    </a:lnTo>
                    <a:lnTo>
                      <a:pt x="192" y="215"/>
                    </a:lnTo>
                    <a:lnTo>
                      <a:pt x="204" y="221"/>
                    </a:lnTo>
                    <a:lnTo>
                      <a:pt x="214" y="227"/>
                    </a:lnTo>
                    <a:lnTo>
                      <a:pt x="223" y="234"/>
                    </a:lnTo>
                    <a:lnTo>
                      <a:pt x="231" y="241"/>
                    </a:lnTo>
                    <a:lnTo>
                      <a:pt x="245" y="259"/>
                    </a:lnTo>
                    <a:lnTo>
                      <a:pt x="259" y="277"/>
                    </a:lnTo>
                    <a:lnTo>
                      <a:pt x="266" y="283"/>
                    </a:lnTo>
                    <a:lnTo>
                      <a:pt x="251" y="285"/>
                    </a:lnTo>
                    <a:lnTo>
                      <a:pt x="239" y="286"/>
                    </a:lnTo>
                    <a:lnTo>
                      <a:pt x="228" y="288"/>
                    </a:lnTo>
                    <a:lnTo>
                      <a:pt x="220" y="291"/>
                    </a:lnTo>
                    <a:lnTo>
                      <a:pt x="215" y="293"/>
                    </a:lnTo>
                    <a:lnTo>
                      <a:pt x="211" y="295"/>
                    </a:lnTo>
                    <a:lnTo>
                      <a:pt x="207" y="298"/>
                    </a:lnTo>
                    <a:lnTo>
                      <a:pt x="204" y="302"/>
                    </a:lnTo>
                    <a:lnTo>
                      <a:pt x="201" y="306"/>
                    </a:lnTo>
                    <a:lnTo>
                      <a:pt x="198" y="312"/>
                    </a:lnTo>
                    <a:lnTo>
                      <a:pt x="195" y="319"/>
                    </a:lnTo>
                    <a:lnTo>
                      <a:pt x="192" y="326"/>
                    </a:lnTo>
                    <a:lnTo>
                      <a:pt x="189" y="326"/>
                    </a:lnTo>
                    <a:lnTo>
                      <a:pt x="179" y="325"/>
                    </a:lnTo>
                    <a:lnTo>
                      <a:pt x="175" y="323"/>
                    </a:lnTo>
                    <a:lnTo>
                      <a:pt x="170" y="321"/>
                    </a:lnTo>
                    <a:lnTo>
                      <a:pt x="168" y="320"/>
                    </a:lnTo>
                    <a:lnTo>
                      <a:pt x="167" y="318"/>
                    </a:lnTo>
                    <a:lnTo>
                      <a:pt x="167" y="316"/>
                    </a:lnTo>
                    <a:lnTo>
                      <a:pt x="166" y="314"/>
                    </a:lnTo>
                    <a:lnTo>
                      <a:pt x="159" y="314"/>
                    </a:lnTo>
                    <a:lnTo>
                      <a:pt x="154" y="310"/>
                    </a:lnTo>
                    <a:lnTo>
                      <a:pt x="148" y="308"/>
                    </a:lnTo>
                    <a:lnTo>
                      <a:pt x="144" y="304"/>
                    </a:lnTo>
                    <a:lnTo>
                      <a:pt x="139" y="301"/>
                    </a:lnTo>
                    <a:lnTo>
                      <a:pt x="135" y="298"/>
                    </a:lnTo>
                    <a:lnTo>
                      <a:pt x="131" y="296"/>
                    </a:lnTo>
                    <a:lnTo>
                      <a:pt x="126" y="295"/>
                    </a:lnTo>
                    <a:lnTo>
                      <a:pt x="120" y="295"/>
                    </a:lnTo>
                    <a:lnTo>
                      <a:pt x="109" y="293"/>
                    </a:lnTo>
                    <a:lnTo>
                      <a:pt x="98" y="290"/>
                    </a:lnTo>
                    <a:lnTo>
                      <a:pt x="84" y="287"/>
                    </a:lnTo>
                    <a:lnTo>
                      <a:pt x="72" y="282"/>
                    </a:lnTo>
                    <a:lnTo>
                      <a:pt x="63" y="277"/>
                    </a:lnTo>
                    <a:lnTo>
                      <a:pt x="58" y="274"/>
                    </a:lnTo>
                    <a:lnTo>
                      <a:pt x="56" y="271"/>
                    </a:lnTo>
                    <a:lnTo>
                      <a:pt x="54" y="268"/>
                    </a:lnTo>
                    <a:lnTo>
                      <a:pt x="53" y="265"/>
                    </a:lnTo>
                    <a:lnTo>
                      <a:pt x="54" y="261"/>
                    </a:lnTo>
                    <a:lnTo>
                      <a:pt x="55" y="256"/>
                    </a:lnTo>
                    <a:lnTo>
                      <a:pt x="58" y="252"/>
                    </a:lnTo>
                    <a:lnTo>
                      <a:pt x="61" y="249"/>
                    </a:lnTo>
                    <a:lnTo>
                      <a:pt x="70" y="244"/>
                    </a:lnTo>
                    <a:lnTo>
                      <a:pt x="80" y="240"/>
                    </a:lnTo>
                    <a:lnTo>
                      <a:pt x="68" y="230"/>
                    </a:lnTo>
                    <a:lnTo>
                      <a:pt x="59" y="221"/>
                    </a:lnTo>
                    <a:lnTo>
                      <a:pt x="50" y="211"/>
                    </a:lnTo>
                    <a:lnTo>
                      <a:pt x="43" y="203"/>
                    </a:lnTo>
                    <a:lnTo>
                      <a:pt x="34" y="194"/>
                    </a:lnTo>
                    <a:lnTo>
                      <a:pt x="24" y="187"/>
                    </a:lnTo>
                    <a:lnTo>
                      <a:pt x="20" y="184"/>
                    </a:lnTo>
                    <a:lnTo>
                      <a:pt x="13" y="182"/>
                    </a:lnTo>
                    <a:lnTo>
                      <a:pt x="7" y="180"/>
                    </a:lnTo>
                    <a:lnTo>
                      <a:pt x="0" y="178"/>
                    </a:lnTo>
                    <a:lnTo>
                      <a:pt x="4" y="171"/>
                    </a:lnTo>
                    <a:lnTo>
                      <a:pt x="9" y="164"/>
                    </a:lnTo>
                    <a:lnTo>
                      <a:pt x="13" y="158"/>
                    </a:lnTo>
                    <a:lnTo>
                      <a:pt x="19" y="152"/>
                    </a:lnTo>
                    <a:lnTo>
                      <a:pt x="31" y="141"/>
                    </a:lnTo>
                    <a:lnTo>
                      <a:pt x="43" y="133"/>
                    </a:lnTo>
                    <a:lnTo>
                      <a:pt x="54" y="124"/>
                    </a:lnTo>
                    <a:lnTo>
                      <a:pt x="65" y="115"/>
                    </a:lnTo>
                    <a:lnTo>
                      <a:pt x="69" y="110"/>
                    </a:lnTo>
                    <a:lnTo>
                      <a:pt x="73" y="105"/>
                    </a:lnTo>
                    <a:lnTo>
                      <a:pt x="77" y="99"/>
                    </a:lnTo>
                    <a:lnTo>
                      <a:pt x="80" y="92"/>
                    </a:lnTo>
                    <a:lnTo>
                      <a:pt x="88" y="92"/>
                    </a:lnTo>
                    <a:lnTo>
                      <a:pt x="95" y="90"/>
                    </a:lnTo>
                    <a:lnTo>
                      <a:pt x="103" y="89"/>
                    </a:lnTo>
                    <a:lnTo>
                      <a:pt x="110" y="88"/>
                    </a:lnTo>
                    <a:lnTo>
                      <a:pt x="123" y="83"/>
                    </a:lnTo>
                    <a:lnTo>
                      <a:pt x="134" y="77"/>
                    </a:lnTo>
                    <a:lnTo>
                      <a:pt x="144" y="70"/>
                    </a:lnTo>
                    <a:lnTo>
                      <a:pt x="153" y="63"/>
                    </a:lnTo>
                    <a:lnTo>
                      <a:pt x="160" y="55"/>
                    </a:lnTo>
                    <a:lnTo>
                      <a:pt x="168" y="46"/>
                    </a:lnTo>
                    <a:lnTo>
                      <a:pt x="176" y="38"/>
                    </a:lnTo>
                    <a:lnTo>
                      <a:pt x="182" y="28"/>
                    </a:lnTo>
                    <a:lnTo>
                      <a:pt x="191" y="21"/>
                    </a:lnTo>
                    <a:lnTo>
                      <a:pt x="199" y="14"/>
                    </a:lnTo>
                    <a:lnTo>
                      <a:pt x="209" y="8"/>
                    </a:lnTo>
                    <a:lnTo>
                      <a:pt x="220" y="4"/>
                    </a:lnTo>
                    <a:lnTo>
                      <a:pt x="225" y="2"/>
                    </a:lnTo>
                    <a:lnTo>
                      <a:pt x="232" y="1"/>
                    </a:lnTo>
                    <a:lnTo>
                      <a:pt x="238" y="0"/>
                    </a:lnTo>
                    <a:lnTo>
                      <a:pt x="2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69" name="Freeform 273"/>
              <p:cNvSpPr>
                <a:spLocks/>
              </p:cNvSpPr>
              <p:nvPr/>
            </p:nvSpPr>
            <p:spPr bwMode="auto">
              <a:xfrm>
                <a:off x="4183914" y="2549211"/>
                <a:ext cx="135670" cy="81493"/>
              </a:xfrm>
              <a:custGeom>
                <a:avLst/>
                <a:gdLst>
                  <a:gd name="T0" fmla="*/ 7135493 w 471"/>
                  <a:gd name="T1" fmla="*/ 0 h 237"/>
                  <a:gd name="T2" fmla="*/ 7633238 w 471"/>
                  <a:gd name="T3" fmla="*/ 827653 h 237"/>
                  <a:gd name="T4" fmla="*/ 8463100 w 471"/>
                  <a:gd name="T5" fmla="*/ 1537020 h 237"/>
                  <a:gd name="T6" fmla="*/ 10371410 w 471"/>
                  <a:gd name="T7" fmla="*/ 2719528 h 237"/>
                  <a:gd name="T8" fmla="*/ 13192251 w 471"/>
                  <a:gd name="T9" fmla="*/ 4374833 h 237"/>
                  <a:gd name="T10" fmla="*/ 18502392 w 471"/>
                  <a:gd name="T11" fmla="*/ 9104178 h 237"/>
                  <a:gd name="T12" fmla="*/ 20991692 w 471"/>
                  <a:gd name="T13" fmla="*/ 11468850 h 237"/>
                  <a:gd name="T14" fmla="*/ 23480704 w 471"/>
                  <a:gd name="T15" fmla="*/ 13360382 h 237"/>
                  <a:gd name="T16" fmla="*/ 26218876 w 471"/>
                  <a:gd name="T17" fmla="*/ 15015687 h 237"/>
                  <a:gd name="T18" fmla="*/ 29454792 w 471"/>
                  <a:gd name="T19" fmla="*/ 16434422 h 237"/>
                  <a:gd name="T20" fmla="*/ 33105496 w 471"/>
                  <a:gd name="T21" fmla="*/ 17262074 h 237"/>
                  <a:gd name="T22" fmla="*/ 37419860 w 471"/>
                  <a:gd name="T23" fmla="*/ 17498645 h 237"/>
                  <a:gd name="T24" fmla="*/ 37502817 w 471"/>
                  <a:gd name="T25" fmla="*/ 22109704 h 237"/>
                  <a:gd name="T26" fmla="*/ 38083520 w 471"/>
                  <a:gd name="T27" fmla="*/ 24947517 h 237"/>
                  <a:gd name="T28" fmla="*/ 38747467 w 471"/>
                  <a:gd name="T29" fmla="*/ 26839049 h 237"/>
                  <a:gd name="T30" fmla="*/ 38747467 w 471"/>
                  <a:gd name="T31" fmla="*/ 27903272 h 237"/>
                  <a:gd name="T32" fmla="*/ 37419860 w 471"/>
                  <a:gd name="T33" fmla="*/ 27903272 h 237"/>
                  <a:gd name="T34" fmla="*/ 34515773 w 471"/>
                  <a:gd name="T35" fmla="*/ 27312190 h 237"/>
                  <a:gd name="T36" fmla="*/ 30035495 w 471"/>
                  <a:gd name="T37" fmla="*/ 25893455 h 237"/>
                  <a:gd name="T38" fmla="*/ 26135918 w 471"/>
                  <a:gd name="T39" fmla="*/ 24474377 h 237"/>
                  <a:gd name="T40" fmla="*/ 24393524 w 471"/>
                  <a:gd name="T41" fmla="*/ 24001580 h 237"/>
                  <a:gd name="T42" fmla="*/ 23812533 w 471"/>
                  <a:gd name="T43" fmla="*/ 23528783 h 237"/>
                  <a:gd name="T44" fmla="*/ 22982959 w 471"/>
                  <a:gd name="T45" fmla="*/ 22464560 h 237"/>
                  <a:gd name="T46" fmla="*/ 22153096 w 471"/>
                  <a:gd name="T47" fmla="*/ 21045825 h 237"/>
                  <a:gd name="T48" fmla="*/ 21157607 w 471"/>
                  <a:gd name="T49" fmla="*/ 19626747 h 237"/>
                  <a:gd name="T50" fmla="*/ 19912957 w 471"/>
                  <a:gd name="T51" fmla="*/ 18799438 h 237"/>
                  <a:gd name="T52" fmla="*/ 18834510 w 471"/>
                  <a:gd name="T53" fmla="*/ 18799438 h 237"/>
                  <a:gd name="T54" fmla="*/ 17009158 w 471"/>
                  <a:gd name="T55" fmla="*/ 19272235 h 237"/>
                  <a:gd name="T56" fmla="*/ 15183806 w 471"/>
                  <a:gd name="T57" fmla="*/ 19745032 h 237"/>
                  <a:gd name="T58" fmla="*/ 14022114 w 471"/>
                  <a:gd name="T59" fmla="*/ 19863317 h 237"/>
                  <a:gd name="T60" fmla="*/ 13109294 w 471"/>
                  <a:gd name="T61" fmla="*/ 19390520 h 237"/>
                  <a:gd name="T62" fmla="*/ 12279719 w 471"/>
                  <a:gd name="T63" fmla="*/ 18326297 h 237"/>
                  <a:gd name="T64" fmla="*/ 11532814 w 471"/>
                  <a:gd name="T65" fmla="*/ 17498645 h 237"/>
                  <a:gd name="T66" fmla="*/ 10122537 w 471"/>
                  <a:gd name="T67" fmla="*/ 17144133 h 237"/>
                  <a:gd name="T68" fmla="*/ 7633238 w 471"/>
                  <a:gd name="T69" fmla="*/ 15961625 h 237"/>
                  <a:gd name="T70" fmla="*/ 3982534 w 471"/>
                  <a:gd name="T71" fmla="*/ 13833523 h 237"/>
                  <a:gd name="T72" fmla="*/ 995777 w 471"/>
                  <a:gd name="T73" fmla="*/ 11350565 h 237"/>
                  <a:gd name="T74" fmla="*/ 580702 w 471"/>
                  <a:gd name="T75" fmla="*/ 0 h 2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71" h="237">
                    <a:moveTo>
                      <a:pt x="7" y="0"/>
                    </a:moveTo>
                    <a:lnTo>
                      <a:pt x="86" y="0"/>
                    </a:lnTo>
                    <a:lnTo>
                      <a:pt x="89" y="4"/>
                    </a:lnTo>
                    <a:lnTo>
                      <a:pt x="92" y="7"/>
                    </a:lnTo>
                    <a:lnTo>
                      <a:pt x="97" y="10"/>
                    </a:lnTo>
                    <a:lnTo>
                      <a:pt x="102" y="13"/>
                    </a:lnTo>
                    <a:lnTo>
                      <a:pt x="113" y="18"/>
                    </a:lnTo>
                    <a:lnTo>
                      <a:pt x="125" y="23"/>
                    </a:lnTo>
                    <a:lnTo>
                      <a:pt x="147" y="32"/>
                    </a:lnTo>
                    <a:lnTo>
                      <a:pt x="159" y="37"/>
                    </a:lnTo>
                    <a:lnTo>
                      <a:pt x="192" y="58"/>
                    </a:lnTo>
                    <a:lnTo>
                      <a:pt x="223" y="77"/>
                    </a:lnTo>
                    <a:lnTo>
                      <a:pt x="237" y="88"/>
                    </a:lnTo>
                    <a:lnTo>
                      <a:pt x="253" y="97"/>
                    </a:lnTo>
                    <a:lnTo>
                      <a:pt x="267" y="105"/>
                    </a:lnTo>
                    <a:lnTo>
                      <a:pt x="283" y="113"/>
                    </a:lnTo>
                    <a:lnTo>
                      <a:pt x="299" y="121"/>
                    </a:lnTo>
                    <a:lnTo>
                      <a:pt x="316" y="127"/>
                    </a:lnTo>
                    <a:lnTo>
                      <a:pt x="335" y="133"/>
                    </a:lnTo>
                    <a:lnTo>
                      <a:pt x="355" y="139"/>
                    </a:lnTo>
                    <a:lnTo>
                      <a:pt x="376" y="143"/>
                    </a:lnTo>
                    <a:lnTo>
                      <a:pt x="399" y="146"/>
                    </a:lnTo>
                    <a:lnTo>
                      <a:pt x="424" y="148"/>
                    </a:lnTo>
                    <a:lnTo>
                      <a:pt x="451" y="148"/>
                    </a:lnTo>
                    <a:lnTo>
                      <a:pt x="451" y="179"/>
                    </a:lnTo>
                    <a:lnTo>
                      <a:pt x="452" y="187"/>
                    </a:lnTo>
                    <a:lnTo>
                      <a:pt x="457" y="202"/>
                    </a:lnTo>
                    <a:lnTo>
                      <a:pt x="459" y="211"/>
                    </a:lnTo>
                    <a:lnTo>
                      <a:pt x="462" y="219"/>
                    </a:lnTo>
                    <a:lnTo>
                      <a:pt x="467" y="227"/>
                    </a:lnTo>
                    <a:lnTo>
                      <a:pt x="471" y="234"/>
                    </a:lnTo>
                    <a:lnTo>
                      <a:pt x="467" y="236"/>
                    </a:lnTo>
                    <a:lnTo>
                      <a:pt x="459" y="237"/>
                    </a:lnTo>
                    <a:lnTo>
                      <a:pt x="451" y="236"/>
                    </a:lnTo>
                    <a:lnTo>
                      <a:pt x="440" y="235"/>
                    </a:lnTo>
                    <a:lnTo>
                      <a:pt x="416" y="231"/>
                    </a:lnTo>
                    <a:lnTo>
                      <a:pt x="390" y="226"/>
                    </a:lnTo>
                    <a:lnTo>
                      <a:pt x="362" y="219"/>
                    </a:lnTo>
                    <a:lnTo>
                      <a:pt x="337" y="213"/>
                    </a:lnTo>
                    <a:lnTo>
                      <a:pt x="315" y="207"/>
                    </a:lnTo>
                    <a:lnTo>
                      <a:pt x="299" y="204"/>
                    </a:lnTo>
                    <a:lnTo>
                      <a:pt x="294" y="203"/>
                    </a:lnTo>
                    <a:lnTo>
                      <a:pt x="290" y="201"/>
                    </a:lnTo>
                    <a:lnTo>
                      <a:pt x="287" y="199"/>
                    </a:lnTo>
                    <a:lnTo>
                      <a:pt x="283" y="196"/>
                    </a:lnTo>
                    <a:lnTo>
                      <a:pt x="277" y="190"/>
                    </a:lnTo>
                    <a:lnTo>
                      <a:pt x="272" y="184"/>
                    </a:lnTo>
                    <a:lnTo>
                      <a:pt x="267" y="178"/>
                    </a:lnTo>
                    <a:lnTo>
                      <a:pt x="261" y="171"/>
                    </a:lnTo>
                    <a:lnTo>
                      <a:pt x="255" y="166"/>
                    </a:lnTo>
                    <a:lnTo>
                      <a:pt x="246" y="160"/>
                    </a:lnTo>
                    <a:lnTo>
                      <a:pt x="240" y="159"/>
                    </a:lnTo>
                    <a:lnTo>
                      <a:pt x="234" y="158"/>
                    </a:lnTo>
                    <a:lnTo>
                      <a:pt x="227" y="159"/>
                    </a:lnTo>
                    <a:lnTo>
                      <a:pt x="221" y="159"/>
                    </a:lnTo>
                    <a:lnTo>
                      <a:pt x="205" y="163"/>
                    </a:lnTo>
                    <a:lnTo>
                      <a:pt x="191" y="166"/>
                    </a:lnTo>
                    <a:lnTo>
                      <a:pt x="183" y="167"/>
                    </a:lnTo>
                    <a:lnTo>
                      <a:pt x="176" y="168"/>
                    </a:lnTo>
                    <a:lnTo>
                      <a:pt x="169" y="168"/>
                    </a:lnTo>
                    <a:lnTo>
                      <a:pt x="164" y="166"/>
                    </a:lnTo>
                    <a:lnTo>
                      <a:pt x="158" y="164"/>
                    </a:lnTo>
                    <a:lnTo>
                      <a:pt x="153" y="161"/>
                    </a:lnTo>
                    <a:lnTo>
                      <a:pt x="148" y="155"/>
                    </a:lnTo>
                    <a:lnTo>
                      <a:pt x="146" y="148"/>
                    </a:lnTo>
                    <a:lnTo>
                      <a:pt x="139" y="148"/>
                    </a:lnTo>
                    <a:lnTo>
                      <a:pt x="131" y="147"/>
                    </a:lnTo>
                    <a:lnTo>
                      <a:pt x="122" y="145"/>
                    </a:lnTo>
                    <a:lnTo>
                      <a:pt x="113" y="142"/>
                    </a:lnTo>
                    <a:lnTo>
                      <a:pt x="92" y="135"/>
                    </a:lnTo>
                    <a:lnTo>
                      <a:pt x="70" y="126"/>
                    </a:lnTo>
                    <a:lnTo>
                      <a:pt x="48" y="117"/>
                    </a:lnTo>
                    <a:lnTo>
                      <a:pt x="29" y="107"/>
                    </a:lnTo>
                    <a:lnTo>
                      <a:pt x="12" y="96"/>
                    </a:lnTo>
                    <a:lnTo>
                      <a:pt x="0" y="8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70" name="Freeform 274"/>
              <p:cNvSpPr>
                <a:spLocks/>
              </p:cNvSpPr>
              <p:nvPr/>
            </p:nvSpPr>
            <p:spPr bwMode="auto">
              <a:xfrm>
                <a:off x="4325846" y="2585779"/>
                <a:ext cx="48006" cy="42835"/>
              </a:xfrm>
              <a:custGeom>
                <a:avLst/>
                <a:gdLst>
                  <a:gd name="T0" fmla="*/ 13799857 w 167"/>
                  <a:gd name="T1" fmla="*/ 5215074 h 123"/>
                  <a:gd name="T2" fmla="*/ 13552065 w 167"/>
                  <a:gd name="T3" fmla="*/ 6549228 h 123"/>
                  <a:gd name="T4" fmla="*/ 13303986 w 167"/>
                  <a:gd name="T5" fmla="*/ 8004573 h 123"/>
                  <a:gd name="T6" fmla="*/ 12808116 w 167"/>
                  <a:gd name="T7" fmla="*/ 9581110 h 123"/>
                  <a:gd name="T8" fmla="*/ 12395034 w 167"/>
                  <a:gd name="T9" fmla="*/ 11278839 h 123"/>
                  <a:gd name="T10" fmla="*/ 12064454 w 167"/>
                  <a:gd name="T11" fmla="*/ 12006685 h 123"/>
                  <a:gd name="T12" fmla="*/ 11733874 w 167"/>
                  <a:gd name="T13" fmla="*/ 12734184 h 123"/>
                  <a:gd name="T14" fmla="*/ 11403581 w 167"/>
                  <a:gd name="T15" fmla="*/ 13340839 h 123"/>
                  <a:gd name="T16" fmla="*/ 10907711 w 167"/>
                  <a:gd name="T17" fmla="*/ 13825954 h 123"/>
                  <a:gd name="T18" fmla="*/ 10494629 w 167"/>
                  <a:gd name="T19" fmla="*/ 14311069 h 123"/>
                  <a:gd name="T20" fmla="*/ 9998759 w 167"/>
                  <a:gd name="T21" fmla="*/ 14674644 h 123"/>
                  <a:gd name="T22" fmla="*/ 9502888 w 167"/>
                  <a:gd name="T23" fmla="*/ 14796184 h 123"/>
                  <a:gd name="T24" fmla="*/ 8841728 w 167"/>
                  <a:gd name="T25" fmla="*/ 14917376 h 123"/>
                  <a:gd name="T26" fmla="*/ 8263356 w 167"/>
                  <a:gd name="T27" fmla="*/ 14796184 h 123"/>
                  <a:gd name="T28" fmla="*/ 7602196 w 167"/>
                  <a:gd name="T29" fmla="*/ 14432261 h 123"/>
                  <a:gd name="T30" fmla="*/ 7189114 w 167"/>
                  <a:gd name="T31" fmla="*/ 14068337 h 123"/>
                  <a:gd name="T32" fmla="*/ 6941323 w 167"/>
                  <a:gd name="T33" fmla="*/ 13704414 h 123"/>
                  <a:gd name="T34" fmla="*/ 6776033 w 167"/>
                  <a:gd name="T35" fmla="*/ 13219299 h 123"/>
                  <a:gd name="T36" fmla="*/ 6693244 w 167"/>
                  <a:gd name="T37" fmla="*/ 12734184 h 123"/>
                  <a:gd name="T38" fmla="*/ 5867081 w 167"/>
                  <a:gd name="T39" fmla="*/ 12612992 h 123"/>
                  <a:gd name="T40" fmla="*/ 5040630 w 167"/>
                  <a:gd name="T41" fmla="*/ 12491800 h 123"/>
                  <a:gd name="T42" fmla="*/ 4214467 w 167"/>
                  <a:gd name="T43" fmla="*/ 12249069 h 123"/>
                  <a:gd name="T44" fmla="*/ 3388016 w 167"/>
                  <a:gd name="T45" fmla="*/ 11885494 h 123"/>
                  <a:gd name="T46" fmla="*/ 1735403 w 167"/>
                  <a:gd name="T47" fmla="*/ 11157647 h 123"/>
                  <a:gd name="T48" fmla="*/ 0 w 167"/>
                  <a:gd name="T49" fmla="*/ 10430148 h 123"/>
                  <a:gd name="T50" fmla="*/ 165290 w 167"/>
                  <a:gd name="T51" fmla="*/ 9338378 h 123"/>
                  <a:gd name="T52" fmla="*/ 413082 w 167"/>
                  <a:gd name="T53" fmla="*/ 8125765 h 123"/>
                  <a:gd name="T54" fmla="*/ 743662 w 167"/>
                  <a:gd name="T55" fmla="*/ 6791611 h 123"/>
                  <a:gd name="T56" fmla="*/ 1239532 w 167"/>
                  <a:gd name="T57" fmla="*/ 5215074 h 123"/>
                  <a:gd name="T58" fmla="*/ 1652614 w 167"/>
                  <a:gd name="T59" fmla="*/ 5215074 h 123"/>
                  <a:gd name="T60" fmla="*/ 2148484 w 167"/>
                  <a:gd name="T61" fmla="*/ 5093882 h 123"/>
                  <a:gd name="T62" fmla="*/ 2479064 w 167"/>
                  <a:gd name="T63" fmla="*/ 4972343 h 123"/>
                  <a:gd name="T64" fmla="*/ 2726856 w 167"/>
                  <a:gd name="T65" fmla="*/ 4608767 h 123"/>
                  <a:gd name="T66" fmla="*/ 3305227 w 167"/>
                  <a:gd name="T67" fmla="*/ 4002112 h 123"/>
                  <a:gd name="T68" fmla="*/ 3718597 w 167"/>
                  <a:gd name="T69" fmla="*/ 3153422 h 123"/>
                  <a:gd name="T70" fmla="*/ 4296968 w 167"/>
                  <a:gd name="T71" fmla="*/ 1455345 h 123"/>
                  <a:gd name="T72" fmla="*/ 5040630 w 167"/>
                  <a:gd name="T73" fmla="*/ 0 h 123"/>
                  <a:gd name="T74" fmla="*/ 5288709 w 167"/>
                  <a:gd name="T75" fmla="*/ 485115 h 123"/>
                  <a:gd name="T76" fmla="*/ 5536500 w 167"/>
                  <a:gd name="T77" fmla="*/ 849038 h 123"/>
                  <a:gd name="T78" fmla="*/ 6032371 w 167"/>
                  <a:gd name="T79" fmla="*/ 1334154 h 123"/>
                  <a:gd name="T80" fmla="*/ 6445452 w 167"/>
                  <a:gd name="T81" fmla="*/ 1698077 h 123"/>
                  <a:gd name="T82" fmla="*/ 7602196 w 167"/>
                  <a:gd name="T83" fmla="*/ 2546767 h 123"/>
                  <a:gd name="T84" fmla="*/ 8841728 w 167"/>
                  <a:gd name="T85" fmla="*/ 3395806 h 123"/>
                  <a:gd name="T86" fmla="*/ 10081260 w 167"/>
                  <a:gd name="T87" fmla="*/ 4244844 h 123"/>
                  <a:gd name="T88" fmla="*/ 11486082 w 167"/>
                  <a:gd name="T89" fmla="*/ 4729959 h 123"/>
                  <a:gd name="T90" fmla="*/ 12643113 w 167"/>
                  <a:gd name="T91" fmla="*/ 5093882 h 123"/>
                  <a:gd name="T92" fmla="*/ 13799857 w 167"/>
                  <a:gd name="T93" fmla="*/ 5215074 h 1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67" h="123">
                    <a:moveTo>
                      <a:pt x="167" y="43"/>
                    </a:moveTo>
                    <a:lnTo>
                      <a:pt x="164" y="54"/>
                    </a:lnTo>
                    <a:lnTo>
                      <a:pt x="161" y="66"/>
                    </a:lnTo>
                    <a:lnTo>
                      <a:pt x="155" y="79"/>
                    </a:lnTo>
                    <a:lnTo>
                      <a:pt x="150" y="93"/>
                    </a:lnTo>
                    <a:lnTo>
                      <a:pt x="146" y="99"/>
                    </a:lnTo>
                    <a:lnTo>
                      <a:pt x="142" y="105"/>
                    </a:lnTo>
                    <a:lnTo>
                      <a:pt x="138" y="110"/>
                    </a:lnTo>
                    <a:lnTo>
                      <a:pt x="132" y="114"/>
                    </a:lnTo>
                    <a:lnTo>
                      <a:pt x="127" y="118"/>
                    </a:lnTo>
                    <a:lnTo>
                      <a:pt x="121" y="121"/>
                    </a:lnTo>
                    <a:lnTo>
                      <a:pt x="115" y="122"/>
                    </a:lnTo>
                    <a:lnTo>
                      <a:pt x="107" y="123"/>
                    </a:lnTo>
                    <a:lnTo>
                      <a:pt x="100" y="122"/>
                    </a:lnTo>
                    <a:lnTo>
                      <a:pt x="92" y="119"/>
                    </a:lnTo>
                    <a:lnTo>
                      <a:pt x="87" y="116"/>
                    </a:lnTo>
                    <a:lnTo>
                      <a:pt x="84" y="113"/>
                    </a:lnTo>
                    <a:lnTo>
                      <a:pt x="82" y="109"/>
                    </a:lnTo>
                    <a:lnTo>
                      <a:pt x="81" y="105"/>
                    </a:lnTo>
                    <a:lnTo>
                      <a:pt x="71" y="104"/>
                    </a:lnTo>
                    <a:lnTo>
                      <a:pt x="61" y="103"/>
                    </a:lnTo>
                    <a:lnTo>
                      <a:pt x="51" y="101"/>
                    </a:lnTo>
                    <a:lnTo>
                      <a:pt x="41" y="98"/>
                    </a:lnTo>
                    <a:lnTo>
                      <a:pt x="21" y="92"/>
                    </a:lnTo>
                    <a:lnTo>
                      <a:pt x="0" y="86"/>
                    </a:lnTo>
                    <a:lnTo>
                      <a:pt x="2" y="77"/>
                    </a:lnTo>
                    <a:lnTo>
                      <a:pt x="5" y="67"/>
                    </a:lnTo>
                    <a:lnTo>
                      <a:pt x="9" y="56"/>
                    </a:lnTo>
                    <a:lnTo>
                      <a:pt x="15" y="43"/>
                    </a:lnTo>
                    <a:lnTo>
                      <a:pt x="20" y="43"/>
                    </a:lnTo>
                    <a:lnTo>
                      <a:pt x="26" y="42"/>
                    </a:lnTo>
                    <a:lnTo>
                      <a:pt x="30" y="41"/>
                    </a:lnTo>
                    <a:lnTo>
                      <a:pt x="33" y="38"/>
                    </a:lnTo>
                    <a:lnTo>
                      <a:pt x="40" y="33"/>
                    </a:lnTo>
                    <a:lnTo>
                      <a:pt x="45" y="26"/>
                    </a:lnTo>
                    <a:lnTo>
                      <a:pt x="52" y="12"/>
                    </a:lnTo>
                    <a:lnTo>
                      <a:pt x="61" y="0"/>
                    </a:lnTo>
                    <a:lnTo>
                      <a:pt x="64" y="4"/>
                    </a:lnTo>
                    <a:lnTo>
                      <a:pt x="67" y="7"/>
                    </a:lnTo>
                    <a:lnTo>
                      <a:pt x="73" y="11"/>
                    </a:lnTo>
                    <a:lnTo>
                      <a:pt x="78" y="14"/>
                    </a:lnTo>
                    <a:lnTo>
                      <a:pt x="92" y="21"/>
                    </a:lnTo>
                    <a:lnTo>
                      <a:pt x="107" y="28"/>
                    </a:lnTo>
                    <a:lnTo>
                      <a:pt x="122" y="35"/>
                    </a:lnTo>
                    <a:lnTo>
                      <a:pt x="139" y="39"/>
                    </a:lnTo>
                    <a:lnTo>
                      <a:pt x="153" y="42"/>
                    </a:lnTo>
                    <a:lnTo>
                      <a:pt x="167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71" name="Freeform 275"/>
              <p:cNvSpPr>
                <a:spLocks/>
              </p:cNvSpPr>
              <p:nvPr/>
            </p:nvSpPr>
            <p:spPr bwMode="auto">
              <a:xfrm>
                <a:off x="4319584" y="2632793"/>
                <a:ext cx="87664" cy="109702"/>
              </a:xfrm>
              <a:custGeom>
                <a:avLst/>
                <a:gdLst>
                  <a:gd name="T0" fmla="*/ 21256801 w 306"/>
                  <a:gd name="T1" fmla="*/ 18686933 h 321"/>
                  <a:gd name="T2" fmla="*/ 20682401 w 306"/>
                  <a:gd name="T3" fmla="*/ 20205331 h 321"/>
                  <a:gd name="T4" fmla="*/ 19943846 w 306"/>
                  <a:gd name="T5" fmla="*/ 21256557 h 321"/>
                  <a:gd name="T6" fmla="*/ 19123071 w 306"/>
                  <a:gd name="T7" fmla="*/ 21723730 h 321"/>
                  <a:gd name="T8" fmla="*/ 18302295 w 306"/>
                  <a:gd name="T9" fmla="*/ 21489972 h 321"/>
                  <a:gd name="T10" fmla="*/ 17563740 w 306"/>
                  <a:gd name="T11" fmla="*/ 20789383 h 321"/>
                  <a:gd name="T12" fmla="*/ 17153209 w 306"/>
                  <a:gd name="T13" fmla="*/ 19738158 h 321"/>
                  <a:gd name="T14" fmla="*/ 16907120 w 306"/>
                  <a:gd name="T15" fmla="*/ 18686933 h 321"/>
                  <a:gd name="T16" fmla="*/ 17153209 w 306"/>
                  <a:gd name="T17" fmla="*/ 17285413 h 321"/>
                  <a:gd name="T18" fmla="*/ 17481519 w 306"/>
                  <a:gd name="T19" fmla="*/ 15883893 h 321"/>
                  <a:gd name="T20" fmla="*/ 18876695 w 306"/>
                  <a:gd name="T21" fmla="*/ 13314610 h 321"/>
                  <a:gd name="T22" fmla="*/ 20189936 w 306"/>
                  <a:gd name="T23" fmla="*/ 10861865 h 321"/>
                  <a:gd name="T24" fmla="*/ 20518246 w 306"/>
                  <a:gd name="T25" fmla="*/ 9577224 h 321"/>
                  <a:gd name="T26" fmla="*/ 20764336 w 306"/>
                  <a:gd name="T27" fmla="*/ 8058825 h 321"/>
                  <a:gd name="T28" fmla="*/ 10587290 w 306"/>
                  <a:gd name="T29" fmla="*/ 7941946 h 321"/>
                  <a:gd name="T30" fmla="*/ 9766801 w 306"/>
                  <a:gd name="T31" fmla="*/ 6890721 h 321"/>
                  <a:gd name="T32" fmla="*/ 9192115 w 306"/>
                  <a:gd name="T33" fmla="*/ 5255785 h 321"/>
                  <a:gd name="T34" fmla="*/ 8863804 w 306"/>
                  <a:gd name="T35" fmla="*/ 3270213 h 321"/>
                  <a:gd name="T36" fmla="*/ 8289405 w 306"/>
                  <a:gd name="T37" fmla="*/ 2218988 h 321"/>
                  <a:gd name="T38" fmla="*/ 7386695 w 306"/>
                  <a:gd name="T39" fmla="*/ 1985572 h 321"/>
                  <a:gd name="T40" fmla="*/ 6565919 w 306"/>
                  <a:gd name="T41" fmla="*/ 1401520 h 321"/>
                  <a:gd name="T42" fmla="*/ 6155388 w 306"/>
                  <a:gd name="T43" fmla="*/ 467173 h 321"/>
                  <a:gd name="T44" fmla="*/ 5334612 w 306"/>
                  <a:gd name="T45" fmla="*/ 0 h 321"/>
                  <a:gd name="T46" fmla="*/ 4021658 w 306"/>
                  <a:gd name="T47" fmla="*/ 0 h 321"/>
                  <a:gd name="T48" fmla="*/ 2790351 w 306"/>
                  <a:gd name="T49" fmla="*/ 116879 h 321"/>
                  <a:gd name="T50" fmla="*/ 1805707 w 306"/>
                  <a:gd name="T51" fmla="*/ 584052 h 321"/>
                  <a:gd name="T52" fmla="*/ 820776 w 306"/>
                  <a:gd name="T53" fmla="*/ 1635277 h 321"/>
                  <a:gd name="T54" fmla="*/ 81934 w 306"/>
                  <a:gd name="T55" fmla="*/ 2919919 h 321"/>
                  <a:gd name="T56" fmla="*/ 164155 w 306"/>
                  <a:gd name="T57" fmla="*/ 4087681 h 321"/>
                  <a:gd name="T58" fmla="*/ 1231020 w 306"/>
                  <a:gd name="T59" fmla="*/ 5372664 h 321"/>
                  <a:gd name="T60" fmla="*/ 2872572 w 306"/>
                  <a:gd name="T61" fmla="*/ 6774184 h 321"/>
                  <a:gd name="T62" fmla="*/ 4431902 w 306"/>
                  <a:gd name="T63" fmla="*/ 7825068 h 321"/>
                  <a:gd name="T64" fmla="*/ 3857502 w 306"/>
                  <a:gd name="T65" fmla="*/ 9226588 h 321"/>
                  <a:gd name="T66" fmla="*/ 2051796 w 306"/>
                  <a:gd name="T67" fmla="*/ 11329038 h 321"/>
                  <a:gd name="T68" fmla="*/ 1395175 w 306"/>
                  <a:gd name="T69" fmla="*/ 12496801 h 321"/>
                  <a:gd name="T70" fmla="*/ 1149086 w 306"/>
                  <a:gd name="T71" fmla="*/ 13314610 h 321"/>
                  <a:gd name="T72" fmla="*/ 1149086 w 306"/>
                  <a:gd name="T73" fmla="*/ 14248957 h 321"/>
                  <a:gd name="T74" fmla="*/ 1477396 w 306"/>
                  <a:gd name="T75" fmla="*/ 15066425 h 321"/>
                  <a:gd name="T76" fmla="*/ 2298172 w 306"/>
                  <a:gd name="T77" fmla="*/ 16467945 h 321"/>
                  <a:gd name="T78" fmla="*/ 3857502 w 306"/>
                  <a:gd name="T79" fmla="*/ 18219759 h 321"/>
                  <a:gd name="T80" fmla="*/ 5252678 w 306"/>
                  <a:gd name="T81" fmla="*/ 19154106 h 321"/>
                  <a:gd name="T82" fmla="*/ 6155388 w 306"/>
                  <a:gd name="T83" fmla="*/ 19387863 h 321"/>
                  <a:gd name="T84" fmla="*/ 8781870 w 306"/>
                  <a:gd name="T85" fmla="*/ 31650907 h 321"/>
                  <a:gd name="T86" fmla="*/ 8863804 w 306"/>
                  <a:gd name="T87" fmla="*/ 30716560 h 321"/>
                  <a:gd name="T88" fmla="*/ 9192115 w 306"/>
                  <a:gd name="T89" fmla="*/ 29899092 h 321"/>
                  <a:gd name="T90" fmla="*/ 10423135 w 306"/>
                  <a:gd name="T91" fmla="*/ 28731330 h 321"/>
                  <a:gd name="T92" fmla="*/ 12146907 w 306"/>
                  <a:gd name="T93" fmla="*/ 28030399 h 321"/>
                  <a:gd name="T94" fmla="*/ 14280637 w 306"/>
                  <a:gd name="T95" fmla="*/ 27446347 h 321"/>
                  <a:gd name="T96" fmla="*/ 14280637 w 306"/>
                  <a:gd name="T97" fmla="*/ 24526770 h 321"/>
                  <a:gd name="T98" fmla="*/ 15019479 w 306"/>
                  <a:gd name="T99" fmla="*/ 24760186 h 321"/>
                  <a:gd name="T100" fmla="*/ 15839968 w 306"/>
                  <a:gd name="T101" fmla="*/ 24760186 h 321"/>
                  <a:gd name="T102" fmla="*/ 17481519 w 306"/>
                  <a:gd name="T103" fmla="*/ 24526770 h 321"/>
                  <a:gd name="T104" fmla="*/ 19040850 w 306"/>
                  <a:gd name="T105" fmla="*/ 30483144 h 321"/>
                  <a:gd name="T106" fmla="*/ 21256801 w 306"/>
                  <a:gd name="T107" fmla="*/ 37490744 h 321"/>
                  <a:gd name="T108" fmla="*/ 22323953 w 306"/>
                  <a:gd name="T109" fmla="*/ 36322640 h 321"/>
                  <a:gd name="T110" fmla="*/ 23144442 w 306"/>
                  <a:gd name="T111" fmla="*/ 35271756 h 321"/>
                  <a:gd name="T112" fmla="*/ 24211594 w 306"/>
                  <a:gd name="T113" fmla="*/ 32702132 h 321"/>
                  <a:gd name="T114" fmla="*/ 25114304 w 306"/>
                  <a:gd name="T115" fmla="*/ 27446347 h 3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06" h="321">
                    <a:moveTo>
                      <a:pt x="306" y="235"/>
                    </a:moveTo>
                    <a:lnTo>
                      <a:pt x="259" y="160"/>
                    </a:lnTo>
                    <a:lnTo>
                      <a:pt x="257" y="164"/>
                    </a:lnTo>
                    <a:lnTo>
                      <a:pt x="252" y="173"/>
                    </a:lnTo>
                    <a:lnTo>
                      <a:pt x="247" y="178"/>
                    </a:lnTo>
                    <a:lnTo>
                      <a:pt x="243" y="182"/>
                    </a:lnTo>
                    <a:lnTo>
                      <a:pt x="238" y="185"/>
                    </a:lnTo>
                    <a:lnTo>
                      <a:pt x="233" y="186"/>
                    </a:lnTo>
                    <a:lnTo>
                      <a:pt x="227" y="185"/>
                    </a:lnTo>
                    <a:lnTo>
                      <a:pt x="223" y="184"/>
                    </a:lnTo>
                    <a:lnTo>
                      <a:pt x="219" y="181"/>
                    </a:lnTo>
                    <a:lnTo>
                      <a:pt x="214" y="178"/>
                    </a:lnTo>
                    <a:lnTo>
                      <a:pt x="211" y="173"/>
                    </a:lnTo>
                    <a:lnTo>
                      <a:pt x="209" y="169"/>
                    </a:lnTo>
                    <a:lnTo>
                      <a:pt x="206" y="165"/>
                    </a:lnTo>
                    <a:lnTo>
                      <a:pt x="206" y="160"/>
                    </a:lnTo>
                    <a:lnTo>
                      <a:pt x="206" y="154"/>
                    </a:lnTo>
                    <a:lnTo>
                      <a:pt x="209" y="148"/>
                    </a:lnTo>
                    <a:lnTo>
                      <a:pt x="211" y="142"/>
                    </a:lnTo>
                    <a:lnTo>
                      <a:pt x="213" y="136"/>
                    </a:lnTo>
                    <a:lnTo>
                      <a:pt x="221" y="125"/>
                    </a:lnTo>
                    <a:lnTo>
                      <a:pt x="230" y="114"/>
                    </a:lnTo>
                    <a:lnTo>
                      <a:pt x="238" y="104"/>
                    </a:lnTo>
                    <a:lnTo>
                      <a:pt x="246" y="93"/>
                    </a:lnTo>
                    <a:lnTo>
                      <a:pt x="248" y="87"/>
                    </a:lnTo>
                    <a:lnTo>
                      <a:pt x="250" y="82"/>
                    </a:lnTo>
                    <a:lnTo>
                      <a:pt x="253" y="75"/>
                    </a:lnTo>
                    <a:lnTo>
                      <a:pt x="253" y="69"/>
                    </a:lnTo>
                    <a:lnTo>
                      <a:pt x="133" y="69"/>
                    </a:lnTo>
                    <a:lnTo>
                      <a:pt x="129" y="68"/>
                    </a:lnTo>
                    <a:lnTo>
                      <a:pt x="123" y="65"/>
                    </a:lnTo>
                    <a:lnTo>
                      <a:pt x="119" y="59"/>
                    </a:lnTo>
                    <a:lnTo>
                      <a:pt x="115" y="53"/>
                    </a:lnTo>
                    <a:lnTo>
                      <a:pt x="112" y="45"/>
                    </a:lnTo>
                    <a:lnTo>
                      <a:pt x="109" y="37"/>
                    </a:lnTo>
                    <a:lnTo>
                      <a:pt x="108" y="28"/>
                    </a:lnTo>
                    <a:lnTo>
                      <a:pt x="107" y="19"/>
                    </a:lnTo>
                    <a:lnTo>
                      <a:pt x="101" y="19"/>
                    </a:lnTo>
                    <a:lnTo>
                      <a:pt x="96" y="18"/>
                    </a:lnTo>
                    <a:lnTo>
                      <a:pt x="90" y="17"/>
                    </a:lnTo>
                    <a:lnTo>
                      <a:pt x="85" y="15"/>
                    </a:lnTo>
                    <a:lnTo>
                      <a:pt x="80" y="12"/>
                    </a:lnTo>
                    <a:lnTo>
                      <a:pt x="77" y="9"/>
                    </a:lnTo>
                    <a:lnTo>
                      <a:pt x="75" y="4"/>
                    </a:lnTo>
                    <a:lnTo>
                      <a:pt x="74" y="0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9" y="2"/>
                    </a:lnTo>
                    <a:lnTo>
                      <a:pt x="22" y="5"/>
                    </a:lnTo>
                    <a:lnTo>
                      <a:pt x="15" y="9"/>
                    </a:lnTo>
                    <a:lnTo>
                      <a:pt x="10" y="14"/>
                    </a:lnTo>
                    <a:lnTo>
                      <a:pt x="4" y="19"/>
                    </a:lnTo>
                    <a:lnTo>
                      <a:pt x="1" y="25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8" y="40"/>
                    </a:lnTo>
                    <a:lnTo>
                      <a:pt x="15" y="46"/>
                    </a:lnTo>
                    <a:lnTo>
                      <a:pt x="25" y="52"/>
                    </a:lnTo>
                    <a:lnTo>
                      <a:pt x="35" y="58"/>
                    </a:lnTo>
                    <a:lnTo>
                      <a:pt x="45" y="63"/>
                    </a:lnTo>
                    <a:lnTo>
                      <a:pt x="54" y="67"/>
                    </a:lnTo>
                    <a:lnTo>
                      <a:pt x="60" y="69"/>
                    </a:lnTo>
                    <a:lnTo>
                      <a:pt x="47" y="79"/>
                    </a:lnTo>
                    <a:lnTo>
                      <a:pt x="32" y="91"/>
                    </a:lnTo>
                    <a:lnTo>
                      <a:pt x="25" y="97"/>
                    </a:lnTo>
                    <a:lnTo>
                      <a:pt x="19" y="104"/>
                    </a:lnTo>
                    <a:lnTo>
                      <a:pt x="17" y="107"/>
                    </a:lnTo>
                    <a:lnTo>
                      <a:pt x="15" y="110"/>
                    </a:lnTo>
                    <a:lnTo>
                      <a:pt x="14" y="114"/>
                    </a:lnTo>
                    <a:lnTo>
                      <a:pt x="13" y="117"/>
                    </a:lnTo>
                    <a:lnTo>
                      <a:pt x="14" y="122"/>
                    </a:lnTo>
                    <a:lnTo>
                      <a:pt x="15" y="125"/>
                    </a:lnTo>
                    <a:lnTo>
                      <a:pt x="18" y="129"/>
                    </a:lnTo>
                    <a:lnTo>
                      <a:pt x="20" y="133"/>
                    </a:lnTo>
                    <a:lnTo>
                      <a:pt x="28" y="141"/>
                    </a:lnTo>
                    <a:lnTo>
                      <a:pt x="37" y="149"/>
                    </a:lnTo>
                    <a:lnTo>
                      <a:pt x="47" y="156"/>
                    </a:lnTo>
                    <a:lnTo>
                      <a:pt x="58" y="162"/>
                    </a:lnTo>
                    <a:lnTo>
                      <a:pt x="64" y="164"/>
                    </a:lnTo>
                    <a:lnTo>
                      <a:pt x="69" y="165"/>
                    </a:lnTo>
                    <a:lnTo>
                      <a:pt x="75" y="166"/>
                    </a:lnTo>
                    <a:lnTo>
                      <a:pt x="80" y="167"/>
                    </a:lnTo>
                    <a:lnTo>
                      <a:pt x="107" y="271"/>
                    </a:lnTo>
                    <a:lnTo>
                      <a:pt x="107" y="267"/>
                    </a:lnTo>
                    <a:lnTo>
                      <a:pt x="108" y="263"/>
                    </a:lnTo>
                    <a:lnTo>
                      <a:pt x="110" y="260"/>
                    </a:lnTo>
                    <a:lnTo>
                      <a:pt x="112" y="256"/>
                    </a:lnTo>
                    <a:lnTo>
                      <a:pt x="119" y="251"/>
                    </a:lnTo>
                    <a:lnTo>
                      <a:pt x="127" y="246"/>
                    </a:lnTo>
                    <a:lnTo>
                      <a:pt x="137" y="243"/>
                    </a:lnTo>
                    <a:lnTo>
                      <a:pt x="148" y="240"/>
                    </a:lnTo>
                    <a:lnTo>
                      <a:pt x="160" y="237"/>
                    </a:lnTo>
                    <a:lnTo>
                      <a:pt x="174" y="235"/>
                    </a:lnTo>
                    <a:lnTo>
                      <a:pt x="174" y="222"/>
                    </a:lnTo>
                    <a:lnTo>
                      <a:pt x="174" y="210"/>
                    </a:lnTo>
                    <a:lnTo>
                      <a:pt x="178" y="212"/>
                    </a:lnTo>
                    <a:lnTo>
                      <a:pt x="183" y="212"/>
                    </a:lnTo>
                    <a:lnTo>
                      <a:pt x="188" y="213"/>
                    </a:lnTo>
                    <a:lnTo>
                      <a:pt x="193" y="212"/>
                    </a:lnTo>
                    <a:lnTo>
                      <a:pt x="203" y="211"/>
                    </a:lnTo>
                    <a:lnTo>
                      <a:pt x="213" y="210"/>
                    </a:lnTo>
                    <a:lnTo>
                      <a:pt x="220" y="233"/>
                    </a:lnTo>
                    <a:lnTo>
                      <a:pt x="232" y="261"/>
                    </a:lnTo>
                    <a:lnTo>
                      <a:pt x="245" y="292"/>
                    </a:lnTo>
                    <a:lnTo>
                      <a:pt x="259" y="321"/>
                    </a:lnTo>
                    <a:lnTo>
                      <a:pt x="267" y="316"/>
                    </a:lnTo>
                    <a:lnTo>
                      <a:pt x="272" y="311"/>
                    </a:lnTo>
                    <a:lnTo>
                      <a:pt x="278" y="307"/>
                    </a:lnTo>
                    <a:lnTo>
                      <a:pt x="282" y="302"/>
                    </a:lnTo>
                    <a:lnTo>
                      <a:pt x="290" y="291"/>
                    </a:lnTo>
                    <a:lnTo>
                      <a:pt x="295" y="280"/>
                    </a:lnTo>
                    <a:lnTo>
                      <a:pt x="301" y="258"/>
                    </a:lnTo>
                    <a:lnTo>
                      <a:pt x="306" y="23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72" name="Freeform 276"/>
              <p:cNvSpPr>
                <a:spLocks/>
              </p:cNvSpPr>
              <p:nvPr/>
            </p:nvSpPr>
            <p:spPr bwMode="auto">
              <a:xfrm>
                <a:off x="4528308" y="2709062"/>
                <a:ext cx="132539" cy="177612"/>
              </a:xfrm>
              <a:custGeom>
                <a:avLst/>
                <a:gdLst>
                  <a:gd name="T0" fmla="*/ 7443570 w 471"/>
                  <a:gd name="T1" fmla="*/ 1410952 h 518"/>
                  <a:gd name="T2" fmla="*/ 5305500 w 471"/>
                  <a:gd name="T3" fmla="*/ 3762083 h 518"/>
                  <a:gd name="T4" fmla="*/ 3167429 w 471"/>
                  <a:gd name="T5" fmla="*/ 5760732 h 518"/>
                  <a:gd name="T6" fmla="*/ 2138071 w 471"/>
                  <a:gd name="T7" fmla="*/ 9640423 h 518"/>
                  <a:gd name="T8" fmla="*/ 633429 w 471"/>
                  <a:gd name="T9" fmla="*/ 13872937 h 518"/>
                  <a:gd name="T10" fmla="*/ 554356 w 471"/>
                  <a:gd name="T11" fmla="*/ 15989195 h 518"/>
                  <a:gd name="T12" fmla="*/ 2375572 w 471"/>
                  <a:gd name="T13" fmla="*/ 17987844 h 518"/>
                  <a:gd name="T14" fmla="*/ 3959286 w 471"/>
                  <a:gd name="T15" fmla="*/ 19751277 h 518"/>
                  <a:gd name="T16" fmla="*/ 4909571 w 471"/>
                  <a:gd name="T17" fmla="*/ 20221366 h 518"/>
                  <a:gd name="T18" fmla="*/ 5938929 w 471"/>
                  <a:gd name="T19" fmla="*/ 24806705 h 518"/>
                  <a:gd name="T20" fmla="*/ 6651713 w 471"/>
                  <a:gd name="T21" fmla="*/ 31978046 h 518"/>
                  <a:gd name="T22" fmla="*/ 7443570 w 471"/>
                  <a:gd name="T23" fmla="*/ 35152432 h 518"/>
                  <a:gd name="T24" fmla="*/ 8235428 w 471"/>
                  <a:gd name="T25" fmla="*/ 35505256 h 518"/>
                  <a:gd name="T26" fmla="*/ 8868857 w 471"/>
                  <a:gd name="T27" fmla="*/ 34917216 h 518"/>
                  <a:gd name="T28" fmla="*/ 10135716 w 471"/>
                  <a:gd name="T29" fmla="*/ 31507957 h 518"/>
                  <a:gd name="T30" fmla="*/ 11481930 w 471"/>
                  <a:gd name="T31" fmla="*/ 30802653 h 518"/>
                  <a:gd name="T32" fmla="*/ 12669715 w 471"/>
                  <a:gd name="T33" fmla="*/ 31978046 h 518"/>
                  <a:gd name="T34" fmla="*/ 13699073 w 471"/>
                  <a:gd name="T35" fmla="*/ 32566086 h 518"/>
                  <a:gd name="T36" fmla="*/ 14490931 w 471"/>
                  <a:gd name="T37" fmla="*/ 32213262 h 518"/>
                  <a:gd name="T38" fmla="*/ 15203715 w 471"/>
                  <a:gd name="T39" fmla="*/ 30449829 h 518"/>
                  <a:gd name="T40" fmla="*/ 16074645 w 471"/>
                  <a:gd name="T41" fmla="*/ 28686395 h 518"/>
                  <a:gd name="T42" fmla="*/ 16787429 w 471"/>
                  <a:gd name="T43" fmla="*/ 28333571 h 518"/>
                  <a:gd name="T44" fmla="*/ 19083646 w 471"/>
                  <a:gd name="T45" fmla="*/ 29038876 h 518"/>
                  <a:gd name="T46" fmla="*/ 20508933 w 471"/>
                  <a:gd name="T47" fmla="*/ 31860781 h 518"/>
                  <a:gd name="T48" fmla="*/ 24389146 w 471"/>
                  <a:gd name="T49" fmla="*/ 39502555 h 518"/>
                  <a:gd name="T50" fmla="*/ 27002218 w 471"/>
                  <a:gd name="T51" fmla="*/ 44910463 h 518"/>
                  <a:gd name="T52" fmla="*/ 28348432 w 471"/>
                  <a:gd name="T53" fmla="*/ 49260585 h 518"/>
                  <a:gd name="T54" fmla="*/ 28981861 w 471"/>
                  <a:gd name="T55" fmla="*/ 53727973 h 518"/>
                  <a:gd name="T56" fmla="*/ 28427505 w 471"/>
                  <a:gd name="T57" fmla="*/ 55256533 h 518"/>
                  <a:gd name="T58" fmla="*/ 26843791 w 471"/>
                  <a:gd name="T59" fmla="*/ 57255183 h 518"/>
                  <a:gd name="T60" fmla="*/ 28744360 w 471"/>
                  <a:gd name="T61" fmla="*/ 58313311 h 518"/>
                  <a:gd name="T62" fmla="*/ 31040578 w 471"/>
                  <a:gd name="T63" fmla="*/ 60899657 h 518"/>
                  <a:gd name="T64" fmla="*/ 31753362 w 471"/>
                  <a:gd name="T65" fmla="*/ 58665792 h 518"/>
                  <a:gd name="T66" fmla="*/ 32703647 w 471"/>
                  <a:gd name="T67" fmla="*/ 57490056 h 518"/>
                  <a:gd name="T68" fmla="*/ 35158291 w 471"/>
                  <a:gd name="T69" fmla="*/ 56784751 h 518"/>
                  <a:gd name="T70" fmla="*/ 37058861 w 471"/>
                  <a:gd name="T71" fmla="*/ 51494451 h 518"/>
                  <a:gd name="T72" fmla="*/ 35554220 w 471"/>
                  <a:gd name="T73" fmla="*/ 45498503 h 518"/>
                  <a:gd name="T74" fmla="*/ 33337076 w 471"/>
                  <a:gd name="T75" fmla="*/ 40795556 h 518"/>
                  <a:gd name="T76" fmla="*/ 27319074 w 471"/>
                  <a:gd name="T77" fmla="*/ 32566086 h 518"/>
                  <a:gd name="T78" fmla="*/ 22092647 w 471"/>
                  <a:gd name="T79" fmla="*/ 25629617 h 518"/>
                  <a:gd name="T80" fmla="*/ 17737433 w 471"/>
                  <a:gd name="T81" fmla="*/ 19045973 h 518"/>
                  <a:gd name="T82" fmla="*/ 14174075 w 471"/>
                  <a:gd name="T83" fmla="*/ 12344377 h 518"/>
                  <a:gd name="T84" fmla="*/ 10056643 w 471"/>
                  <a:gd name="T85" fmla="*/ 4702603 h 518"/>
                  <a:gd name="T86" fmla="*/ 9106358 w 471"/>
                  <a:gd name="T87" fmla="*/ 1645825 h 51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71" h="518">
                    <a:moveTo>
                      <a:pt x="113" y="0"/>
                    </a:moveTo>
                    <a:lnTo>
                      <a:pt x="104" y="5"/>
                    </a:lnTo>
                    <a:lnTo>
                      <a:pt x="94" y="12"/>
                    </a:lnTo>
                    <a:lnTo>
                      <a:pt x="85" y="18"/>
                    </a:lnTo>
                    <a:lnTo>
                      <a:pt x="76" y="25"/>
                    </a:lnTo>
                    <a:lnTo>
                      <a:pt x="67" y="32"/>
                    </a:lnTo>
                    <a:lnTo>
                      <a:pt x="59" y="38"/>
                    </a:lnTo>
                    <a:lnTo>
                      <a:pt x="50" y="44"/>
                    </a:lnTo>
                    <a:lnTo>
                      <a:pt x="40" y="49"/>
                    </a:lnTo>
                    <a:lnTo>
                      <a:pt x="37" y="59"/>
                    </a:lnTo>
                    <a:lnTo>
                      <a:pt x="32" y="71"/>
                    </a:lnTo>
                    <a:lnTo>
                      <a:pt x="27" y="82"/>
                    </a:lnTo>
                    <a:lnTo>
                      <a:pt x="20" y="93"/>
                    </a:lnTo>
                    <a:lnTo>
                      <a:pt x="14" y="106"/>
                    </a:lnTo>
                    <a:lnTo>
                      <a:pt x="8" y="118"/>
                    </a:lnTo>
                    <a:lnTo>
                      <a:pt x="4" y="131"/>
                    </a:lnTo>
                    <a:lnTo>
                      <a:pt x="0" y="142"/>
                    </a:lnTo>
                    <a:lnTo>
                      <a:pt x="7" y="136"/>
                    </a:lnTo>
                    <a:lnTo>
                      <a:pt x="16" y="141"/>
                    </a:lnTo>
                    <a:lnTo>
                      <a:pt x="23" y="147"/>
                    </a:lnTo>
                    <a:lnTo>
                      <a:pt x="30" y="153"/>
                    </a:lnTo>
                    <a:lnTo>
                      <a:pt x="37" y="159"/>
                    </a:lnTo>
                    <a:lnTo>
                      <a:pt x="43" y="164"/>
                    </a:lnTo>
                    <a:lnTo>
                      <a:pt x="50" y="168"/>
                    </a:lnTo>
                    <a:lnTo>
                      <a:pt x="53" y="170"/>
                    </a:lnTo>
                    <a:lnTo>
                      <a:pt x="57" y="171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1" y="191"/>
                    </a:lnTo>
                    <a:lnTo>
                      <a:pt x="75" y="211"/>
                    </a:lnTo>
                    <a:lnTo>
                      <a:pt x="77" y="233"/>
                    </a:lnTo>
                    <a:lnTo>
                      <a:pt x="80" y="254"/>
                    </a:lnTo>
                    <a:lnTo>
                      <a:pt x="84" y="272"/>
                    </a:lnTo>
                    <a:lnTo>
                      <a:pt x="88" y="289"/>
                    </a:lnTo>
                    <a:lnTo>
                      <a:pt x="90" y="294"/>
                    </a:lnTo>
                    <a:lnTo>
                      <a:pt x="94" y="299"/>
                    </a:lnTo>
                    <a:lnTo>
                      <a:pt x="96" y="302"/>
                    </a:lnTo>
                    <a:lnTo>
                      <a:pt x="100" y="302"/>
                    </a:lnTo>
                    <a:lnTo>
                      <a:pt x="104" y="302"/>
                    </a:lnTo>
                    <a:lnTo>
                      <a:pt x="107" y="301"/>
                    </a:lnTo>
                    <a:lnTo>
                      <a:pt x="110" y="299"/>
                    </a:lnTo>
                    <a:lnTo>
                      <a:pt x="112" y="297"/>
                    </a:lnTo>
                    <a:lnTo>
                      <a:pt x="118" y="291"/>
                    </a:lnTo>
                    <a:lnTo>
                      <a:pt x="121" y="283"/>
                    </a:lnTo>
                    <a:lnTo>
                      <a:pt x="128" y="268"/>
                    </a:lnTo>
                    <a:lnTo>
                      <a:pt x="133" y="259"/>
                    </a:lnTo>
                    <a:lnTo>
                      <a:pt x="140" y="260"/>
                    </a:lnTo>
                    <a:lnTo>
                      <a:pt x="145" y="262"/>
                    </a:lnTo>
                    <a:lnTo>
                      <a:pt x="151" y="265"/>
                    </a:lnTo>
                    <a:lnTo>
                      <a:pt x="155" y="268"/>
                    </a:lnTo>
                    <a:lnTo>
                      <a:pt x="160" y="272"/>
                    </a:lnTo>
                    <a:lnTo>
                      <a:pt x="164" y="274"/>
                    </a:lnTo>
                    <a:lnTo>
                      <a:pt x="168" y="277"/>
                    </a:lnTo>
                    <a:lnTo>
                      <a:pt x="173" y="277"/>
                    </a:lnTo>
                    <a:lnTo>
                      <a:pt x="176" y="277"/>
                    </a:lnTo>
                    <a:lnTo>
                      <a:pt x="179" y="276"/>
                    </a:lnTo>
                    <a:lnTo>
                      <a:pt x="183" y="274"/>
                    </a:lnTo>
                    <a:lnTo>
                      <a:pt x="185" y="272"/>
                    </a:lnTo>
                    <a:lnTo>
                      <a:pt x="189" y="266"/>
                    </a:lnTo>
                    <a:lnTo>
                      <a:pt x="192" y="259"/>
                    </a:lnTo>
                    <a:lnTo>
                      <a:pt x="197" y="252"/>
                    </a:lnTo>
                    <a:lnTo>
                      <a:pt x="201" y="247"/>
                    </a:lnTo>
                    <a:lnTo>
                      <a:pt x="203" y="244"/>
                    </a:lnTo>
                    <a:lnTo>
                      <a:pt x="206" y="243"/>
                    </a:lnTo>
                    <a:lnTo>
                      <a:pt x="209" y="241"/>
                    </a:lnTo>
                    <a:lnTo>
                      <a:pt x="212" y="241"/>
                    </a:lnTo>
                    <a:lnTo>
                      <a:pt x="224" y="242"/>
                    </a:lnTo>
                    <a:lnTo>
                      <a:pt x="233" y="244"/>
                    </a:lnTo>
                    <a:lnTo>
                      <a:pt x="241" y="247"/>
                    </a:lnTo>
                    <a:lnTo>
                      <a:pt x="246" y="252"/>
                    </a:lnTo>
                    <a:lnTo>
                      <a:pt x="254" y="261"/>
                    </a:lnTo>
                    <a:lnTo>
                      <a:pt x="259" y="271"/>
                    </a:lnTo>
                    <a:lnTo>
                      <a:pt x="274" y="293"/>
                    </a:lnTo>
                    <a:lnTo>
                      <a:pt x="290" y="314"/>
                    </a:lnTo>
                    <a:lnTo>
                      <a:pt x="308" y="336"/>
                    </a:lnTo>
                    <a:lnTo>
                      <a:pt x="325" y="359"/>
                    </a:lnTo>
                    <a:lnTo>
                      <a:pt x="333" y="371"/>
                    </a:lnTo>
                    <a:lnTo>
                      <a:pt x="341" y="382"/>
                    </a:lnTo>
                    <a:lnTo>
                      <a:pt x="347" y="394"/>
                    </a:lnTo>
                    <a:lnTo>
                      <a:pt x="354" y="407"/>
                    </a:lnTo>
                    <a:lnTo>
                      <a:pt x="358" y="419"/>
                    </a:lnTo>
                    <a:lnTo>
                      <a:pt x="363" y="431"/>
                    </a:lnTo>
                    <a:lnTo>
                      <a:pt x="365" y="443"/>
                    </a:lnTo>
                    <a:lnTo>
                      <a:pt x="366" y="457"/>
                    </a:lnTo>
                    <a:lnTo>
                      <a:pt x="365" y="461"/>
                    </a:lnTo>
                    <a:lnTo>
                      <a:pt x="363" y="466"/>
                    </a:lnTo>
                    <a:lnTo>
                      <a:pt x="359" y="470"/>
                    </a:lnTo>
                    <a:lnTo>
                      <a:pt x="355" y="474"/>
                    </a:lnTo>
                    <a:lnTo>
                      <a:pt x="346" y="481"/>
                    </a:lnTo>
                    <a:lnTo>
                      <a:pt x="339" y="487"/>
                    </a:lnTo>
                    <a:lnTo>
                      <a:pt x="348" y="490"/>
                    </a:lnTo>
                    <a:lnTo>
                      <a:pt x="356" y="493"/>
                    </a:lnTo>
                    <a:lnTo>
                      <a:pt x="363" y="496"/>
                    </a:lnTo>
                    <a:lnTo>
                      <a:pt x="368" y="500"/>
                    </a:lnTo>
                    <a:lnTo>
                      <a:pt x="379" y="508"/>
                    </a:lnTo>
                    <a:lnTo>
                      <a:pt x="392" y="518"/>
                    </a:lnTo>
                    <a:lnTo>
                      <a:pt x="395" y="511"/>
                    </a:lnTo>
                    <a:lnTo>
                      <a:pt x="398" y="504"/>
                    </a:lnTo>
                    <a:lnTo>
                      <a:pt x="401" y="499"/>
                    </a:lnTo>
                    <a:lnTo>
                      <a:pt x="404" y="495"/>
                    </a:lnTo>
                    <a:lnTo>
                      <a:pt x="409" y="491"/>
                    </a:lnTo>
                    <a:lnTo>
                      <a:pt x="413" y="489"/>
                    </a:lnTo>
                    <a:lnTo>
                      <a:pt x="418" y="487"/>
                    </a:lnTo>
                    <a:lnTo>
                      <a:pt x="422" y="485"/>
                    </a:lnTo>
                    <a:lnTo>
                      <a:pt x="444" y="483"/>
                    </a:lnTo>
                    <a:lnTo>
                      <a:pt x="471" y="481"/>
                    </a:lnTo>
                    <a:lnTo>
                      <a:pt x="471" y="459"/>
                    </a:lnTo>
                    <a:lnTo>
                      <a:pt x="468" y="438"/>
                    </a:lnTo>
                    <a:lnTo>
                      <a:pt x="464" y="420"/>
                    </a:lnTo>
                    <a:lnTo>
                      <a:pt x="457" y="403"/>
                    </a:lnTo>
                    <a:lnTo>
                      <a:pt x="449" y="387"/>
                    </a:lnTo>
                    <a:lnTo>
                      <a:pt x="441" y="372"/>
                    </a:lnTo>
                    <a:lnTo>
                      <a:pt x="431" y="359"/>
                    </a:lnTo>
                    <a:lnTo>
                      <a:pt x="421" y="347"/>
                    </a:lnTo>
                    <a:lnTo>
                      <a:pt x="397" y="322"/>
                    </a:lnTo>
                    <a:lnTo>
                      <a:pt x="371" y="300"/>
                    </a:lnTo>
                    <a:lnTo>
                      <a:pt x="345" y="277"/>
                    </a:lnTo>
                    <a:lnTo>
                      <a:pt x="319" y="253"/>
                    </a:lnTo>
                    <a:lnTo>
                      <a:pt x="299" y="237"/>
                    </a:lnTo>
                    <a:lnTo>
                      <a:pt x="279" y="218"/>
                    </a:lnTo>
                    <a:lnTo>
                      <a:pt x="261" y="200"/>
                    </a:lnTo>
                    <a:lnTo>
                      <a:pt x="242" y="182"/>
                    </a:lnTo>
                    <a:lnTo>
                      <a:pt x="224" y="162"/>
                    </a:lnTo>
                    <a:lnTo>
                      <a:pt x="208" y="143"/>
                    </a:lnTo>
                    <a:lnTo>
                      <a:pt x="192" y="124"/>
                    </a:lnTo>
                    <a:lnTo>
                      <a:pt x="179" y="105"/>
                    </a:lnTo>
                    <a:lnTo>
                      <a:pt x="158" y="79"/>
                    </a:lnTo>
                    <a:lnTo>
                      <a:pt x="136" y="52"/>
                    </a:lnTo>
                    <a:lnTo>
                      <a:pt x="127" y="40"/>
                    </a:lnTo>
                    <a:lnTo>
                      <a:pt x="120" y="27"/>
                    </a:lnTo>
                    <a:lnTo>
                      <a:pt x="117" y="21"/>
                    </a:lnTo>
                    <a:lnTo>
                      <a:pt x="115" y="14"/>
                    </a:lnTo>
                    <a:lnTo>
                      <a:pt x="113" y="7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73" name="Freeform 277"/>
              <p:cNvSpPr>
                <a:spLocks/>
              </p:cNvSpPr>
              <p:nvPr/>
            </p:nvSpPr>
            <p:spPr bwMode="auto">
              <a:xfrm>
                <a:off x="4582576" y="2874137"/>
                <a:ext cx="87664" cy="85672"/>
              </a:xfrm>
              <a:custGeom>
                <a:avLst/>
                <a:gdLst>
                  <a:gd name="T0" fmla="*/ 13606769 w 293"/>
                  <a:gd name="T1" fmla="*/ 2304437 h 246"/>
                  <a:gd name="T2" fmla="*/ 16023663 w 293"/>
                  <a:gd name="T3" fmla="*/ 3638622 h 246"/>
                  <a:gd name="T4" fmla="*/ 17545366 w 293"/>
                  <a:gd name="T5" fmla="*/ 3638622 h 246"/>
                  <a:gd name="T6" fmla="*/ 18082420 w 293"/>
                  <a:gd name="T7" fmla="*/ 2183243 h 246"/>
                  <a:gd name="T8" fmla="*/ 18798692 w 293"/>
                  <a:gd name="T9" fmla="*/ 1212990 h 246"/>
                  <a:gd name="T10" fmla="*/ 19604423 w 293"/>
                  <a:gd name="T11" fmla="*/ 727864 h 246"/>
                  <a:gd name="T12" fmla="*/ 21931857 w 293"/>
                  <a:gd name="T13" fmla="*/ 242737 h 246"/>
                  <a:gd name="T14" fmla="*/ 26228590 w 293"/>
                  <a:gd name="T15" fmla="*/ 9702876 h 246"/>
                  <a:gd name="T16" fmla="*/ 23811697 w 293"/>
                  <a:gd name="T17" fmla="*/ 12977567 h 246"/>
                  <a:gd name="T18" fmla="*/ 21215586 w 293"/>
                  <a:gd name="T19" fmla="*/ 17101315 h 246"/>
                  <a:gd name="T20" fmla="*/ 20141477 w 293"/>
                  <a:gd name="T21" fmla="*/ 19284210 h 246"/>
                  <a:gd name="T22" fmla="*/ 19246287 w 293"/>
                  <a:gd name="T23" fmla="*/ 21588647 h 246"/>
                  <a:gd name="T24" fmla="*/ 18709233 w 293"/>
                  <a:gd name="T25" fmla="*/ 23893085 h 246"/>
                  <a:gd name="T26" fmla="*/ 18440556 w 293"/>
                  <a:gd name="T27" fmla="*/ 26197522 h 246"/>
                  <a:gd name="T28" fmla="*/ 17545366 w 293"/>
                  <a:gd name="T29" fmla="*/ 26318717 h 246"/>
                  <a:gd name="T30" fmla="*/ 16650176 w 293"/>
                  <a:gd name="T31" fmla="*/ 26682649 h 246"/>
                  <a:gd name="T32" fmla="*/ 15217932 w 293"/>
                  <a:gd name="T33" fmla="*/ 27774444 h 246"/>
                  <a:gd name="T34" fmla="*/ 13785688 w 293"/>
                  <a:gd name="T35" fmla="*/ 28987086 h 246"/>
                  <a:gd name="T36" fmla="*/ 11905848 w 293"/>
                  <a:gd name="T37" fmla="*/ 29836145 h 246"/>
                  <a:gd name="T38" fmla="*/ 9130819 w 293"/>
                  <a:gd name="T39" fmla="*/ 29108281 h 246"/>
                  <a:gd name="T40" fmla="*/ 6355790 w 293"/>
                  <a:gd name="T41" fmla="*/ 28138028 h 246"/>
                  <a:gd name="T42" fmla="*/ 5281382 w 293"/>
                  <a:gd name="T43" fmla="*/ 27410513 h 246"/>
                  <a:gd name="T44" fmla="*/ 4386491 w 293"/>
                  <a:gd name="T45" fmla="*/ 26682649 h 246"/>
                  <a:gd name="T46" fmla="*/ 3849138 w 293"/>
                  <a:gd name="T47" fmla="*/ 25712396 h 246"/>
                  <a:gd name="T48" fmla="*/ 3670219 w 293"/>
                  <a:gd name="T49" fmla="*/ 24742143 h 246"/>
                  <a:gd name="T50" fmla="*/ 4207274 w 293"/>
                  <a:gd name="T51" fmla="*/ 21588647 h 246"/>
                  <a:gd name="T52" fmla="*/ 4028355 w 293"/>
                  <a:gd name="T53" fmla="*/ 19648142 h 246"/>
                  <a:gd name="T54" fmla="*/ 3580760 w 293"/>
                  <a:gd name="T55" fmla="*/ 17828831 h 246"/>
                  <a:gd name="T56" fmla="*/ 2148516 w 293"/>
                  <a:gd name="T57" fmla="*/ 14432946 h 246"/>
                  <a:gd name="T58" fmla="*/ 716272 w 293"/>
                  <a:gd name="T59" fmla="*/ 11037061 h 246"/>
                  <a:gd name="T60" fmla="*/ 178918 w 293"/>
                  <a:gd name="T61" fmla="*/ 8975013 h 246"/>
                  <a:gd name="T62" fmla="*/ 0 w 293"/>
                  <a:gd name="T63" fmla="*/ 6670575 h 246"/>
                  <a:gd name="T64" fmla="*/ 178918 w 293"/>
                  <a:gd name="T65" fmla="*/ 5457933 h 246"/>
                  <a:gd name="T66" fmla="*/ 716272 w 293"/>
                  <a:gd name="T67" fmla="*/ 4366138 h 246"/>
                  <a:gd name="T68" fmla="*/ 1521703 w 293"/>
                  <a:gd name="T69" fmla="*/ 3517428 h 246"/>
                  <a:gd name="T70" fmla="*/ 2327434 w 293"/>
                  <a:gd name="T71" fmla="*/ 2668369 h 246"/>
                  <a:gd name="T72" fmla="*/ 4296733 w 293"/>
                  <a:gd name="T73" fmla="*/ 1698117 h 246"/>
                  <a:gd name="T74" fmla="*/ 5997654 w 293"/>
                  <a:gd name="T75" fmla="*/ 1455379 h 246"/>
                  <a:gd name="T76" fmla="*/ 8593765 w 293"/>
                  <a:gd name="T77" fmla="*/ 1455379 h 246"/>
                  <a:gd name="T78" fmla="*/ 11905848 w 293"/>
                  <a:gd name="T79" fmla="*/ 1455379 h 2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93" h="246">
                    <a:moveTo>
                      <a:pt x="133" y="12"/>
                    </a:moveTo>
                    <a:lnTo>
                      <a:pt x="152" y="19"/>
                    </a:lnTo>
                    <a:lnTo>
                      <a:pt x="166" y="24"/>
                    </a:lnTo>
                    <a:lnTo>
                      <a:pt x="179" y="30"/>
                    </a:lnTo>
                    <a:lnTo>
                      <a:pt x="193" y="37"/>
                    </a:lnTo>
                    <a:lnTo>
                      <a:pt x="196" y="30"/>
                    </a:lnTo>
                    <a:lnTo>
                      <a:pt x="199" y="23"/>
                    </a:lnTo>
                    <a:lnTo>
                      <a:pt x="202" y="18"/>
                    </a:lnTo>
                    <a:lnTo>
                      <a:pt x="205" y="14"/>
                    </a:lnTo>
                    <a:lnTo>
                      <a:pt x="210" y="10"/>
                    </a:lnTo>
                    <a:lnTo>
                      <a:pt x="214" y="8"/>
                    </a:lnTo>
                    <a:lnTo>
                      <a:pt x="219" y="6"/>
                    </a:lnTo>
                    <a:lnTo>
                      <a:pt x="223" y="4"/>
                    </a:lnTo>
                    <a:lnTo>
                      <a:pt x="245" y="2"/>
                    </a:lnTo>
                    <a:lnTo>
                      <a:pt x="272" y="0"/>
                    </a:lnTo>
                    <a:lnTo>
                      <a:pt x="293" y="80"/>
                    </a:lnTo>
                    <a:lnTo>
                      <a:pt x="279" y="93"/>
                    </a:lnTo>
                    <a:lnTo>
                      <a:pt x="266" y="107"/>
                    </a:lnTo>
                    <a:lnTo>
                      <a:pt x="250" y="123"/>
                    </a:lnTo>
                    <a:lnTo>
                      <a:pt x="237" y="141"/>
                    </a:lnTo>
                    <a:lnTo>
                      <a:pt x="231" y="150"/>
                    </a:lnTo>
                    <a:lnTo>
                      <a:pt x="225" y="159"/>
                    </a:lnTo>
                    <a:lnTo>
                      <a:pt x="220" y="169"/>
                    </a:lnTo>
                    <a:lnTo>
                      <a:pt x="215" y="178"/>
                    </a:lnTo>
                    <a:lnTo>
                      <a:pt x="212" y="187"/>
                    </a:lnTo>
                    <a:lnTo>
                      <a:pt x="209" y="197"/>
                    </a:lnTo>
                    <a:lnTo>
                      <a:pt x="206" y="207"/>
                    </a:lnTo>
                    <a:lnTo>
                      <a:pt x="206" y="216"/>
                    </a:lnTo>
                    <a:lnTo>
                      <a:pt x="201" y="216"/>
                    </a:lnTo>
                    <a:lnTo>
                      <a:pt x="196" y="217"/>
                    </a:lnTo>
                    <a:lnTo>
                      <a:pt x="190" y="218"/>
                    </a:lnTo>
                    <a:lnTo>
                      <a:pt x="186" y="220"/>
                    </a:lnTo>
                    <a:lnTo>
                      <a:pt x="178" y="224"/>
                    </a:lnTo>
                    <a:lnTo>
                      <a:pt x="170" y="229"/>
                    </a:lnTo>
                    <a:lnTo>
                      <a:pt x="163" y="234"/>
                    </a:lnTo>
                    <a:lnTo>
                      <a:pt x="154" y="239"/>
                    </a:lnTo>
                    <a:lnTo>
                      <a:pt x="145" y="243"/>
                    </a:lnTo>
                    <a:lnTo>
                      <a:pt x="133" y="246"/>
                    </a:lnTo>
                    <a:lnTo>
                      <a:pt x="118" y="243"/>
                    </a:lnTo>
                    <a:lnTo>
                      <a:pt x="102" y="240"/>
                    </a:lnTo>
                    <a:lnTo>
                      <a:pt x="87" y="236"/>
                    </a:lnTo>
                    <a:lnTo>
                      <a:pt x="71" y="232"/>
                    </a:lnTo>
                    <a:lnTo>
                      <a:pt x="65" y="229"/>
                    </a:lnTo>
                    <a:lnTo>
                      <a:pt x="59" y="226"/>
                    </a:lnTo>
                    <a:lnTo>
                      <a:pt x="54" y="223"/>
                    </a:lnTo>
                    <a:lnTo>
                      <a:pt x="49" y="220"/>
                    </a:lnTo>
                    <a:lnTo>
                      <a:pt x="45" y="216"/>
                    </a:lnTo>
                    <a:lnTo>
                      <a:pt x="43" y="212"/>
                    </a:lnTo>
                    <a:lnTo>
                      <a:pt x="41" y="208"/>
                    </a:lnTo>
                    <a:lnTo>
                      <a:pt x="41" y="204"/>
                    </a:lnTo>
                    <a:lnTo>
                      <a:pt x="44" y="193"/>
                    </a:lnTo>
                    <a:lnTo>
                      <a:pt x="47" y="178"/>
                    </a:lnTo>
                    <a:lnTo>
                      <a:pt x="46" y="170"/>
                    </a:lnTo>
                    <a:lnTo>
                      <a:pt x="45" y="162"/>
                    </a:lnTo>
                    <a:lnTo>
                      <a:pt x="43" y="154"/>
                    </a:lnTo>
                    <a:lnTo>
                      <a:pt x="40" y="147"/>
                    </a:lnTo>
                    <a:lnTo>
                      <a:pt x="32" y="132"/>
                    </a:lnTo>
                    <a:lnTo>
                      <a:pt x="24" y="119"/>
                    </a:lnTo>
                    <a:lnTo>
                      <a:pt x="15" y="106"/>
                    </a:lnTo>
                    <a:lnTo>
                      <a:pt x="8" y="91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1" y="65"/>
                    </a:lnTo>
                    <a:lnTo>
                      <a:pt x="0" y="55"/>
                    </a:lnTo>
                    <a:lnTo>
                      <a:pt x="1" y="50"/>
                    </a:lnTo>
                    <a:lnTo>
                      <a:pt x="2" y="45"/>
                    </a:lnTo>
                    <a:lnTo>
                      <a:pt x="4" y="40"/>
                    </a:lnTo>
                    <a:lnTo>
                      <a:pt x="8" y="36"/>
                    </a:lnTo>
                    <a:lnTo>
                      <a:pt x="12" y="32"/>
                    </a:lnTo>
                    <a:lnTo>
                      <a:pt x="17" y="29"/>
                    </a:lnTo>
                    <a:lnTo>
                      <a:pt x="21" y="25"/>
                    </a:lnTo>
                    <a:lnTo>
                      <a:pt x="26" y="22"/>
                    </a:lnTo>
                    <a:lnTo>
                      <a:pt x="37" y="17"/>
                    </a:lnTo>
                    <a:lnTo>
                      <a:pt x="48" y="14"/>
                    </a:lnTo>
                    <a:lnTo>
                      <a:pt x="58" y="13"/>
                    </a:lnTo>
                    <a:lnTo>
                      <a:pt x="67" y="12"/>
                    </a:lnTo>
                    <a:lnTo>
                      <a:pt x="79" y="12"/>
                    </a:lnTo>
                    <a:lnTo>
                      <a:pt x="96" y="12"/>
                    </a:lnTo>
                    <a:lnTo>
                      <a:pt x="113" y="12"/>
                    </a:lnTo>
                    <a:lnTo>
                      <a:pt x="13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74" name="Freeform 278"/>
              <p:cNvSpPr>
                <a:spLocks/>
              </p:cNvSpPr>
              <p:nvPr/>
            </p:nvSpPr>
            <p:spPr bwMode="auto">
              <a:xfrm>
                <a:off x="4846611" y="2371599"/>
                <a:ext cx="56355" cy="85672"/>
              </a:xfrm>
              <a:custGeom>
                <a:avLst/>
                <a:gdLst>
                  <a:gd name="T0" fmla="*/ 1429163 w 200"/>
                  <a:gd name="T1" fmla="*/ 4972807 h 246"/>
                  <a:gd name="T2" fmla="*/ 2223205 w 200"/>
                  <a:gd name="T3" fmla="*/ 3153496 h 246"/>
                  <a:gd name="T4" fmla="*/ 3016965 w 200"/>
                  <a:gd name="T5" fmla="*/ 1940506 h 246"/>
                  <a:gd name="T6" fmla="*/ 3969928 w 200"/>
                  <a:gd name="T7" fmla="*/ 1091447 h 246"/>
                  <a:gd name="T8" fmla="*/ 5796112 w 200"/>
                  <a:gd name="T9" fmla="*/ 121195 h 246"/>
                  <a:gd name="T10" fmla="*/ 6986893 w 200"/>
                  <a:gd name="T11" fmla="*/ 1455379 h 246"/>
                  <a:gd name="T12" fmla="*/ 8574977 w 200"/>
                  <a:gd name="T13" fmla="*/ 4123749 h 246"/>
                  <a:gd name="T14" fmla="*/ 9924679 w 200"/>
                  <a:gd name="T15" fmla="*/ 6064254 h 246"/>
                  <a:gd name="T16" fmla="*/ 11036281 w 200"/>
                  <a:gd name="T17" fmla="*/ 7034507 h 246"/>
                  <a:gd name="T18" fmla="*/ 12068423 w 200"/>
                  <a:gd name="T19" fmla="*/ 7762371 h 246"/>
                  <a:gd name="T20" fmla="*/ 13180026 w 200"/>
                  <a:gd name="T21" fmla="*/ 8125954 h 246"/>
                  <a:gd name="T22" fmla="*/ 14609188 w 200"/>
                  <a:gd name="T23" fmla="*/ 11643382 h 246"/>
                  <a:gd name="T24" fmla="*/ 15482409 w 200"/>
                  <a:gd name="T25" fmla="*/ 16616189 h 246"/>
                  <a:gd name="T26" fmla="*/ 15799970 w 200"/>
                  <a:gd name="T27" fmla="*/ 20012074 h 246"/>
                  <a:gd name="T28" fmla="*/ 15879430 w 200"/>
                  <a:gd name="T29" fmla="*/ 22437706 h 246"/>
                  <a:gd name="T30" fmla="*/ 15720509 w 200"/>
                  <a:gd name="T31" fmla="*/ 23893085 h 246"/>
                  <a:gd name="T32" fmla="*/ 15482409 w 200"/>
                  <a:gd name="T33" fmla="*/ 25106075 h 246"/>
                  <a:gd name="T34" fmla="*/ 15005928 w 200"/>
                  <a:gd name="T35" fmla="*/ 25955133 h 246"/>
                  <a:gd name="T36" fmla="*/ 14212167 w 200"/>
                  <a:gd name="T37" fmla="*/ 26682649 h 246"/>
                  <a:gd name="T38" fmla="*/ 13021105 w 200"/>
                  <a:gd name="T39" fmla="*/ 27167775 h 246"/>
                  <a:gd name="T40" fmla="*/ 11115742 w 200"/>
                  <a:gd name="T41" fmla="*/ 27167775 h 246"/>
                  <a:gd name="T42" fmla="*/ 9368737 w 200"/>
                  <a:gd name="T43" fmla="*/ 27774444 h 246"/>
                  <a:gd name="T44" fmla="*/ 8813077 w 200"/>
                  <a:gd name="T45" fmla="*/ 28501960 h 246"/>
                  <a:gd name="T46" fmla="*/ 8574977 w 200"/>
                  <a:gd name="T47" fmla="*/ 29351018 h 246"/>
                  <a:gd name="T48" fmla="*/ 7780935 w 200"/>
                  <a:gd name="T49" fmla="*/ 29714950 h 246"/>
                  <a:gd name="T50" fmla="*/ 6748793 w 200"/>
                  <a:gd name="T51" fmla="*/ 29108281 h 246"/>
                  <a:gd name="T52" fmla="*/ 6113672 w 200"/>
                  <a:gd name="T53" fmla="*/ 27895639 h 246"/>
                  <a:gd name="T54" fmla="*/ 5796112 w 200"/>
                  <a:gd name="T55" fmla="*/ 26197522 h 246"/>
                  <a:gd name="T56" fmla="*/ 5716651 w 200"/>
                  <a:gd name="T57" fmla="*/ 23286764 h 246"/>
                  <a:gd name="T58" fmla="*/ 5637191 w 200"/>
                  <a:gd name="T59" fmla="*/ 20376006 h 246"/>
                  <a:gd name="T60" fmla="*/ 5478270 w 200"/>
                  <a:gd name="T61" fmla="*/ 18677889 h 246"/>
                  <a:gd name="T62" fmla="*/ 5081530 w 200"/>
                  <a:gd name="T63" fmla="*/ 17222510 h 246"/>
                  <a:gd name="T64" fmla="*/ 4446128 w 200"/>
                  <a:gd name="T65" fmla="*/ 16252257 h 246"/>
                  <a:gd name="T66" fmla="*/ 3175886 w 200"/>
                  <a:gd name="T67" fmla="*/ 15160810 h 246"/>
                  <a:gd name="T68" fmla="*/ 1429163 w 200"/>
                  <a:gd name="T69" fmla="*/ 13947820 h 246"/>
                  <a:gd name="T70" fmla="*/ 476482 w 200"/>
                  <a:gd name="T71" fmla="*/ 12856372 h 246"/>
                  <a:gd name="T72" fmla="*/ 79461 w 200"/>
                  <a:gd name="T73" fmla="*/ 11885771 h 246"/>
                  <a:gd name="T74" fmla="*/ 79461 w 200"/>
                  <a:gd name="T75" fmla="*/ 10551935 h 246"/>
                  <a:gd name="T76" fmla="*/ 397021 w 200"/>
                  <a:gd name="T77" fmla="*/ 9460139 h 246"/>
                  <a:gd name="T78" fmla="*/ 794042 w 200"/>
                  <a:gd name="T79" fmla="*/ 8247497 h 246"/>
                  <a:gd name="T80" fmla="*/ 1032142 w 200"/>
                  <a:gd name="T81" fmla="*/ 6792118 h 2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0" h="246">
                    <a:moveTo>
                      <a:pt x="13" y="49"/>
                    </a:moveTo>
                    <a:lnTo>
                      <a:pt x="18" y="41"/>
                    </a:lnTo>
                    <a:lnTo>
                      <a:pt x="22" y="32"/>
                    </a:lnTo>
                    <a:lnTo>
                      <a:pt x="28" y="26"/>
                    </a:lnTo>
                    <a:lnTo>
                      <a:pt x="33" y="20"/>
                    </a:lnTo>
                    <a:lnTo>
                      <a:pt x="38" y="16"/>
                    </a:lnTo>
                    <a:lnTo>
                      <a:pt x="44" y="12"/>
                    </a:lnTo>
                    <a:lnTo>
                      <a:pt x="50" y="9"/>
                    </a:lnTo>
                    <a:lnTo>
                      <a:pt x="54" y="6"/>
                    </a:lnTo>
                    <a:lnTo>
                      <a:pt x="73" y="1"/>
                    </a:lnTo>
                    <a:lnTo>
                      <a:pt x="80" y="0"/>
                    </a:lnTo>
                    <a:lnTo>
                      <a:pt x="88" y="12"/>
                    </a:lnTo>
                    <a:lnTo>
                      <a:pt x="98" y="23"/>
                    </a:lnTo>
                    <a:lnTo>
                      <a:pt x="108" y="34"/>
                    </a:lnTo>
                    <a:lnTo>
                      <a:pt x="119" y="46"/>
                    </a:lnTo>
                    <a:lnTo>
                      <a:pt x="125" y="50"/>
                    </a:lnTo>
                    <a:lnTo>
                      <a:pt x="132" y="54"/>
                    </a:lnTo>
                    <a:lnTo>
                      <a:pt x="139" y="58"/>
                    </a:lnTo>
                    <a:lnTo>
                      <a:pt x="145" y="61"/>
                    </a:lnTo>
                    <a:lnTo>
                      <a:pt x="152" y="64"/>
                    </a:lnTo>
                    <a:lnTo>
                      <a:pt x="158" y="66"/>
                    </a:lnTo>
                    <a:lnTo>
                      <a:pt x="166" y="67"/>
                    </a:lnTo>
                    <a:lnTo>
                      <a:pt x="174" y="67"/>
                    </a:lnTo>
                    <a:lnTo>
                      <a:pt x="184" y="96"/>
                    </a:lnTo>
                    <a:lnTo>
                      <a:pt x="191" y="123"/>
                    </a:lnTo>
                    <a:lnTo>
                      <a:pt x="195" y="137"/>
                    </a:lnTo>
                    <a:lnTo>
                      <a:pt x="198" y="151"/>
                    </a:lnTo>
                    <a:lnTo>
                      <a:pt x="199" y="165"/>
                    </a:lnTo>
                    <a:lnTo>
                      <a:pt x="200" y="178"/>
                    </a:lnTo>
                    <a:lnTo>
                      <a:pt x="200" y="185"/>
                    </a:lnTo>
                    <a:lnTo>
                      <a:pt x="199" y="192"/>
                    </a:lnTo>
                    <a:lnTo>
                      <a:pt x="198" y="197"/>
                    </a:lnTo>
                    <a:lnTo>
                      <a:pt x="196" y="202"/>
                    </a:lnTo>
                    <a:lnTo>
                      <a:pt x="195" y="207"/>
                    </a:lnTo>
                    <a:lnTo>
                      <a:pt x="192" y="211"/>
                    </a:lnTo>
                    <a:lnTo>
                      <a:pt x="189" y="214"/>
                    </a:lnTo>
                    <a:lnTo>
                      <a:pt x="186" y="216"/>
                    </a:lnTo>
                    <a:lnTo>
                      <a:pt x="179" y="220"/>
                    </a:lnTo>
                    <a:lnTo>
                      <a:pt x="173" y="222"/>
                    </a:lnTo>
                    <a:lnTo>
                      <a:pt x="164" y="224"/>
                    </a:lnTo>
                    <a:lnTo>
                      <a:pt x="156" y="224"/>
                    </a:lnTo>
                    <a:lnTo>
                      <a:pt x="140" y="224"/>
                    </a:lnTo>
                    <a:lnTo>
                      <a:pt x="124" y="226"/>
                    </a:lnTo>
                    <a:lnTo>
                      <a:pt x="118" y="229"/>
                    </a:lnTo>
                    <a:lnTo>
                      <a:pt x="112" y="232"/>
                    </a:lnTo>
                    <a:lnTo>
                      <a:pt x="111" y="235"/>
                    </a:lnTo>
                    <a:lnTo>
                      <a:pt x="109" y="238"/>
                    </a:lnTo>
                    <a:lnTo>
                      <a:pt x="108" y="242"/>
                    </a:lnTo>
                    <a:lnTo>
                      <a:pt x="107" y="246"/>
                    </a:lnTo>
                    <a:lnTo>
                      <a:pt x="98" y="245"/>
                    </a:lnTo>
                    <a:lnTo>
                      <a:pt x="90" y="243"/>
                    </a:lnTo>
                    <a:lnTo>
                      <a:pt x="85" y="240"/>
                    </a:lnTo>
                    <a:lnTo>
                      <a:pt x="80" y="235"/>
                    </a:lnTo>
                    <a:lnTo>
                      <a:pt x="77" y="230"/>
                    </a:lnTo>
                    <a:lnTo>
                      <a:pt x="75" y="223"/>
                    </a:lnTo>
                    <a:lnTo>
                      <a:pt x="73" y="216"/>
                    </a:lnTo>
                    <a:lnTo>
                      <a:pt x="72" y="209"/>
                    </a:lnTo>
                    <a:lnTo>
                      <a:pt x="72" y="192"/>
                    </a:lnTo>
                    <a:lnTo>
                      <a:pt x="72" y="176"/>
                    </a:lnTo>
                    <a:lnTo>
                      <a:pt x="71" y="168"/>
                    </a:lnTo>
                    <a:lnTo>
                      <a:pt x="71" y="161"/>
                    </a:lnTo>
                    <a:lnTo>
                      <a:pt x="69" y="154"/>
                    </a:lnTo>
                    <a:lnTo>
                      <a:pt x="67" y="148"/>
                    </a:lnTo>
                    <a:lnTo>
                      <a:pt x="64" y="142"/>
                    </a:lnTo>
                    <a:lnTo>
                      <a:pt x="61" y="137"/>
                    </a:lnTo>
                    <a:lnTo>
                      <a:pt x="56" y="134"/>
                    </a:lnTo>
                    <a:lnTo>
                      <a:pt x="51" y="130"/>
                    </a:lnTo>
                    <a:lnTo>
                      <a:pt x="40" y="125"/>
                    </a:lnTo>
                    <a:lnTo>
                      <a:pt x="29" y="120"/>
                    </a:lnTo>
                    <a:lnTo>
                      <a:pt x="18" y="115"/>
                    </a:lnTo>
                    <a:lnTo>
                      <a:pt x="9" y="110"/>
                    </a:lnTo>
                    <a:lnTo>
                      <a:pt x="6" y="106"/>
                    </a:lnTo>
                    <a:lnTo>
                      <a:pt x="3" y="103"/>
                    </a:lnTo>
                    <a:lnTo>
                      <a:pt x="1" y="98"/>
                    </a:lnTo>
                    <a:lnTo>
                      <a:pt x="0" y="93"/>
                    </a:lnTo>
                    <a:lnTo>
                      <a:pt x="1" y="87"/>
                    </a:lnTo>
                    <a:lnTo>
                      <a:pt x="3" y="83"/>
                    </a:lnTo>
                    <a:lnTo>
                      <a:pt x="5" y="78"/>
                    </a:lnTo>
                    <a:lnTo>
                      <a:pt x="7" y="73"/>
                    </a:lnTo>
                    <a:lnTo>
                      <a:pt x="10" y="68"/>
                    </a:lnTo>
                    <a:lnTo>
                      <a:pt x="12" y="62"/>
                    </a:lnTo>
                    <a:lnTo>
                      <a:pt x="13" y="56"/>
                    </a:lnTo>
                    <a:lnTo>
                      <a:pt x="13" y="49"/>
                    </a:lnTo>
                  </a:path>
                </a:pathLst>
              </a:custGeom>
              <a:solidFill>
                <a:srgbClr val="1F497D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75" name="Freeform 279"/>
              <p:cNvSpPr>
                <a:spLocks/>
              </p:cNvSpPr>
              <p:nvPr/>
            </p:nvSpPr>
            <p:spPr bwMode="auto">
              <a:xfrm>
                <a:off x="5220226" y="3225182"/>
                <a:ext cx="152368" cy="167164"/>
              </a:xfrm>
              <a:custGeom>
                <a:avLst/>
                <a:gdLst>
                  <a:gd name="T0" fmla="*/ 7298937 w 538"/>
                  <a:gd name="T1" fmla="*/ 2474165 h 487"/>
                  <a:gd name="T2" fmla="*/ 12833464 w 538"/>
                  <a:gd name="T3" fmla="*/ 5537694 h 487"/>
                  <a:gd name="T4" fmla="*/ 16202269 w 538"/>
                  <a:gd name="T5" fmla="*/ 8247673 h 487"/>
                  <a:gd name="T6" fmla="*/ 20292982 w 538"/>
                  <a:gd name="T7" fmla="*/ 12960530 h 487"/>
                  <a:gd name="T8" fmla="*/ 24062816 w 538"/>
                  <a:gd name="T9" fmla="*/ 16023716 h 487"/>
                  <a:gd name="T10" fmla="*/ 23982383 w 538"/>
                  <a:gd name="T11" fmla="*/ 18969510 h 487"/>
                  <a:gd name="T12" fmla="*/ 27832649 w 538"/>
                  <a:gd name="T13" fmla="*/ 24153653 h 487"/>
                  <a:gd name="T14" fmla="*/ 31522050 w 538"/>
                  <a:gd name="T15" fmla="*/ 29220061 h 487"/>
                  <a:gd name="T16" fmla="*/ 30399115 w 538"/>
                  <a:gd name="T17" fmla="*/ 29455533 h 487"/>
                  <a:gd name="T18" fmla="*/ 29837789 w 538"/>
                  <a:gd name="T19" fmla="*/ 30162633 h 487"/>
                  <a:gd name="T20" fmla="*/ 29837789 w 538"/>
                  <a:gd name="T21" fmla="*/ 32754533 h 487"/>
                  <a:gd name="T22" fmla="*/ 30238817 w 538"/>
                  <a:gd name="T23" fmla="*/ 35464512 h 487"/>
                  <a:gd name="T24" fmla="*/ 31201171 w 538"/>
                  <a:gd name="T25" fmla="*/ 38292227 h 487"/>
                  <a:gd name="T26" fmla="*/ 32644986 w 538"/>
                  <a:gd name="T27" fmla="*/ 41002206 h 487"/>
                  <a:gd name="T28" fmla="*/ 34329530 w 538"/>
                  <a:gd name="T29" fmla="*/ 43122820 h 487"/>
                  <a:gd name="T30" fmla="*/ 36174372 w 538"/>
                  <a:gd name="T31" fmla="*/ 44301206 h 487"/>
                  <a:gd name="T32" fmla="*/ 36976428 w 538"/>
                  <a:gd name="T33" fmla="*/ 45950878 h 487"/>
                  <a:gd name="T34" fmla="*/ 37858633 w 538"/>
                  <a:gd name="T35" fmla="*/ 47836021 h 487"/>
                  <a:gd name="T36" fmla="*/ 39222299 w 538"/>
                  <a:gd name="T37" fmla="*/ 49131799 h 487"/>
                  <a:gd name="T38" fmla="*/ 41147290 w 538"/>
                  <a:gd name="T39" fmla="*/ 50899207 h 487"/>
                  <a:gd name="T40" fmla="*/ 41548318 w 538"/>
                  <a:gd name="T41" fmla="*/ 52313064 h 487"/>
                  <a:gd name="T42" fmla="*/ 42109644 w 538"/>
                  <a:gd name="T43" fmla="*/ 53020164 h 487"/>
                  <a:gd name="T44" fmla="*/ 43152430 w 538"/>
                  <a:gd name="T45" fmla="*/ 53726922 h 487"/>
                  <a:gd name="T46" fmla="*/ 42831551 w 538"/>
                  <a:gd name="T47" fmla="*/ 55612065 h 487"/>
                  <a:gd name="T48" fmla="*/ 41628467 w 538"/>
                  <a:gd name="T49" fmla="*/ 57025922 h 487"/>
                  <a:gd name="T50" fmla="*/ 39302448 w 538"/>
                  <a:gd name="T51" fmla="*/ 57379472 h 487"/>
                  <a:gd name="T52" fmla="*/ 35933642 w 538"/>
                  <a:gd name="T53" fmla="*/ 56554636 h 487"/>
                  <a:gd name="T54" fmla="*/ 33206595 w 538"/>
                  <a:gd name="T55" fmla="*/ 54905308 h 487"/>
                  <a:gd name="T56" fmla="*/ 30960724 w 538"/>
                  <a:gd name="T57" fmla="*/ 52548879 h 487"/>
                  <a:gd name="T58" fmla="*/ 28474124 w 538"/>
                  <a:gd name="T59" fmla="*/ 48896328 h 487"/>
                  <a:gd name="T60" fmla="*/ 25025170 w 538"/>
                  <a:gd name="T61" fmla="*/ 43005084 h 487"/>
                  <a:gd name="T62" fmla="*/ 21977243 w 538"/>
                  <a:gd name="T63" fmla="*/ 38881248 h 487"/>
                  <a:gd name="T64" fmla="*/ 19731373 w 538"/>
                  <a:gd name="T65" fmla="*/ 37231919 h 487"/>
                  <a:gd name="T66" fmla="*/ 17004325 w 538"/>
                  <a:gd name="T67" fmla="*/ 36407083 h 487"/>
                  <a:gd name="T68" fmla="*/ 14437576 w 538"/>
                  <a:gd name="T69" fmla="*/ 36524819 h 487"/>
                  <a:gd name="T70" fmla="*/ 12271855 w 538"/>
                  <a:gd name="T71" fmla="*/ 37349655 h 487"/>
                  <a:gd name="T72" fmla="*/ 9063630 w 538"/>
                  <a:gd name="T73" fmla="*/ 40648655 h 487"/>
                  <a:gd name="T74" fmla="*/ 10908473 w 538"/>
                  <a:gd name="T75" fmla="*/ 42533799 h 487"/>
                  <a:gd name="T76" fmla="*/ 11229352 w 538"/>
                  <a:gd name="T77" fmla="*/ 43594106 h 487"/>
                  <a:gd name="T78" fmla="*/ 9945835 w 538"/>
                  <a:gd name="T79" fmla="*/ 47246656 h 487"/>
                  <a:gd name="T80" fmla="*/ 9063630 w 538"/>
                  <a:gd name="T81" fmla="*/ 48778593 h 487"/>
                  <a:gd name="T82" fmla="*/ 3769834 w 538"/>
                  <a:gd name="T83" fmla="*/ 47482471 h 487"/>
                  <a:gd name="T84" fmla="*/ 1604112 w 538"/>
                  <a:gd name="T85" fmla="*/ 30515840 h 487"/>
                  <a:gd name="T86" fmla="*/ 1604112 w 538"/>
                  <a:gd name="T87" fmla="*/ 0 h 4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38" h="487">
                    <a:moveTo>
                      <a:pt x="20" y="0"/>
                    </a:moveTo>
                    <a:lnTo>
                      <a:pt x="58" y="10"/>
                    </a:lnTo>
                    <a:lnTo>
                      <a:pt x="91" y="21"/>
                    </a:lnTo>
                    <a:lnTo>
                      <a:pt x="119" y="30"/>
                    </a:lnTo>
                    <a:lnTo>
                      <a:pt x="142" y="38"/>
                    </a:lnTo>
                    <a:lnTo>
                      <a:pt x="160" y="47"/>
                    </a:lnTo>
                    <a:lnTo>
                      <a:pt x="177" y="55"/>
                    </a:lnTo>
                    <a:lnTo>
                      <a:pt x="190" y="62"/>
                    </a:lnTo>
                    <a:lnTo>
                      <a:pt x="202" y="70"/>
                    </a:lnTo>
                    <a:lnTo>
                      <a:pt x="222" y="86"/>
                    </a:lnTo>
                    <a:lnTo>
                      <a:pt x="242" y="102"/>
                    </a:lnTo>
                    <a:lnTo>
                      <a:pt x="253" y="110"/>
                    </a:lnTo>
                    <a:lnTo>
                      <a:pt x="266" y="118"/>
                    </a:lnTo>
                    <a:lnTo>
                      <a:pt x="281" y="127"/>
                    </a:lnTo>
                    <a:lnTo>
                      <a:pt x="300" y="136"/>
                    </a:lnTo>
                    <a:lnTo>
                      <a:pt x="297" y="152"/>
                    </a:lnTo>
                    <a:lnTo>
                      <a:pt x="297" y="158"/>
                    </a:lnTo>
                    <a:lnTo>
                      <a:pt x="299" y="161"/>
                    </a:lnTo>
                    <a:lnTo>
                      <a:pt x="300" y="167"/>
                    </a:lnTo>
                    <a:lnTo>
                      <a:pt x="314" y="178"/>
                    </a:lnTo>
                    <a:lnTo>
                      <a:pt x="347" y="205"/>
                    </a:lnTo>
                    <a:lnTo>
                      <a:pt x="381" y="231"/>
                    </a:lnTo>
                    <a:lnTo>
                      <a:pt x="399" y="247"/>
                    </a:lnTo>
                    <a:lnTo>
                      <a:pt x="393" y="248"/>
                    </a:lnTo>
                    <a:lnTo>
                      <a:pt x="386" y="250"/>
                    </a:lnTo>
                    <a:lnTo>
                      <a:pt x="382" y="250"/>
                    </a:lnTo>
                    <a:lnTo>
                      <a:pt x="379" y="250"/>
                    </a:lnTo>
                    <a:lnTo>
                      <a:pt x="376" y="249"/>
                    </a:lnTo>
                    <a:lnTo>
                      <a:pt x="372" y="247"/>
                    </a:lnTo>
                    <a:lnTo>
                      <a:pt x="372" y="256"/>
                    </a:lnTo>
                    <a:lnTo>
                      <a:pt x="372" y="265"/>
                    </a:lnTo>
                    <a:lnTo>
                      <a:pt x="372" y="272"/>
                    </a:lnTo>
                    <a:lnTo>
                      <a:pt x="372" y="278"/>
                    </a:lnTo>
                    <a:lnTo>
                      <a:pt x="373" y="285"/>
                    </a:lnTo>
                    <a:lnTo>
                      <a:pt x="375" y="292"/>
                    </a:lnTo>
                    <a:lnTo>
                      <a:pt x="377" y="301"/>
                    </a:lnTo>
                    <a:lnTo>
                      <a:pt x="380" y="309"/>
                    </a:lnTo>
                    <a:lnTo>
                      <a:pt x="384" y="317"/>
                    </a:lnTo>
                    <a:lnTo>
                      <a:pt x="389" y="325"/>
                    </a:lnTo>
                    <a:lnTo>
                      <a:pt x="394" y="333"/>
                    </a:lnTo>
                    <a:lnTo>
                      <a:pt x="401" y="341"/>
                    </a:lnTo>
                    <a:lnTo>
                      <a:pt x="407" y="348"/>
                    </a:lnTo>
                    <a:lnTo>
                      <a:pt x="414" y="355"/>
                    </a:lnTo>
                    <a:lnTo>
                      <a:pt x="421" y="361"/>
                    </a:lnTo>
                    <a:lnTo>
                      <a:pt x="428" y="366"/>
                    </a:lnTo>
                    <a:lnTo>
                      <a:pt x="436" y="371"/>
                    </a:lnTo>
                    <a:lnTo>
                      <a:pt x="444" y="374"/>
                    </a:lnTo>
                    <a:lnTo>
                      <a:pt x="451" y="376"/>
                    </a:lnTo>
                    <a:lnTo>
                      <a:pt x="459" y="376"/>
                    </a:lnTo>
                    <a:lnTo>
                      <a:pt x="459" y="384"/>
                    </a:lnTo>
                    <a:lnTo>
                      <a:pt x="461" y="390"/>
                    </a:lnTo>
                    <a:lnTo>
                      <a:pt x="465" y="396"/>
                    </a:lnTo>
                    <a:lnTo>
                      <a:pt x="468" y="401"/>
                    </a:lnTo>
                    <a:lnTo>
                      <a:pt x="472" y="406"/>
                    </a:lnTo>
                    <a:lnTo>
                      <a:pt x="478" y="411"/>
                    </a:lnTo>
                    <a:lnTo>
                      <a:pt x="483" y="414"/>
                    </a:lnTo>
                    <a:lnTo>
                      <a:pt x="489" y="417"/>
                    </a:lnTo>
                    <a:lnTo>
                      <a:pt x="500" y="423"/>
                    </a:lnTo>
                    <a:lnTo>
                      <a:pt x="510" y="429"/>
                    </a:lnTo>
                    <a:lnTo>
                      <a:pt x="513" y="432"/>
                    </a:lnTo>
                    <a:lnTo>
                      <a:pt x="516" y="436"/>
                    </a:lnTo>
                    <a:lnTo>
                      <a:pt x="518" y="440"/>
                    </a:lnTo>
                    <a:lnTo>
                      <a:pt x="518" y="444"/>
                    </a:lnTo>
                    <a:lnTo>
                      <a:pt x="519" y="446"/>
                    </a:lnTo>
                    <a:lnTo>
                      <a:pt x="522" y="448"/>
                    </a:lnTo>
                    <a:lnTo>
                      <a:pt x="525" y="450"/>
                    </a:lnTo>
                    <a:lnTo>
                      <a:pt x="528" y="452"/>
                    </a:lnTo>
                    <a:lnTo>
                      <a:pt x="536" y="455"/>
                    </a:lnTo>
                    <a:lnTo>
                      <a:pt x="538" y="456"/>
                    </a:lnTo>
                    <a:lnTo>
                      <a:pt x="538" y="461"/>
                    </a:lnTo>
                    <a:lnTo>
                      <a:pt x="536" y="467"/>
                    </a:lnTo>
                    <a:lnTo>
                      <a:pt x="534" y="472"/>
                    </a:lnTo>
                    <a:lnTo>
                      <a:pt x="529" y="477"/>
                    </a:lnTo>
                    <a:lnTo>
                      <a:pt x="525" y="481"/>
                    </a:lnTo>
                    <a:lnTo>
                      <a:pt x="519" y="484"/>
                    </a:lnTo>
                    <a:lnTo>
                      <a:pt x="513" y="487"/>
                    </a:lnTo>
                    <a:lnTo>
                      <a:pt x="505" y="487"/>
                    </a:lnTo>
                    <a:lnTo>
                      <a:pt x="490" y="487"/>
                    </a:lnTo>
                    <a:lnTo>
                      <a:pt x="474" y="485"/>
                    </a:lnTo>
                    <a:lnTo>
                      <a:pt x="461" y="483"/>
                    </a:lnTo>
                    <a:lnTo>
                      <a:pt x="448" y="480"/>
                    </a:lnTo>
                    <a:lnTo>
                      <a:pt x="436" y="476"/>
                    </a:lnTo>
                    <a:lnTo>
                      <a:pt x="425" y="471"/>
                    </a:lnTo>
                    <a:lnTo>
                      <a:pt x="414" y="466"/>
                    </a:lnTo>
                    <a:lnTo>
                      <a:pt x="404" y="459"/>
                    </a:lnTo>
                    <a:lnTo>
                      <a:pt x="395" y="453"/>
                    </a:lnTo>
                    <a:lnTo>
                      <a:pt x="386" y="446"/>
                    </a:lnTo>
                    <a:lnTo>
                      <a:pt x="378" y="438"/>
                    </a:lnTo>
                    <a:lnTo>
                      <a:pt x="369" y="431"/>
                    </a:lnTo>
                    <a:lnTo>
                      <a:pt x="355" y="415"/>
                    </a:lnTo>
                    <a:lnTo>
                      <a:pt x="341" y="398"/>
                    </a:lnTo>
                    <a:lnTo>
                      <a:pt x="326" y="381"/>
                    </a:lnTo>
                    <a:lnTo>
                      <a:pt x="312" y="365"/>
                    </a:lnTo>
                    <a:lnTo>
                      <a:pt x="298" y="350"/>
                    </a:lnTo>
                    <a:lnTo>
                      <a:pt x="282" y="336"/>
                    </a:lnTo>
                    <a:lnTo>
                      <a:pt x="274" y="330"/>
                    </a:lnTo>
                    <a:lnTo>
                      <a:pt x="265" y="325"/>
                    </a:lnTo>
                    <a:lnTo>
                      <a:pt x="256" y="320"/>
                    </a:lnTo>
                    <a:lnTo>
                      <a:pt x="246" y="316"/>
                    </a:lnTo>
                    <a:lnTo>
                      <a:pt x="235" y="313"/>
                    </a:lnTo>
                    <a:lnTo>
                      <a:pt x="224" y="311"/>
                    </a:lnTo>
                    <a:lnTo>
                      <a:pt x="212" y="309"/>
                    </a:lnTo>
                    <a:lnTo>
                      <a:pt x="200" y="309"/>
                    </a:lnTo>
                    <a:lnTo>
                      <a:pt x="189" y="309"/>
                    </a:lnTo>
                    <a:lnTo>
                      <a:pt x="180" y="310"/>
                    </a:lnTo>
                    <a:lnTo>
                      <a:pt x="171" y="311"/>
                    </a:lnTo>
                    <a:lnTo>
                      <a:pt x="165" y="313"/>
                    </a:lnTo>
                    <a:lnTo>
                      <a:pt x="153" y="317"/>
                    </a:lnTo>
                    <a:lnTo>
                      <a:pt x="144" y="322"/>
                    </a:lnTo>
                    <a:lnTo>
                      <a:pt x="130" y="334"/>
                    </a:lnTo>
                    <a:lnTo>
                      <a:pt x="113" y="345"/>
                    </a:lnTo>
                    <a:lnTo>
                      <a:pt x="126" y="352"/>
                    </a:lnTo>
                    <a:lnTo>
                      <a:pt x="134" y="358"/>
                    </a:lnTo>
                    <a:lnTo>
                      <a:pt x="136" y="361"/>
                    </a:lnTo>
                    <a:lnTo>
                      <a:pt x="138" y="363"/>
                    </a:lnTo>
                    <a:lnTo>
                      <a:pt x="140" y="366"/>
                    </a:lnTo>
                    <a:lnTo>
                      <a:pt x="140" y="370"/>
                    </a:lnTo>
                    <a:lnTo>
                      <a:pt x="136" y="380"/>
                    </a:lnTo>
                    <a:lnTo>
                      <a:pt x="130" y="394"/>
                    </a:lnTo>
                    <a:lnTo>
                      <a:pt x="124" y="401"/>
                    </a:lnTo>
                    <a:lnTo>
                      <a:pt x="120" y="407"/>
                    </a:lnTo>
                    <a:lnTo>
                      <a:pt x="117" y="412"/>
                    </a:lnTo>
                    <a:lnTo>
                      <a:pt x="113" y="414"/>
                    </a:lnTo>
                    <a:lnTo>
                      <a:pt x="93" y="395"/>
                    </a:lnTo>
                    <a:lnTo>
                      <a:pt x="70" y="399"/>
                    </a:lnTo>
                    <a:lnTo>
                      <a:pt x="47" y="403"/>
                    </a:lnTo>
                    <a:lnTo>
                      <a:pt x="28" y="406"/>
                    </a:lnTo>
                    <a:lnTo>
                      <a:pt x="20" y="407"/>
                    </a:lnTo>
                    <a:lnTo>
                      <a:pt x="20" y="259"/>
                    </a:lnTo>
                    <a:lnTo>
                      <a:pt x="0" y="234"/>
                    </a:lnTo>
                    <a:lnTo>
                      <a:pt x="20" y="222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76" name="Freeform 280"/>
              <p:cNvSpPr>
                <a:spLocks/>
              </p:cNvSpPr>
              <p:nvPr/>
            </p:nvSpPr>
            <p:spPr bwMode="auto">
              <a:xfrm>
                <a:off x="5346504" y="3214734"/>
                <a:ext cx="69922" cy="84627"/>
              </a:xfrm>
              <a:custGeom>
                <a:avLst/>
                <a:gdLst>
                  <a:gd name="T0" fmla="*/ 10387977 w 253"/>
                  <a:gd name="T1" fmla="*/ 118340 h 246"/>
                  <a:gd name="T2" fmla="*/ 11991761 w 253"/>
                  <a:gd name="T3" fmla="*/ 946722 h 246"/>
                  <a:gd name="T4" fmla="*/ 13672377 w 253"/>
                  <a:gd name="T5" fmla="*/ 2485144 h 246"/>
                  <a:gd name="T6" fmla="*/ 15199882 w 253"/>
                  <a:gd name="T7" fmla="*/ 4378587 h 246"/>
                  <a:gd name="T8" fmla="*/ 16651109 w 253"/>
                  <a:gd name="T9" fmla="*/ 6745735 h 246"/>
                  <a:gd name="T10" fmla="*/ 17873224 w 253"/>
                  <a:gd name="T11" fmla="*/ 8994199 h 246"/>
                  <a:gd name="T12" fmla="*/ 18713393 w 253"/>
                  <a:gd name="T13" fmla="*/ 11124322 h 246"/>
                  <a:gd name="T14" fmla="*/ 19248172 w 253"/>
                  <a:gd name="T15" fmla="*/ 13136106 h 246"/>
                  <a:gd name="T16" fmla="*/ 19248172 w 253"/>
                  <a:gd name="T17" fmla="*/ 15148233 h 246"/>
                  <a:gd name="T18" fmla="*/ 18560560 w 253"/>
                  <a:gd name="T19" fmla="*/ 17870057 h 246"/>
                  <a:gd name="T20" fmla="*/ 17491278 w 253"/>
                  <a:gd name="T21" fmla="*/ 20591882 h 246"/>
                  <a:gd name="T22" fmla="*/ 15963773 w 253"/>
                  <a:gd name="T23" fmla="*/ 23077026 h 246"/>
                  <a:gd name="T24" fmla="*/ 14054046 w 253"/>
                  <a:gd name="T25" fmla="*/ 25325834 h 246"/>
                  <a:gd name="T26" fmla="*/ 11991761 w 253"/>
                  <a:gd name="T27" fmla="*/ 27100937 h 246"/>
                  <a:gd name="T28" fmla="*/ 9853198 w 253"/>
                  <a:gd name="T29" fmla="*/ 28402679 h 246"/>
                  <a:gd name="T30" fmla="*/ 7638080 w 253"/>
                  <a:gd name="T31" fmla="*/ 28994380 h 246"/>
                  <a:gd name="T32" fmla="*/ 5652074 w 253"/>
                  <a:gd name="T33" fmla="*/ 28994380 h 246"/>
                  <a:gd name="T34" fmla="*/ 4048290 w 253"/>
                  <a:gd name="T35" fmla="*/ 28402679 h 246"/>
                  <a:gd name="T36" fmla="*/ 2520508 w 253"/>
                  <a:gd name="T37" fmla="*/ 27692638 h 246"/>
                  <a:gd name="T38" fmla="*/ 840169 w 253"/>
                  <a:gd name="T39" fmla="*/ 27100937 h 246"/>
                  <a:gd name="T40" fmla="*/ 229112 w 253"/>
                  <a:gd name="T41" fmla="*/ 25917535 h 246"/>
                  <a:gd name="T42" fmla="*/ 763891 w 253"/>
                  <a:gd name="T43" fmla="*/ 24260772 h 246"/>
                  <a:gd name="T44" fmla="*/ 1680339 w 253"/>
                  <a:gd name="T45" fmla="*/ 23195366 h 246"/>
                  <a:gd name="T46" fmla="*/ 2826175 w 253"/>
                  <a:gd name="T47" fmla="*/ 22603665 h 246"/>
                  <a:gd name="T48" fmla="*/ 3819178 w 253"/>
                  <a:gd name="T49" fmla="*/ 23313706 h 246"/>
                  <a:gd name="T50" fmla="*/ 4582793 w 253"/>
                  <a:gd name="T51" fmla="*/ 24497452 h 246"/>
                  <a:gd name="T52" fmla="*/ 5193850 w 253"/>
                  <a:gd name="T53" fmla="*/ 23787067 h 246"/>
                  <a:gd name="T54" fmla="*/ 5728629 w 253"/>
                  <a:gd name="T55" fmla="*/ 22485325 h 246"/>
                  <a:gd name="T56" fmla="*/ 6415965 w 253"/>
                  <a:gd name="T57" fmla="*/ 21301923 h 246"/>
                  <a:gd name="T58" fmla="*/ 6950744 w 253"/>
                  <a:gd name="T59" fmla="*/ 21420263 h 246"/>
                  <a:gd name="T60" fmla="*/ 7485247 w 253"/>
                  <a:gd name="T61" fmla="*/ 21183583 h 246"/>
                  <a:gd name="T62" fmla="*/ 8096304 w 253"/>
                  <a:gd name="T63" fmla="*/ 21065243 h 246"/>
                  <a:gd name="T64" fmla="*/ 9165862 w 253"/>
                  <a:gd name="T65" fmla="*/ 20591882 h 246"/>
                  <a:gd name="T66" fmla="*/ 11380704 w 253"/>
                  <a:gd name="T67" fmla="*/ 19408480 h 246"/>
                  <a:gd name="T68" fmla="*/ 13672377 w 253"/>
                  <a:gd name="T69" fmla="*/ 17396697 h 246"/>
                  <a:gd name="T70" fmla="*/ 15047049 w 253"/>
                  <a:gd name="T71" fmla="*/ 15976614 h 246"/>
                  <a:gd name="T72" fmla="*/ 16040052 w 253"/>
                  <a:gd name="T73" fmla="*/ 14556532 h 246"/>
                  <a:gd name="T74" fmla="*/ 16651109 w 253"/>
                  <a:gd name="T75" fmla="*/ 13136106 h 246"/>
                  <a:gd name="T76" fmla="*/ 16727388 w 253"/>
                  <a:gd name="T77" fmla="*/ 11597683 h 246"/>
                  <a:gd name="T78" fmla="*/ 16345718 w 253"/>
                  <a:gd name="T79" fmla="*/ 10414281 h 246"/>
                  <a:gd name="T80" fmla="*/ 16040052 w 253"/>
                  <a:gd name="T81" fmla="*/ 9467560 h 246"/>
                  <a:gd name="T82" fmla="*/ 15810940 w 253"/>
                  <a:gd name="T83" fmla="*/ 8520838 h 246"/>
                  <a:gd name="T84" fmla="*/ 15352716 w 253"/>
                  <a:gd name="T85" fmla="*/ 7929137 h 246"/>
                  <a:gd name="T86" fmla="*/ 14588825 w 253"/>
                  <a:gd name="T87" fmla="*/ 7692457 h 246"/>
                  <a:gd name="T88" fmla="*/ 14054046 w 253"/>
                  <a:gd name="T89" fmla="*/ 7219096 h 246"/>
                  <a:gd name="T90" fmla="*/ 13748655 w 253"/>
                  <a:gd name="T91" fmla="*/ 6390715 h 246"/>
                  <a:gd name="T92" fmla="*/ 10693368 w 253"/>
                  <a:gd name="T93" fmla="*/ 5799014 h 246"/>
                  <a:gd name="T94" fmla="*/ 10387977 w 253"/>
                  <a:gd name="T95" fmla="*/ 5207313 h 246"/>
                  <a:gd name="T96" fmla="*/ 10387977 w 253"/>
                  <a:gd name="T97" fmla="*/ 4260247 h 246"/>
                  <a:gd name="T98" fmla="*/ 10693368 w 253"/>
                  <a:gd name="T99" fmla="*/ 2130124 h 246"/>
                  <a:gd name="T100" fmla="*/ 8401971 w 253"/>
                  <a:gd name="T101" fmla="*/ 1301742 h 246"/>
                  <a:gd name="T102" fmla="*/ 7408968 w 253"/>
                  <a:gd name="T103" fmla="*/ 1420082 h 246"/>
                  <a:gd name="T104" fmla="*/ 6568799 w 253"/>
                  <a:gd name="T105" fmla="*/ 2130124 h 246"/>
                  <a:gd name="T106" fmla="*/ 7943747 w 253"/>
                  <a:gd name="T107" fmla="*/ 591701 h 246"/>
                  <a:gd name="T108" fmla="*/ 8631083 w 253"/>
                  <a:gd name="T109" fmla="*/ 118340 h 246"/>
                  <a:gd name="T110" fmla="*/ 9700365 w 253"/>
                  <a:gd name="T111" fmla="*/ 0 h 24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53" h="246">
                    <a:moveTo>
                      <a:pt x="127" y="0"/>
                    </a:moveTo>
                    <a:lnTo>
                      <a:pt x="136" y="1"/>
                    </a:lnTo>
                    <a:lnTo>
                      <a:pt x="146" y="4"/>
                    </a:lnTo>
                    <a:lnTo>
                      <a:pt x="157" y="8"/>
                    </a:lnTo>
                    <a:lnTo>
                      <a:pt x="168" y="14"/>
                    </a:lnTo>
                    <a:lnTo>
                      <a:pt x="179" y="21"/>
                    </a:lnTo>
                    <a:lnTo>
                      <a:pt x="189" y="28"/>
                    </a:lnTo>
                    <a:lnTo>
                      <a:pt x="199" y="37"/>
                    </a:lnTo>
                    <a:lnTo>
                      <a:pt x="209" y="47"/>
                    </a:lnTo>
                    <a:lnTo>
                      <a:pt x="218" y="57"/>
                    </a:lnTo>
                    <a:lnTo>
                      <a:pt x="227" y="66"/>
                    </a:lnTo>
                    <a:lnTo>
                      <a:pt x="234" y="76"/>
                    </a:lnTo>
                    <a:lnTo>
                      <a:pt x="240" y="85"/>
                    </a:lnTo>
                    <a:lnTo>
                      <a:pt x="245" y="94"/>
                    </a:lnTo>
                    <a:lnTo>
                      <a:pt x="250" y="103"/>
                    </a:lnTo>
                    <a:lnTo>
                      <a:pt x="252" y="111"/>
                    </a:lnTo>
                    <a:lnTo>
                      <a:pt x="253" y="117"/>
                    </a:lnTo>
                    <a:lnTo>
                      <a:pt x="252" y="128"/>
                    </a:lnTo>
                    <a:lnTo>
                      <a:pt x="248" y="140"/>
                    </a:lnTo>
                    <a:lnTo>
                      <a:pt x="243" y="151"/>
                    </a:lnTo>
                    <a:lnTo>
                      <a:pt x="236" y="163"/>
                    </a:lnTo>
                    <a:lnTo>
                      <a:pt x="229" y="174"/>
                    </a:lnTo>
                    <a:lnTo>
                      <a:pt x="219" y="185"/>
                    </a:lnTo>
                    <a:lnTo>
                      <a:pt x="209" y="195"/>
                    </a:lnTo>
                    <a:lnTo>
                      <a:pt x="197" y="204"/>
                    </a:lnTo>
                    <a:lnTo>
                      <a:pt x="184" y="214"/>
                    </a:lnTo>
                    <a:lnTo>
                      <a:pt x="171" y="222"/>
                    </a:lnTo>
                    <a:lnTo>
                      <a:pt x="157" y="229"/>
                    </a:lnTo>
                    <a:lnTo>
                      <a:pt x="143" y="235"/>
                    </a:lnTo>
                    <a:lnTo>
                      <a:pt x="129" y="240"/>
                    </a:lnTo>
                    <a:lnTo>
                      <a:pt x="115" y="243"/>
                    </a:lnTo>
                    <a:lnTo>
                      <a:pt x="100" y="245"/>
                    </a:lnTo>
                    <a:lnTo>
                      <a:pt x="86" y="246"/>
                    </a:lnTo>
                    <a:lnTo>
                      <a:pt x="74" y="245"/>
                    </a:lnTo>
                    <a:lnTo>
                      <a:pt x="64" y="243"/>
                    </a:lnTo>
                    <a:lnTo>
                      <a:pt x="53" y="240"/>
                    </a:lnTo>
                    <a:lnTo>
                      <a:pt x="43" y="237"/>
                    </a:lnTo>
                    <a:lnTo>
                      <a:pt x="33" y="234"/>
                    </a:lnTo>
                    <a:lnTo>
                      <a:pt x="22" y="231"/>
                    </a:lnTo>
                    <a:lnTo>
                      <a:pt x="11" y="229"/>
                    </a:lnTo>
                    <a:lnTo>
                      <a:pt x="0" y="228"/>
                    </a:lnTo>
                    <a:lnTo>
                      <a:pt x="3" y="219"/>
                    </a:lnTo>
                    <a:lnTo>
                      <a:pt x="6" y="212"/>
                    </a:lnTo>
                    <a:lnTo>
                      <a:pt x="10" y="205"/>
                    </a:lnTo>
                    <a:lnTo>
                      <a:pt x="16" y="200"/>
                    </a:lnTo>
                    <a:lnTo>
                      <a:pt x="22" y="196"/>
                    </a:lnTo>
                    <a:lnTo>
                      <a:pt x="29" y="193"/>
                    </a:lnTo>
                    <a:lnTo>
                      <a:pt x="37" y="191"/>
                    </a:lnTo>
                    <a:lnTo>
                      <a:pt x="46" y="191"/>
                    </a:lnTo>
                    <a:lnTo>
                      <a:pt x="50" y="197"/>
                    </a:lnTo>
                    <a:lnTo>
                      <a:pt x="53" y="209"/>
                    </a:lnTo>
                    <a:lnTo>
                      <a:pt x="60" y="207"/>
                    </a:lnTo>
                    <a:lnTo>
                      <a:pt x="65" y="204"/>
                    </a:lnTo>
                    <a:lnTo>
                      <a:pt x="68" y="201"/>
                    </a:lnTo>
                    <a:lnTo>
                      <a:pt x="72" y="198"/>
                    </a:lnTo>
                    <a:lnTo>
                      <a:pt x="75" y="190"/>
                    </a:lnTo>
                    <a:lnTo>
                      <a:pt x="79" y="179"/>
                    </a:lnTo>
                    <a:lnTo>
                      <a:pt x="84" y="180"/>
                    </a:lnTo>
                    <a:lnTo>
                      <a:pt x="88" y="181"/>
                    </a:lnTo>
                    <a:lnTo>
                      <a:pt x="91" y="181"/>
                    </a:lnTo>
                    <a:lnTo>
                      <a:pt x="95" y="181"/>
                    </a:lnTo>
                    <a:lnTo>
                      <a:pt x="98" y="179"/>
                    </a:lnTo>
                    <a:lnTo>
                      <a:pt x="99" y="179"/>
                    </a:lnTo>
                    <a:lnTo>
                      <a:pt x="106" y="178"/>
                    </a:lnTo>
                    <a:lnTo>
                      <a:pt x="112" y="177"/>
                    </a:lnTo>
                    <a:lnTo>
                      <a:pt x="120" y="174"/>
                    </a:lnTo>
                    <a:lnTo>
                      <a:pt x="130" y="171"/>
                    </a:lnTo>
                    <a:lnTo>
                      <a:pt x="149" y="164"/>
                    </a:lnTo>
                    <a:lnTo>
                      <a:pt x="169" y="153"/>
                    </a:lnTo>
                    <a:lnTo>
                      <a:pt x="179" y="147"/>
                    </a:lnTo>
                    <a:lnTo>
                      <a:pt x="188" y="141"/>
                    </a:lnTo>
                    <a:lnTo>
                      <a:pt x="197" y="135"/>
                    </a:lnTo>
                    <a:lnTo>
                      <a:pt x="205" y="129"/>
                    </a:lnTo>
                    <a:lnTo>
                      <a:pt x="210" y="123"/>
                    </a:lnTo>
                    <a:lnTo>
                      <a:pt x="216" y="117"/>
                    </a:lnTo>
                    <a:lnTo>
                      <a:pt x="218" y="111"/>
                    </a:lnTo>
                    <a:lnTo>
                      <a:pt x="219" y="105"/>
                    </a:lnTo>
                    <a:lnTo>
                      <a:pt x="219" y="98"/>
                    </a:lnTo>
                    <a:lnTo>
                      <a:pt x="217" y="92"/>
                    </a:lnTo>
                    <a:lnTo>
                      <a:pt x="214" y="88"/>
                    </a:lnTo>
                    <a:lnTo>
                      <a:pt x="212" y="84"/>
                    </a:lnTo>
                    <a:lnTo>
                      <a:pt x="210" y="80"/>
                    </a:lnTo>
                    <a:lnTo>
                      <a:pt x="208" y="76"/>
                    </a:lnTo>
                    <a:lnTo>
                      <a:pt x="207" y="72"/>
                    </a:lnTo>
                    <a:lnTo>
                      <a:pt x="206" y="68"/>
                    </a:lnTo>
                    <a:lnTo>
                      <a:pt x="201" y="67"/>
                    </a:lnTo>
                    <a:lnTo>
                      <a:pt x="196" y="67"/>
                    </a:lnTo>
                    <a:lnTo>
                      <a:pt x="191" y="65"/>
                    </a:lnTo>
                    <a:lnTo>
                      <a:pt x="188" y="63"/>
                    </a:lnTo>
                    <a:lnTo>
                      <a:pt x="184" y="61"/>
                    </a:lnTo>
                    <a:lnTo>
                      <a:pt x="182" y="57"/>
                    </a:lnTo>
                    <a:lnTo>
                      <a:pt x="180" y="54"/>
                    </a:lnTo>
                    <a:lnTo>
                      <a:pt x="179" y="49"/>
                    </a:lnTo>
                    <a:lnTo>
                      <a:pt x="140" y="49"/>
                    </a:lnTo>
                    <a:lnTo>
                      <a:pt x="138" y="47"/>
                    </a:lnTo>
                    <a:lnTo>
                      <a:pt x="136" y="44"/>
                    </a:lnTo>
                    <a:lnTo>
                      <a:pt x="136" y="39"/>
                    </a:lnTo>
                    <a:lnTo>
                      <a:pt x="136" y="36"/>
                    </a:lnTo>
                    <a:lnTo>
                      <a:pt x="139" y="27"/>
                    </a:lnTo>
                    <a:lnTo>
                      <a:pt x="140" y="18"/>
                    </a:lnTo>
                    <a:lnTo>
                      <a:pt x="124" y="14"/>
                    </a:lnTo>
                    <a:lnTo>
                      <a:pt x="110" y="11"/>
                    </a:lnTo>
                    <a:lnTo>
                      <a:pt x="104" y="11"/>
                    </a:lnTo>
                    <a:lnTo>
                      <a:pt x="97" y="12"/>
                    </a:lnTo>
                    <a:lnTo>
                      <a:pt x="91" y="15"/>
                    </a:lnTo>
                    <a:lnTo>
                      <a:pt x="86" y="18"/>
                    </a:lnTo>
                    <a:lnTo>
                      <a:pt x="96" y="10"/>
                    </a:lnTo>
                    <a:lnTo>
                      <a:pt x="104" y="5"/>
                    </a:lnTo>
                    <a:lnTo>
                      <a:pt x="108" y="3"/>
                    </a:lnTo>
                    <a:lnTo>
                      <a:pt x="113" y="1"/>
                    </a:lnTo>
                    <a:lnTo>
                      <a:pt x="119" y="0"/>
                    </a:lnTo>
                    <a:lnTo>
                      <a:pt x="12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77" name="Freeform 281"/>
              <p:cNvSpPr>
                <a:spLocks/>
              </p:cNvSpPr>
              <p:nvPr/>
            </p:nvSpPr>
            <p:spPr bwMode="auto">
              <a:xfrm>
                <a:off x="4213135" y="2973390"/>
                <a:ext cx="41745" cy="78359"/>
              </a:xfrm>
              <a:custGeom>
                <a:avLst/>
                <a:gdLst>
                  <a:gd name="T0" fmla="*/ 3593919 w 141"/>
                  <a:gd name="T1" fmla="*/ 26930407 h 228"/>
                  <a:gd name="T2" fmla="*/ 3155448 w 141"/>
                  <a:gd name="T3" fmla="*/ 25985632 h 228"/>
                  <a:gd name="T4" fmla="*/ 2542004 w 141"/>
                  <a:gd name="T5" fmla="*/ 24567952 h 228"/>
                  <a:gd name="T6" fmla="*/ 1928264 w 141"/>
                  <a:gd name="T7" fmla="*/ 22914509 h 228"/>
                  <a:gd name="T8" fmla="*/ 1402454 w 141"/>
                  <a:gd name="T9" fmla="*/ 21024613 h 228"/>
                  <a:gd name="T10" fmla="*/ 876645 w 141"/>
                  <a:gd name="T11" fmla="*/ 19252944 h 228"/>
                  <a:gd name="T12" fmla="*/ 438174 w 141"/>
                  <a:gd name="T13" fmla="*/ 17481274 h 228"/>
                  <a:gd name="T14" fmla="*/ 175270 w 141"/>
                  <a:gd name="T15" fmla="*/ 15945713 h 228"/>
                  <a:gd name="T16" fmla="*/ 0 w 141"/>
                  <a:gd name="T17" fmla="*/ 14528377 h 228"/>
                  <a:gd name="T18" fmla="*/ 175270 w 141"/>
                  <a:gd name="T19" fmla="*/ 12284148 h 228"/>
                  <a:gd name="T20" fmla="*/ 350540 w 141"/>
                  <a:gd name="T21" fmla="*/ 10276027 h 228"/>
                  <a:gd name="T22" fmla="*/ 525809 w 141"/>
                  <a:gd name="T23" fmla="*/ 8268249 h 228"/>
                  <a:gd name="T24" fmla="*/ 789010 w 141"/>
                  <a:gd name="T25" fmla="*/ 6496236 h 228"/>
                  <a:gd name="T26" fmla="*/ 1577724 w 141"/>
                  <a:gd name="T27" fmla="*/ 3307231 h 228"/>
                  <a:gd name="T28" fmla="*/ 2454369 w 141"/>
                  <a:gd name="T29" fmla="*/ 0 h 228"/>
                  <a:gd name="T30" fmla="*/ 3944458 w 141"/>
                  <a:gd name="T31" fmla="*/ 1889895 h 228"/>
                  <a:gd name="T32" fmla="*/ 5434548 w 141"/>
                  <a:gd name="T33" fmla="*/ 3307231 h 228"/>
                  <a:gd name="T34" fmla="*/ 6661732 w 141"/>
                  <a:gd name="T35" fmla="*/ 4370233 h 228"/>
                  <a:gd name="T36" fmla="*/ 7801282 w 141"/>
                  <a:gd name="T37" fmla="*/ 5669686 h 228"/>
                  <a:gd name="T38" fmla="*/ 8327091 w 141"/>
                  <a:gd name="T39" fmla="*/ 6496236 h 228"/>
                  <a:gd name="T40" fmla="*/ 8852901 w 141"/>
                  <a:gd name="T41" fmla="*/ 7441356 h 228"/>
                  <a:gd name="T42" fmla="*/ 9379006 w 141"/>
                  <a:gd name="T43" fmla="*/ 8740465 h 228"/>
                  <a:gd name="T44" fmla="*/ 9992450 w 141"/>
                  <a:gd name="T45" fmla="*/ 10157801 h 228"/>
                  <a:gd name="T46" fmla="*/ 10518556 w 141"/>
                  <a:gd name="T47" fmla="*/ 11811588 h 228"/>
                  <a:gd name="T48" fmla="*/ 11132000 w 141"/>
                  <a:gd name="T49" fmla="*/ 13819709 h 228"/>
                  <a:gd name="T50" fmla="*/ 11657809 w 141"/>
                  <a:gd name="T51" fmla="*/ 16300047 h 228"/>
                  <a:gd name="T52" fmla="*/ 12359185 w 141"/>
                  <a:gd name="T53" fmla="*/ 19016492 h 228"/>
                  <a:gd name="T54" fmla="*/ 12271550 w 141"/>
                  <a:gd name="T55" fmla="*/ 19961612 h 228"/>
                  <a:gd name="T56" fmla="*/ 12096280 w 141"/>
                  <a:gd name="T57" fmla="*/ 20906387 h 228"/>
                  <a:gd name="T58" fmla="*/ 11833375 w 141"/>
                  <a:gd name="T59" fmla="*/ 21969389 h 228"/>
                  <a:gd name="T60" fmla="*/ 11482540 w 141"/>
                  <a:gd name="T61" fmla="*/ 22678401 h 228"/>
                  <a:gd name="T62" fmla="*/ 11132000 w 141"/>
                  <a:gd name="T63" fmla="*/ 23504951 h 228"/>
                  <a:gd name="T64" fmla="*/ 10606191 w 141"/>
                  <a:gd name="T65" fmla="*/ 24095736 h 228"/>
                  <a:gd name="T66" fmla="*/ 10080085 w 141"/>
                  <a:gd name="T67" fmla="*/ 24686178 h 228"/>
                  <a:gd name="T68" fmla="*/ 9466641 w 141"/>
                  <a:gd name="T69" fmla="*/ 25158738 h 228"/>
                  <a:gd name="T70" fmla="*/ 8765266 w 141"/>
                  <a:gd name="T71" fmla="*/ 25631298 h 228"/>
                  <a:gd name="T72" fmla="*/ 8151821 w 141"/>
                  <a:gd name="T73" fmla="*/ 25985632 h 228"/>
                  <a:gd name="T74" fmla="*/ 7450446 w 141"/>
                  <a:gd name="T75" fmla="*/ 26339965 h 228"/>
                  <a:gd name="T76" fmla="*/ 6661732 w 141"/>
                  <a:gd name="T77" fmla="*/ 26576073 h 228"/>
                  <a:gd name="T78" fmla="*/ 5171643 w 141"/>
                  <a:gd name="T79" fmla="*/ 26812182 h 228"/>
                  <a:gd name="T80" fmla="*/ 3593919 w 141"/>
                  <a:gd name="T81" fmla="*/ 26930407 h 2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1" h="228">
                    <a:moveTo>
                      <a:pt x="41" y="228"/>
                    </a:moveTo>
                    <a:lnTo>
                      <a:pt x="36" y="220"/>
                    </a:lnTo>
                    <a:lnTo>
                      <a:pt x="29" y="208"/>
                    </a:lnTo>
                    <a:lnTo>
                      <a:pt x="22" y="194"/>
                    </a:lnTo>
                    <a:lnTo>
                      <a:pt x="16" y="178"/>
                    </a:lnTo>
                    <a:lnTo>
                      <a:pt x="10" y="163"/>
                    </a:lnTo>
                    <a:lnTo>
                      <a:pt x="5" y="148"/>
                    </a:lnTo>
                    <a:lnTo>
                      <a:pt x="2" y="135"/>
                    </a:lnTo>
                    <a:lnTo>
                      <a:pt x="0" y="123"/>
                    </a:lnTo>
                    <a:lnTo>
                      <a:pt x="2" y="104"/>
                    </a:lnTo>
                    <a:lnTo>
                      <a:pt x="4" y="87"/>
                    </a:lnTo>
                    <a:lnTo>
                      <a:pt x="6" y="70"/>
                    </a:lnTo>
                    <a:lnTo>
                      <a:pt x="9" y="55"/>
                    </a:lnTo>
                    <a:lnTo>
                      <a:pt x="18" y="28"/>
                    </a:lnTo>
                    <a:lnTo>
                      <a:pt x="28" y="0"/>
                    </a:lnTo>
                    <a:lnTo>
                      <a:pt x="45" y="16"/>
                    </a:lnTo>
                    <a:lnTo>
                      <a:pt x="62" y="28"/>
                    </a:lnTo>
                    <a:lnTo>
                      <a:pt x="76" y="37"/>
                    </a:lnTo>
                    <a:lnTo>
                      <a:pt x="89" y="48"/>
                    </a:lnTo>
                    <a:lnTo>
                      <a:pt x="95" y="55"/>
                    </a:lnTo>
                    <a:lnTo>
                      <a:pt x="101" y="63"/>
                    </a:lnTo>
                    <a:lnTo>
                      <a:pt x="107" y="74"/>
                    </a:lnTo>
                    <a:lnTo>
                      <a:pt x="114" y="86"/>
                    </a:lnTo>
                    <a:lnTo>
                      <a:pt x="120" y="100"/>
                    </a:lnTo>
                    <a:lnTo>
                      <a:pt x="127" y="117"/>
                    </a:lnTo>
                    <a:lnTo>
                      <a:pt x="133" y="138"/>
                    </a:lnTo>
                    <a:lnTo>
                      <a:pt x="141" y="161"/>
                    </a:lnTo>
                    <a:lnTo>
                      <a:pt x="140" y="169"/>
                    </a:lnTo>
                    <a:lnTo>
                      <a:pt x="138" y="177"/>
                    </a:lnTo>
                    <a:lnTo>
                      <a:pt x="135" y="186"/>
                    </a:lnTo>
                    <a:lnTo>
                      <a:pt x="131" y="192"/>
                    </a:lnTo>
                    <a:lnTo>
                      <a:pt x="127" y="199"/>
                    </a:lnTo>
                    <a:lnTo>
                      <a:pt x="121" y="204"/>
                    </a:lnTo>
                    <a:lnTo>
                      <a:pt x="115" y="209"/>
                    </a:lnTo>
                    <a:lnTo>
                      <a:pt x="108" y="213"/>
                    </a:lnTo>
                    <a:lnTo>
                      <a:pt x="100" y="217"/>
                    </a:lnTo>
                    <a:lnTo>
                      <a:pt x="93" y="220"/>
                    </a:lnTo>
                    <a:lnTo>
                      <a:pt x="85" y="223"/>
                    </a:lnTo>
                    <a:lnTo>
                      <a:pt x="76" y="225"/>
                    </a:lnTo>
                    <a:lnTo>
                      <a:pt x="59" y="227"/>
                    </a:lnTo>
                    <a:lnTo>
                      <a:pt x="41" y="22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778" name="Group 282"/>
              <p:cNvGrpSpPr>
                <a:grpSpLocks/>
              </p:cNvGrpSpPr>
              <p:nvPr/>
            </p:nvGrpSpPr>
            <p:grpSpPr bwMode="auto">
              <a:xfrm>
                <a:off x="4831294" y="2783057"/>
                <a:ext cx="153423" cy="289381"/>
                <a:chOff x="5062" y="2295"/>
                <a:chExt cx="177" cy="279"/>
              </a:xfrm>
            </p:grpSpPr>
            <p:sp>
              <p:nvSpPr>
                <p:cNvPr id="1019" name="Freeform 283"/>
                <p:cNvSpPr>
                  <a:spLocks/>
                </p:cNvSpPr>
                <p:nvPr/>
              </p:nvSpPr>
              <p:spPr bwMode="auto">
                <a:xfrm>
                  <a:off x="5154" y="2449"/>
                  <a:ext cx="19" cy="37"/>
                </a:xfrm>
                <a:custGeom>
                  <a:avLst/>
                  <a:gdLst>
                    <a:gd name="T0" fmla="*/ 4 w 60"/>
                    <a:gd name="T1" fmla="*/ 12 h 110"/>
                    <a:gd name="T2" fmla="*/ 4 w 60"/>
                    <a:gd name="T3" fmla="*/ 12 h 110"/>
                    <a:gd name="T4" fmla="*/ 5 w 60"/>
                    <a:gd name="T5" fmla="*/ 12 h 110"/>
                    <a:gd name="T6" fmla="*/ 5 w 60"/>
                    <a:gd name="T7" fmla="*/ 11 h 110"/>
                    <a:gd name="T8" fmla="*/ 5 w 60"/>
                    <a:gd name="T9" fmla="*/ 11 h 110"/>
                    <a:gd name="T10" fmla="*/ 5 w 60"/>
                    <a:gd name="T11" fmla="*/ 10 h 110"/>
                    <a:gd name="T12" fmla="*/ 6 w 60"/>
                    <a:gd name="T13" fmla="*/ 9 h 110"/>
                    <a:gd name="T14" fmla="*/ 6 w 60"/>
                    <a:gd name="T15" fmla="*/ 9 h 110"/>
                    <a:gd name="T16" fmla="*/ 6 w 60"/>
                    <a:gd name="T17" fmla="*/ 8 h 110"/>
                    <a:gd name="T18" fmla="*/ 6 w 60"/>
                    <a:gd name="T19" fmla="*/ 7 h 110"/>
                    <a:gd name="T20" fmla="*/ 6 w 60"/>
                    <a:gd name="T21" fmla="*/ 5 h 110"/>
                    <a:gd name="T22" fmla="*/ 6 w 60"/>
                    <a:gd name="T23" fmla="*/ 4 h 110"/>
                    <a:gd name="T24" fmla="*/ 5 w 60"/>
                    <a:gd name="T25" fmla="*/ 3 h 110"/>
                    <a:gd name="T26" fmla="*/ 5 w 60"/>
                    <a:gd name="T27" fmla="*/ 2 h 110"/>
                    <a:gd name="T28" fmla="*/ 5 w 60"/>
                    <a:gd name="T29" fmla="*/ 1 h 110"/>
                    <a:gd name="T30" fmla="*/ 4 w 60"/>
                    <a:gd name="T31" fmla="*/ 1 h 110"/>
                    <a:gd name="T32" fmla="*/ 4 w 60"/>
                    <a:gd name="T33" fmla="*/ 0 h 110"/>
                    <a:gd name="T34" fmla="*/ 3 w 60"/>
                    <a:gd name="T35" fmla="*/ 0 h 110"/>
                    <a:gd name="T36" fmla="*/ 3 w 60"/>
                    <a:gd name="T37" fmla="*/ 1 h 110"/>
                    <a:gd name="T38" fmla="*/ 3 w 60"/>
                    <a:gd name="T39" fmla="*/ 1 h 110"/>
                    <a:gd name="T40" fmla="*/ 3 w 60"/>
                    <a:gd name="T41" fmla="*/ 2 h 110"/>
                    <a:gd name="T42" fmla="*/ 2 w 60"/>
                    <a:gd name="T43" fmla="*/ 3 h 110"/>
                    <a:gd name="T44" fmla="*/ 2 w 60"/>
                    <a:gd name="T45" fmla="*/ 4 h 110"/>
                    <a:gd name="T46" fmla="*/ 1 w 60"/>
                    <a:gd name="T47" fmla="*/ 6 h 110"/>
                    <a:gd name="T48" fmla="*/ 1 w 60"/>
                    <a:gd name="T49" fmla="*/ 7 h 110"/>
                    <a:gd name="T50" fmla="*/ 1 w 60"/>
                    <a:gd name="T51" fmla="*/ 7 h 110"/>
                    <a:gd name="T52" fmla="*/ 0 w 60"/>
                    <a:gd name="T53" fmla="*/ 8 h 110"/>
                    <a:gd name="T54" fmla="*/ 0 w 60"/>
                    <a:gd name="T55" fmla="*/ 8 h 110"/>
                    <a:gd name="T56" fmla="*/ 0 w 60"/>
                    <a:gd name="T57" fmla="*/ 8 h 110"/>
                    <a:gd name="T58" fmla="*/ 0 w 60"/>
                    <a:gd name="T59" fmla="*/ 9 h 110"/>
                    <a:gd name="T60" fmla="*/ 0 w 60"/>
                    <a:gd name="T61" fmla="*/ 9 h 110"/>
                    <a:gd name="T62" fmla="*/ 1 w 60"/>
                    <a:gd name="T63" fmla="*/ 10 h 110"/>
                    <a:gd name="T64" fmla="*/ 1 w 60"/>
                    <a:gd name="T65" fmla="*/ 11 h 110"/>
                    <a:gd name="T66" fmla="*/ 2 w 60"/>
                    <a:gd name="T67" fmla="*/ 11 h 110"/>
                    <a:gd name="T68" fmla="*/ 3 w 60"/>
                    <a:gd name="T69" fmla="*/ 12 h 110"/>
                    <a:gd name="T70" fmla="*/ 3 w 60"/>
                    <a:gd name="T71" fmla="*/ 12 h 110"/>
                    <a:gd name="T72" fmla="*/ 4 w 60"/>
                    <a:gd name="T73" fmla="*/ 12 h 11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60" h="110">
                      <a:moveTo>
                        <a:pt x="39" y="110"/>
                      </a:moveTo>
                      <a:lnTo>
                        <a:pt x="42" y="109"/>
                      </a:lnTo>
                      <a:lnTo>
                        <a:pt x="46" y="106"/>
                      </a:lnTo>
                      <a:lnTo>
                        <a:pt x="49" y="101"/>
                      </a:lnTo>
                      <a:lnTo>
                        <a:pt x="52" y="96"/>
                      </a:lnTo>
                      <a:lnTo>
                        <a:pt x="54" y="90"/>
                      </a:lnTo>
                      <a:lnTo>
                        <a:pt x="57" y="84"/>
                      </a:lnTo>
                      <a:lnTo>
                        <a:pt x="59" y="78"/>
                      </a:lnTo>
                      <a:lnTo>
                        <a:pt x="60" y="73"/>
                      </a:lnTo>
                      <a:lnTo>
                        <a:pt x="59" y="60"/>
                      </a:lnTo>
                      <a:lnTo>
                        <a:pt x="58" y="48"/>
                      </a:lnTo>
                      <a:lnTo>
                        <a:pt x="57" y="38"/>
                      </a:lnTo>
                      <a:lnTo>
                        <a:pt x="54" y="29"/>
                      </a:lnTo>
                      <a:lnTo>
                        <a:pt x="51" y="21"/>
                      </a:lnTo>
                      <a:lnTo>
                        <a:pt x="48" y="13"/>
                      </a:lnTo>
                      <a:lnTo>
                        <a:pt x="45" y="6"/>
                      </a:lnTo>
                      <a:lnTo>
                        <a:pt x="39" y="0"/>
                      </a:lnTo>
                      <a:lnTo>
                        <a:pt x="35" y="3"/>
                      </a:lnTo>
                      <a:lnTo>
                        <a:pt x="30" y="8"/>
                      </a:lnTo>
                      <a:lnTo>
                        <a:pt x="27" y="13"/>
                      </a:lnTo>
                      <a:lnTo>
                        <a:pt x="24" y="18"/>
                      </a:lnTo>
                      <a:lnTo>
                        <a:pt x="18" y="29"/>
                      </a:lnTo>
                      <a:lnTo>
                        <a:pt x="15" y="40"/>
                      </a:lnTo>
                      <a:lnTo>
                        <a:pt x="10" y="51"/>
                      </a:lnTo>
                      <a:lnTo>
                        <a:pt x="7" y="62"/>
                      </a:lnTo>
                      <a:lnTo>
                        <a:pt x="6" y="66"/>
                      </a:lnTo>
                      <a:lnTo>
                        <a:pt x="4" y="69"/>
                      </a:lnTo>
                      <a:lnTo>
                        <a:pt x="2" y="72"/>
                      </a:lnTo>
                      <a:lnTo>
                        <a:pt x="0" y="73"/>
                      </a:lnTo>
                      <a:lnTo>
                        <a:pt x="1" y="78"/>
                      </a:lnTo>
                      <a:lnTo>
                        <a:pt x="3" y="84"/>
                      </a:lnTo>
                      <a:lnTo>
                        <a:pt x="7" y="90"/>
                      </a:lnTo>
                      <a:lnTo>
                        <a:pt x="12" y="96"/>
                      </a:lnTo>
                      <a:lnTo>
                        <a:pt x="18" y="101"/>
                      </a:lnTo>
                      <a:lnTo>
                        <a:pt x="25" y="106"/>
                      </a:lnTo>
                      <a:lnTo>
                        <a:pt x="32" y="109"/>
                      </a:lnTo>
                      <a:lnTo>
                        <a:pt x="39" y="11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20" name="Freeform 284"/>
                <p:cNvSpPr>
                  <a:spLocks/>
                </p:cNvSpPr>
                <p:nvPr/>
              </p:nvSpPr>
              <p:spPr bwMode="auto">
                <a:xfrm>
                  <a:off x="5189" y="2422"/>
                  <a:ext cx="24" cy="25"/>
                </a:xfrm>
                <a:custGeom>
                  <a:avLst/>
                  <a:gdLst>
                    <a:gd name="T0" fmla="*/ 0 w 72"/>
                    <a:gd name="T1" fmla="*/ 1 h 75"/>
                    <a:gd name="T2" fmla="*/ 1 w 72"/>
                    <a:gd name="T3" fmla="*/ 2 h 75"/>
                    <a:gd name="T4" fmla="*/ 2 w 72"/>
                    <a:gd name="T5" fmla="*/ 3 h 75"/>
                    <a:gd name="T6" fmla="*/ 3 w 72"/>
                    <a:gd name="T7" fmla="*/ 4 h 75"/>
                    <a:gd name="T8" fmla="*/ 3 w 72"/>
                    <a:gd name="T9" fmla="*/ 4 h 75"/>
                    <a:gd name="T10" fmla="*/ 4 w 72"/>
                    <a:gd name="T11" fmla="*/ 5 h 75"/>
                    <a:gd name="T12" fmla="*/ 5 w 72"/>
                    <a:gd name="T13" fmla="*/ 6 h 75"/>
                    <a:gd name="T14" fmla="*/ 5 w 72"/>
                    <a:gd name="T15" fmla="*/ 7 h 75"/>
                    <a:gd name="T16" fmla="*/ 5 w 72"/>
                    <a:gd name="T17" fmla="*/ 8 h 75"/>
                    <a:gd name="T18" fmla="*/ 8 w 72"/>
                    <a:gd name="T19" fmla="*/ 8 h 75"/>
                    <a:gd name="T20" fmla="*/ 7 w 72"/>
                    <a:gd name="T21" fmla="*/ 6 h 75"/>
                    <a:gd name="T22" fmla="*/ 7 w 72"/>
                    <a:gd name="T23" fmla="*/ 4 h 75"/>
                    <a:gd name="T24" fmla="*/ 7 w 72"/>
                    <a:gd name="T25" fmla="*/ 3 h 75"/>
                    <a:gd name="T26" fmla="*/ 7 w 72"/>
                    <a:gd name="T27" fmla="*/ 2 h 75"/>
                    <a:gd name="T28" fmla="*/ 7 w 72"/>
                    <a:gd name="T29" fmla="*/ 1 h 75"/>
                    <a:gd name="T30" fmla="*/ 8 w 72"/>
                    <a:gd name="T31" fmla="*/ 0 h 75"/>
                    <a:gd name="T32" fmla="*/ 6 w 72"/>
                    <a:gd name="T33" fmla="*/ 0 h 75"/>
                    <a:gd name="T34" fmla="*/ 4 w 72"/>
                    <a:gd name="T35" fmla="*/ 0 h 75"/>
                    <a:gd name="T36" fmla="*/ 2 w 72"/>
                    <a:gd name="T37" fmla="*/ 0 h 75"/>
                    <a:gd name="T38" fmla="*/ 1 w 72"/>
                    <a:gd name="T39" fmla="*/ 0 h 75"/>
                    <a:gd name="T40" fmla="*/ 1 w 72"/>
                    <a:gd name="T41" fmla="*/ 1 h 75"/>
                    <a:gd name="T42" fmla="*/ 1 w 72"/>
                    <a:gd name="T43" fmla="*/ 1 h 75"/>
                    <a:gd name="T44" fmla="*/ 0 w 72"/>
                    <a:gd name="T45" fmla="*/ 1 h 75"/>
                    <a:gd name="T46" fmla="*/ 0 w 72"/>
                    <a:gd name="T47" fmla="*/ 1 h 7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2" h="75">
                      <a:moveTo>
                        <a:pt x="0" y="13"/>
                      </a:moveTo>
                      <a:lnTo>
                        <a:pt x="8" y="18"/>
                      </a:lnTo>
                      <a:lnTo>
                        <a:pt x="15" y="25"/>
                      </a:lnTo>
                      <a:lnTo>
                        <a:pt x="23" y="32"/>
                      </a:lnTo>
                      <a:lnTo>
                        <a:pt x="31" y="40"/>
                      </a:lnTo>
                      <a:lnTo>
                        <a:pt x="37" y="48"/>
                      </a:lnTo>
                      <a:lnTo>
                        <a:pt x="42" y="57"/>
                      </a:lnTo>
                      <a:lnTo>
                        <a:pt x="45" y="65"/>
                      </a:lnTo>
                      <a:lnTo>
                        <a:pt x="46" y="75"/>
                      </a:lnTo>
                      <a:lnTo>
                        <a:pt x="72" y="75"/>
                      </a:lnTo>
                      <a:lnTo>
                        <a:pt x="65" y="50"/>
                      </a:lnTo>
                      <a:lnTo>
                        <a:pt x="60" y="34"/>
                      </a:lnTo>
                      <a:lnTo>
                        <a:pt x="60" y="27"/>
                      </a:lnTo>
                      <a:lnTo>
                        <a:pt x="63" y="19"/>
                      </a:lnTo>
                      <a:lnTo>
                        <a:pt x="67" y="11"/>
                      </a:lnTo>
                      <a:lnTo>
                        <a:pt x="72" y="1"/>
                      </a:lnTo>
                      <a:lnTo>
                        <a:pt x="52" y="0"/>
                      </a:lnTo>
                      <a:lnTo>
                        <a:pt x="32" y="0"/>
                      </a:lnTo>
                      <a:lnTo>
                        <a:pt x="22" y="1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2" y="1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21" name="Freeform 285"/>
                <p:cNvSpPr>
                  <a:spLocks/>
                </p:cNvSpPr>
                <p:nvPr/>
              </p:nvSpPr>
              <p:spPr bwMode="auto">
                <a:xfrm>
                  <a:off x="5160" y="2389"/>
                  <a:ext cx="5" cy="16"/>
                </a:xfrm>
                <a:custGeom>
                  <a:avLst/>
                  <a:gdLst>
                    <a:gd name="T0" fmla="*/ 2 w 15"/>
                    <a:gd name="T1" fmla="*/ 5 h 49"/>
                    <a:gd name="T2" fmla="*/ 2 w 15"/>
                    <a:gd name="T3" fmla="*/ 4 h 49"/>
                    <a:gd name="T4" fmla="*/ 2 w 15"/>
                    <a:gd name="T5" fmla="*/ 2 h 49"/>
                    <a:gd name="T6" fmla="*/ 2 w 15"/>
                    <a:gd name="T7" fmla="*/ 1 h 49"/>
                    <a:gd name="T8" fmla="*/ 1 w 15"/>
                    <a:gd name="T9" fmla="*/ 1 h 49"/>
                    <a:gd name="T10" fmla="*/ 1 w 15"/>
                    <a:gd name="T11" fmla="*/ 0 h 49"/>
                    <a:gd name="T12" fmla="*/ 1 w 15"/>
                    <a:gd name="T13" fmla="*/ 0 h 49"/>
                    <a:gd name="T14" fmla="*/ 0 w 15"/>
                    <a:gd name="T15" fmla="*/ 1 h 49"/>
                    <a:gd name="T16" fmla="*/ 0 w 15"/>
                    <a:gd name="T17" fmla="*/ 2 h 49"/>
                    <a:gd name="T18" fmla="*/ 0 w 15"/>
                    <a:gd name="T19" fmla="*/ 3 h 49"/>
                    <a:gd name="T20" fmla="*/ 0 w 15"/>
                    <a:gd name="T21" fmla="*/ 3 h 49"/>
                    <a:gd name="T22" fmla="*/ 0 w 15"/>
                    <a:gd name="T23" fmla="*/ 4 h 49"/>
                    <a:gd name="T24" fmla="*/ 0 w 15"/>
                    <a:gd name="T25" fmla="*/ 5 h 49"/>
                    <a:gd name="T26" fmla="*/ 1 w 15"/>
                    <a:gd name="T27" fmla="*/ 5 h 49"/>
                    <a:gd name="T28" fmla="*/ 1 w 15"/>
                    <a:gd name="T29" fmla="*/ 5 h 49"/>
                    <a:gd name="T30" fmla="*/ 1 w 15"/>
                    <a:gd name="T31" fmla="*/ 5 h 49"/>
                    <a:gd name="T32" fmla="*/ 2 w 15"/>
                    <a:gd name="T33" fmla="*/ 5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" h="49">
                      <a:moveTo>
                        <a:pt x="15" y="49"/>
                      </a:moveTo>
                      <a:lnTo>
                        <a:pt x="15" y="33"/>
                      </a:lnTo>
                      <a:lnTo>
                        <a:pt x="15" y="19"/>
                      </a:lnTo>
                      <a:lnTo>
                        <a:pt x="14" y="13"/>
                      </a:lnTo>
                      <a:lnTo>
                        <a:pt x="13" y="7"/>
                      </a:lnTo>
                      <a:lnTo>
                        <a:pt x="11" y="3"/>
                      </a:lnTo>
                      <a:lnTo>
                        <a:pt x="9" y="0"/>
                      </a:lnTo>
                      <a:lnTo>
                        <a:pt x="4" y="7"/>
                      </a:lnTo>
                      <a:lnTo>
                        <a:pt x="2" y="15"/>
                      </a:lnTo>
                      <a:lnTo>
                        <a:pt x="0" y="23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4" y="42"/>
                      </a:lnTo>
                      <a:lnTo>
                        <a:pt x="7" y="44"/>
                      </a:lnTo>
                      <a:lnTo>
                        <a:pt x="9" y="46"/>
                      </a:lnTo>
                      <a:lnTo>
                        <a:pt x="12" y="48"/>
                      </a:lnTo>
                      <a:lnTo>
                        <a:pt x="15" y="4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22" name="Freeform 286"/>
                <p:cNvSpPr>
                  <a:spLocks/>
                </p:cNvSpPr>
                <p:nvPr/>
              </p:nvSpPr>
              <p:spPr bwMode="auto">
                <a:xfrm>
                  <a:off x="5139" y="2387"/>
                  <a:ext cx="15" cy="13"/>
                </a:xfrm>
                <a:custGeom>
                  <a:avLst/>
                  <a:gdLst>
                    <a:gd name="T0" fmla="*/ 2 w 47"/>
                    <a:gd name="T1" fmla="*/ 1 h 40"/>
                    <a:gd name="T2" fmla="*/ 0 w 47"/>
                    <a:gd name="T3" fmla="*/ 4 h 40"/>
                    <a:gd name="T4" fmla="*/ 1 w 47"/>
                    <a:gd name="T5" fmla="*/ 4 h 40"/>
                    <a:gd name="T6" fmla="*/ 1 w 47"/>
                    <a:gd name="T7" fmla="*/ 4 h 40"/>
                    <a:gd name="T8" fmla="*/ 2 w 47"/>
                    <a:gd name="T9" fmla="*/ 4 h 40"/>
                    <a:gd name="T10" fmla="*/ 3 w 47"/>
                    <a:gd name="T11" fmla="*/ 4 h 40"/>
                    <a:gd name="T12" fmla="*/ 3 w 47"/>
                    <a:gd name="T13" fmla="*/ 4 h 40"/>
                    <a:gd name="T14" fmla="*/ 4 w 47"/>
                    <a:gd name="T15" fmla="*/ 4 h 40"/>
                    <a:gd name="T16" fmla="*/ 4 w 47"/>
                    <a:gd name="T17" fmla="*/ 3 h 40"/>
                    <a:gd name="T18" fmla="*/ 5 w 47"/>
                    <a:gd name="T19" fmla="*/ 3 h 40"/>
                    <a:gd name="T20" fmla="*/ 5 w 47"/>
                    <a:gd name="T21" fmla="*/ 0 h 40"/>
                    <a:gd name="T22" fmla="*/ 4 w 47"/>
                    <a:gd name="T23" fmla="*/ 0 h 40"/>
                    <a:gd name="T24" fmla="*/ 4 w 47"/>
                    <a:gd name="T25" fmla="*/ 0 h 40"/>
                    <a:gd name="T26" fmla="*/ 3 w 47"/>
                    <a:gd name="T27" fmla="*/ 0 h 40"/>
                    <a:gd name="T28" fmla="*/ 2 w 47"/>
                    <a:gd name="T29" fmla="*/ 1 h 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40">
                      <a:moveTo>
                        <a:pt x="20" y="6"/>
                      </a:moveTo>
                      <a:lnTo>
                        <a:pt x="0" y="37"/>
                      </a:lnTo>
                      <a:lnTo>
                        <a:pt x="6" y="39"/>
                      </a:lnTo>
                      <a:lnTo>
                        <a:pt x="12" y="40"/>
                      </a:lnTo>
                      <a:lnTo>
                        <a:pt x="19" y="39"/>
                      </a:lnTo>
                      <a:lnTo>
                        <a:pt x="26" y="38"/>
                      </a:lnTo>
                      <a:lnTo>
                        <a:pt x="32" y="36"/>
                      </a:lnTo>
                      <a:lnTo>
                        <a:pt x="39" y="33"/>
                      </a:lnTo>
                      <a:lnTo>
                        <a:pt x="43" y="30"/>
                      </a:lnTo>
                      <a:lnTo>
                        <a:pt x="47" y="25"/>
                      </a:lnTo>
                      <a:lnTo>
                        <a:pt x="47" y="0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6" y="3"/>
                      </a:lnTo>
                      <a:lnTo>
                        <a:pt x="2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23" name="Freeform 287"/>
                <p:cNvSpPr>
                  <a:spLocks/>
                </p:cNvSpPr>
                <p:nvPr/>
              </p:nvSpPr>
              <p:spPr bwMode="auto">
                <a:xfrm>
                  <a:off x="5184" y="2465"/>
                  <a:ext cx="13" cy="10"/>
                </a:xfrm>
                <a:custGeom>
                  <a:avLst/>
                  <a:gdLst>
                    <a:gd name="T0" fmla="*/ 0 w 39"/>
                    <a:gd name="T1" fmla="*/ 0 h 31"/>
                    <a:gd name="T2" fmla="*/ 0 w 39"/>
                    <a:gd name="T3" fmla="*/ 1 h 31"/>
                    <a:gd name="T4" fmla="*/ 1 w 39"/>
                    <a:gd name="T5" fmla="*/ 1 h 31"/>
                    <a:gd name="T6" fmla="*/ 1 w 39"/>
                    <a:gd name="T7" fmla="*/ 2 h 31"/>
                    <a:gd name="T8" fmla="*/ 2 w 39"/>
                    <a:gd name="T9" fmla="*/ 2 h 31"/>
                    <a:gd name="T10" fmla="*/ 3 w 39"/>
                    <a:gd name="T11" fmla="*/ 3 h 31"/>
                    <a:gd name="T12" fmla="*/ 3 w 39"/>
                    <a:gd name="T13" fmla="*/ 3 h 31"/>
                    <a:gd name="T14" fmla="*/ 4 w 39"/>
                    <a:gd name="T15" fmla="*/ 3 h 31"/>
                    <a:gd name="T16" fmla="*/ 4 w 39"/>
                    <a:gd name="T17" fmla="*/ 3 h 31"/>
                    <a:gd name="T18" fmla="*/ 4 w 39"/>
                    <a:gd name="T19" fmla="*/ 2 h 31"/>
                    <a:gd name="T20" fmla="*/ 3 w 39"/>
                    <a:gd name="T21" fmla="*/ 2 h 31"/>
                    <a:gd name="T22" fmla="*/ 2 w 39"/>
                    <a:gd name="T23" fmla="*/ 1 h 31"/>
                    <a:gd name="T24" fmla="*/ 1 w 39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" h="31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6" y="13"/>
                      </a:lnTo>
                      <a:lnTo>
                        <a:pt x="12" y="19"/>
                      </a:lnTo>
                      <a:lnTo>
                        <a:pt x="17" y="23"/>
                      </a:lnTo>
                      <a:lnTo>
                        <a:pt x="23" y="26"/>
                      </a:lnTo>
                      <a:lnTo>
                        <a:pt x="28" y="29"/>
                      </a:lnTo>
                      <a:lnTo>
                        <a:pt x="34" y="31"/>
                      </a:lnTo>
                      <a:lnTo>
                        <a:pt x="39" y="31"/>
                      </a:lnTo>
                      <a:lnTo>
                        <a:pt x="33" y="22"/>
                      </a:lnTo>
                      <a:lnTo>
                        <a:pt x="25" y="14"/>
                      </a:lnTo>
                      <a:lnTo>
                        <a:pt x="16" y="7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24" name="Freeform 288"/>
                <p:cNvSpPr>
                  <a:spLocks/>
                </p:cNvSpPr>
                <p:nvPr/>
              </p:nvSpPr>
              <p:spPr bwMode="auto">
                <a:xfrm>
                  <a:off x="5172" y="2410"/>
                  <a:ext cx="10" cy="6"/>
                </a:xfrm>
                <a:custGeom>
                  <a:avLst/>
                  <a:gdLst>
                    <a:gd name="T0" fmla="*/ 0 w 34"/>
                    <a:gd name="T1" fmla="*/ 0 h 19"/>
                    <a:gd name="T2" fmla="*/ 3 w 34"/>
                    <a:gd name="T3" fmla="*/ 2 h 19"/>
                    <a:gd name="T4" fmla="*/ 3 w 34"/>
                    <a:gd name="T5" fmla="*/ 0 h 19"/>
                    <a:gd name="T6" fmla="*/ 2 w 34"/>
                    <a:gd name="T7" fmla="*/ 0 h 19"/>
                    <a:gd name="T8" fmla="*/ 1 w 34"/>
                    <a:gd name="T9" fmla="*/ 0 h 19"/>
                    <a:gd name="T10" fmla="*/ 1 w 34"/>
                    <a:gd name="T11" fmla="*/ 0 h 19"/>
                    <a:gd name="T12" fmla="*/ 0 w 34"/>
                    <a:gd name="T13" fmla="*/ 0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9">
                      <a:moveTo>
                        <a:pt x="0" y="0"/>
                      </a:moveTo>
                      <a:lnTo>
                        <a:pt x="34" y="19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25" name="Freeform 289"/>
                <p:cNvSpPr>
                  <a:spLocks/>
                </p:cNvSpPr>
                <p:nvPr/>
              </p:nvSpPr>
              <p:spPr bwMode="auto">
                <a:xfrm>
                  <a:off x="5180" y="2471"/>
                  <a:ext cx="6" cy="4"/>
                </a:xfrm>
                <a:custGeom>
                  <a:avLst/>
                  <a:gdLst>
                    <a:gd name="T0" fmla="*/ 0 w 19"/>
                    <a:gd name="T1" fmla="*/ 0 h 12"/>
                    <a:gd name="T2" fmla="*/ 2 w 19"/>
                    <a:gd name="T3" fmla="*/ 1 h 12"/>
                    <a:gd name="T4" fmla="*/ 1 w 19"/>
                    <a:gd name="T5" fmla="*/ 1 h 12"/>
                    <a:gd name="T6" fmla="*/ 1 w 19"/>
                    <a:gd name="T7" fmla="*/ 1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0" y="0"/>
                      </a:moveTo>
                      <a:lnTo>
                        <a:pt x="19" y="12"/>
                      </a:lnTo>
                      <a:lnTo>
                        <a:pt x="13" y="6"/>
                      </a:lnTo>
                      <a:lnTo>
                        <a:pt x="6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27" name="Freeform 290"/>
                <p:cNvSpPr>
                  <a:spLocks/>
                </p:cNvSpPr>
                <p:nvPr/>
              </p:nvSpPr>
              <p:spPr bwMode="auto">
                <a:xfrm>
                  <a:off x="5062" y="2447"/>
                  <a:ext cx="42" cy="55"/>
                </a:xfrm>
                <a:custGeom>
                  <a:avLst/>
                  <a:gdLst>
                    <a:gd name="T0" fmla="*/ 13 w 126"/>
                    <a:gd name="T1" fmla="*/ 0 h 166"/>
                    <a:gd name="T2" fmla="*/ 13 w 126"/>
                    <a:gd name="T3" fmla="*/ 1 h 166"/>
                    <a:gd name="T4" fmla="*/ 13 w 126"/>
                    <a:gd name="T5" fmla="*/ 1 h 166"/>
                    <a:gd name="T6" fmla="*/ 14 w 126"/>
                    <a:gd name="T7" fmla="*/ 1 h 166"/>
                    <a:gd name="T8" fmla="*/ 14 w 126"/>
                    <a:gd name="T9" fmla="*/ 2 h 166"/>
                    <a:gd name="T10" fmla="*/ 14 w 126"/>
                    <a:gd name="T11" fmla="*/ 2 h 166"/>
                    <a:gd name="T12" fmla="*/ 14 w 126"/>
                    <a:gd name="T13" fmla="*/ 3 h 166"/>
                    <a:gd name="T14" fmla="*/ 14 w 126"/>
                    <a:gd name="T15" fmla="*/ 4 h 166"/>
                    <a:gd name="T16" fmla="*/ 13 w 126"/>
                    <a:gd name="T17" fmla="*/ 5 h 166"/>
                    <a:gd name="T18" fmla="*/ 13 w 126"/>
                    <a:gd name="T19" fmla="*/ 6 h 166"/>
                    <a:gd name="T20" fmla="*/ 12 w 126"/>
                    <a:gd name="T21" fmla="*/ 7 h 166"/>
                    <a:gd name="T22" fmla="*/ 10 w 126"/>
                    <a:gd name="T23" fmla="*/ 9 h 166"/>
                    <a:gd name="T24" fmla="*/ 8 w 126"/>
                    <a:gd name="T25" fmla="*/ 11 h 166"/>
                    <a:gd name="T26" fmla="*/ 6 w 126"/>
                    <a:gd name="T27" fmla="*/ 14 h 166"/>
                    <a:gd name="T28" fmla="*/ 4 w 126"/>
                    <a:gd name="T29" fmla="*/ 16 h 166"/>
                    <a:gd name="T30" fmla="*/ 3 w 126"/>
                    <a:gd name="T31" fmla="*/ 17 h 166"/>
                    <a:gd name="T32" fmla="*/ 2 w 126"/>
                    <a:gd name="T33" fmla="*/ 17 h 166"/>
                    <a:gd name="T34" fmla="*/ 1 w 126"/>
                    <a:gd name="T35" fmla="*/ 18 h 166"/>
                    <a:gd name="T36" fmla="*/ 0 w 126"/>
                    <a:gd name="T37" fmla="*/ 18 h 166"/>
                    <a:gd name="T38" fmla="*/ 0 w 126"/>
                    <a:gd name="T39" fmla="*/ 18 h 166"/>
                    <a:gd name="T40" fmla="*/ 0 w 126"/>
                    <a:gd name="T41" fmla="*/ 17 h 166"/>
                    <a:gd name="T42" fmla="*/ 0 w 126"/>
                    <a:gd name="T43" fmla="*/ 16 h 166"/>
                    <a:gd name="T44" fmla="*/ 0 w 126"/>
                    <a:gd name="T45" fmla="*/ 15 h 166"/>
                    <a:gd name="T46" fmla="*/ 0 w 126"/>
                    <a:gd name="T47" fmla="*/ 14 h 166"/>
                    <a:gd name="T48" fmla="*/ 1 w 126"/>
                    <a:gd name="T49" fmla="*/ 14 h 166"/>
                    <a:gd name="T50" fmla="*/ 1 w 126"/>
                    <a:gd name="T51" fmla="*/ 14 h 166"/>
                    <a:gd name="T52" fmla="*/ 2 w 126"/>
                    <a:gd name="T53" fmla="*/ 13 h 166"/>
                    <a:gd name="T54" fmla="*/ 3 w 126"/>
                    <a:gd name="T55" fmla="*/ 13 h 166"/>
                    <a:gd name="T56" fmla="*/ 4 w 126"/>
                    <a:gd name="T57" fmla="*/ 12 h 166"/>
                    <a:gd name="T58" fmla="*/ 4 w 126"/>
                    <a:gd name="T59" fmla="*/ 11 h 166"/>
                    <a:gd name="T60" fmla="*/ 5 w 126"/>
                    <a:gd name="T61" fmla="*/ 11 h 166"/>
                    <a:gd name="T62" fmla="*/ 6 w 126"/>
                    <a:gd name="T63" fmla="*/ 10 h 166"/>
                    <a:gd name="T64" fmla="*/ 6 w 126"/>
                    <a:gd name="T65" fmla="*/ 9 h 166"/>
                    <a:gd name="T66" fmla="*/ 7 w 126"/>
                    <a:gd name="T67" fmla="*/ 7 h 166"/>
                    <a:gd name="T68" fmla="*/ 8 w 126"/>
                    <a:gd name="T69" fmla="*/ 6 h 166"/>
                    <a:gd name="T70" fmla="*/ 9 w 126"/>
                    <a:gd name="T71" fmla="*/ 4 h 166"/>
                    <a:gd name="T72" fmla="*/ 10 w 126"/>
                    <a:gd name="T73" fmla="*/ 3 h 166"/>
                    <a:gd name="T74" fmla="*/ 10 w 126"/>
                    <a:gd name="T75" fmla="*/ 2 h 166"/>
                    <a:gd name="T76" fmla="*/ 11 w 126"/>
                    <a:gd name="T77" fmla="*/ 1 h 166"/>
                    <a:gd name="T78" fmla="*/ 12 w 126"/>
                    <a:gd name="T79" fmla="*/ 1 h 166"/>
                    <a:gd name="T80" fmla="*/ 13 w 126"/>
                    <a:gd name="T81" fmla="*/ 0 h 16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6" h="166">
                      <a:moveTo>
                        <a:pt x="113" y="0"/>
                      </a:moveTo>
                      <a:lnTo>
                        <a:pt x="117" y="5"/>
                      </a:lnTo>
                      <a:lnTo>
                        <a:pt x="121" y="10"/>
                      </a:lnTo>
                      <a:lnTo>
                        <a:pt x="124" y="13"/>
                      </a:lnTo>
                      <a:lnTo>
                        <a:pt x="125" y="17"/>
                      </a:lnTo>
                      <a:lnTo>
                        <a:pt x="126" y="20"/>
                      </a:lnTo>
                      <a:lnTo>
                        <a:pt x="126" y="25"/>
                      </a:lnTo>
                      <a:lnTo>
                        <a:pt x="123" y="32"/>
                      </a:lnTo>
                      <a:lnTo>
                        <a:pt x="118" y="41"/>
                      </a:lnTo>
                      <a:lnTo>
                        <a:pt x="113" y="50"/>
                      </a:lnTo>
                      <a:lnTo>
                        <a:pt x="106" y="61"/>
                      </a:lnTo>
                      <a:lnTo>
                        <a:pt x="91" y="83"/>
                      </a:lnTo>
                      <a:lnTo>
                        <a:pt x="72" y="104"/>
                      </a:lnTo>
                      <a:lnTo>
                        <a:pt x="53" y="126"/>
                      </a:lnTo>
                      <a:lnTo>
                        <a:pt x="34" y="144"/>
                      </a:lnTo>
                      <a:lnTo>
                        <a:pt x="25" y="152"/>
                      </a:lnTo>
                      <a:lnTo>
                        <a:pt x="16" y="158"/>
                      </a:lnTo>
                      <a:lnTo>
                        <a:pt x="7" y="163"/>
                      </a:lnTo>
                      <a:lnTo>
                        <a:pt x="0" y="166"/>
                      </a:lnTo>
                      <a:lnTo>
                        <a:pt x="0" y="160"/>
                      </a:lnTo>
                      <a:lnTo>
                        <a:pt x="0" y="153"/>
                      </a:lnTo>
                      <a:lnTo>
                        <a:pt x="0" y="145"/>
                      </a:lnTo>
                      <a:lnTo>
                        <a:pt x="0" y="136"/>
                      </a:lnTo>
                      <a:lnTo>
                        <a:pt x="3" y="131"/>
                      </a:lnTo>
                      <a:lnTo>
                        <a:pt x="6" y="128"/>
                      </a:lnTo>
                      <a:lnTo>
                        <a:pt x="12" y="124"/>
                      </a:lnTo>
                      <a:lnTo>
                        <a:pt x="16" y="121"/>
                      </a:lnTo>
                      <a:lnTo>
                        <a:pt x="26" y="116"/>
                      </a:lnTo>
                      <a:lnTo>
                        <a:pt x="33" y="110"/>
                      </a:lnTo>
                      <a:lnTo>
                        <a:pt x="40" y="104"/>
                      </a:lnTo>
                      <a:lnTo>
                        <a:pt x="48" y="96"/>
                      </a:lnTo>
                      <a:lnTo>
                        <a:pt x="53" y="89"/>
                      </a:lnTo>
                      <a:lnTo>
                        <a:pt x="58" y="82"/>
                      </a:lnTo>
                      <a:lnTo>
                        <a:pt x="67" y="66"/>
                      </a:lnTo>
                      <a:lnTo>
                        <a:pt x="72" y="50"/>
                      </a:lnTo>
                      <a:lnTo>
                        <a:pt x="79" y="36"/>
                      </a:lnTo>
                      <a:lnTo>
                        <a:pt x="87" y="23"/>
                      </a:lnTo>
                      <a:lnTo>
                        <a:pt x="92" y="16"/>
                      </a:lnTo>
                      <a:lnTo>
                        <a:pt x="97" y="11"/>
                      </a:lnTo>
                      <a:lnTo>
                        <a:pt x="104" y="5"/>
                      </a:lnTo>
                      <a:lnTo>
                        <a:pt x="1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28" name="Freeform 291"/>
                <p:cNvSpPr>
                  <a:spLocks/>
                </p:cNvSpPr>
                <p:nvPr/>
              </p:nvSpPr>
              <p:spPr bwMode="auto">
                <a:xfrm>
                  <a:off x="5154" y="2465"/>
                  <a:ext cx="85" cy="86"/>
                </a:xfrm>
                <a:custGeom>
                  <a:avLst/>
                  <a:gdLst>
                    <a:gd name="T0" fmla="*/ 1 w 259"/>
                    <a:gd name="T1" fmla="*/ 20 h 259"/>
                    <a:gd name="T2" fmla="*/ 0 w 259"/>
                    <a:gd name="T3" fmla="*/ 18 h 259"/>
                    <a:gd name="T4" fmla="*/ 0 w 259"/>
                    <a:gd name="T5" fmla="*/ 16 h 259"/>
                    <a:gd name="T6" fmla="*/ 1 w 259"/>
                    <a:gd name="T7" fmla="*/ 14 h 259"/>
                    <a:gd name="T8" fmla="*/ 2 w 259"/>
                    <a:gd name="T9" fmla="*/ 14 h 259"/>
                    <a:gd name="T10" fmla="*/ 4 w 259"/>
                    <a:gd name="T11" fmla="*/ 13 h 259"/>
                    <a:gd name="T12" fmla="*/ 5 w 259"/>
                    <a:gd name="T13" fmla="*/ 11 h 259"/>
                    <a:gd name="T14" fmla="*/ 7 w 259"/>
                    <a:gd name="T15" fmla="*/ 10 h 259"/>
                    <a:gd name="T16" fmla="*/ 7 w 259"/>
                    <a:gd name="T17" fmla="*/ 10 h 259"/>
                    <a:gd name="T18" fmla="*/ 9 w 259"/>
                    <a:gd name="T19" fmla="*/ 10 h 259"/>
                    <a:gd name="T20" fmla="*/ 10 w 259"/>
                    <a:gd name="T21" fmla="*/ 10 h 259"/>
                    <a:gd name="T22" fmla="*/ 11 w 259"/>
                    <a:gd name="T23" fmla="*/ 12 h 259"/>
                    <a:gd name="T24" fmla="*/ 11 w 259"/>
                    <a:gd name="T25" fmla="*/ 12 h 259"/>
                    <a:gd name="T26" fmla="*/ 13 w 259"/>
                    <a:gd name="T27" fmla="*/ 12 h 259"/>
                    <a:gd name="T28" fmla="*/ 14 w 259"/>
                    <a:gd name="T29" fmla="*/ 12 h 259"/>
                    <a:gd name="T30" fmla="*/ 16 w 259"/>
                    <a:gd name="T31" fmla="*/ 10 h 259"/>
                    <a:gd name="T32" fmla="*/ 17 w 259"/>
                    <a:gd name="T33" fmla="*/ 9 h 259"/>
                    <a:gd name="T34" fmla="*/ 19 w 259"/>
                    <a:gd name="T35" fmla="*/ 6 h 259"/>
                    <a:gd name="T36" fmla="*/ 20 w 259"/>
                    <a:gd name="T37" fmla="*/ 2 h 259"/>
                    <a:gd name="T38" fmla="*/ 21 w 259"/>
                    <a:gd name="T39" fmla="*/ 0 h 259"/>
                    <a:gd name="T40" fmla="*/ 22 w 259"/>
                    <a:gd name="T41" fmla="*/ 1 h 259"/>
                    <a:gd name="T42" fmla="*/ 23 w 259"/>
                    <a:gd name="T43" fmla="*/ 2 h 259"/>
                    <a:gd name="T44" fmla="*/ 24 w 259"/>
                    <a:gd name="T45" fmla="*/ 4 h 259"/>
                    <a:gd name="T46" fmla="*/ 24 w 259"/>
                    <a:gd name="T47" fmla="*/ 6 h 259"/>
                    <a:gd name="T48" fmla="*/ 24 w 259"/>
                    <a:gd name="T49" fmla="*/ 7 h 259"/>
                    <a:gd name="T50" fmla="*/ 25 w 259"/>
                    <a:gd name="T51" fmla="*/ 8 h 259"/>
                    <a:gd name="T52" fmla="*/ 25 w 259"/>
                    <a:gd name="T53" fmla="*/ 10 h 259"/>
                    <a:gd name="T54" fmla="*/ 25 w 259"/>
                    <a:gd name="T55" fmla="*/ 12 h 259"/>
                    <a:gd name="T56" fmla="*/ 26 w 259"/>
                    <a:gd name="T57" fmla="*/ 12 h 259"/>
                    <a:gd name="T58" fmla="*/ 26 w 259"/>
                    <a:gd name="T59" fmla="*/ 13 h 259"/>
                    <a:gd name="T60" fmla="*/ 27 w 259"/>
                    <a:gd name="T61" fmla="*/ 15 h 259"/>
                    <a:gd name="T62" fmla="*/ 27 w 259"/>
                    <a:gd name="T63" fmla="*/ 18 h 259"/>
                    <a:gd name="T64" fmla="*/ 26 w 259"/>
                    <a:gd name="T65" fmla="*/ 26 h 259"/>
                    <a:gd name="T66" fmla="*/ 26 w 259"/>
                    <a:gd name="T67" fmla="*/ 25 h 259"/>
                    <a:gd name="T68" fmla="*/ 26 w 259"/>
                    <a:gd name="T69" fmla="*/ 23 h 259"/>
                    <a:gd name="T70" fmla="*/ 26 w 259"/>
                    <a:gd name="T71" fmla="*/ 21 h 259"/>
                    <a:gd name="T72" fmla="*/ 24 w 259"/>
                    <a:gd name="T73" fmla="*/ 21 h 259"/>
                    <a:gd name="T74" fmla="*/ 22 w 259"/>
                    <a:gd name="T75" fmla="*/ 20 h 259"/>
                    <a:gd name="T76" fmla="*/ 21 w 259"/>
                    <a:gd name="T77" fmla="*/ 22 h 259"/>
                    <a:gd name="T78" fmla="*/ 20 w 259"/>
                    <a:gd name="T79" fmla="*/ 24 h 259"/>
                    <a:gd name="T80" fmla="*/ 20 w 259"/>
                    <a:gd name="T81" fmla="*/ 29 h 259"/>
                    <a:gd name="T82" fmla="*/ 13 w 259"/>
                    <a:gd name="T83" fmla="*/ 27 h 259"/>
                    <a:gd name="T84" fmla="*/ 12 w 259"/>
                    <a:gd name="T85" fmla="*/ 24 h 259"/>
                    <a:gd name="T86" fmla="*/ 11 w 259"/>
                    <a:gd name="T87" fmla="*/ 23 h 259"/>
                    <a:gd name="T88" fmla="*/ 11 w 259"/>
                    <a:gd name="T89" fmla="*/ 22 h 259"/>
                    <a:gd name="T90" fmla="*/ 11 w 259"/>
                    <a:gd name="T91" fmla="*/ 21 h 259"/>
                    <a:gd name="T92" fmla="*/ 12 w 259"/>
                    <a:gd name="T93" fmla="*/ 20 h 259"/>
                    <a:gd name="T94" fmla="*/ 12 w 259"/>
                    <a:gd name="T95" fmla="*/ 19 h 259"/>
                    <a:gd name="T96" fmla="*/ 10 w 259"/>
                    <a:gd name="T97" fmla="*/ 17 h 259"/>
                    <a:gd name="T98" fmla="*/ 3 w 259"/>
                    <a:gd name="T99" fmla="*/ 17 h 259"/>
                    <a:gd name="T100" fmla="*/ 2 w 259"/>
                    <a:gd name="T101" fmla="*/ 18 h 259"/>
                    <a:gd name="T102" fmla="*/ 2 w 259"/>
                    <a:gd name="T103" fmla="*/ 19 h 259"/>
                    <a:gd name="T104" fmla="*/ 1 w 259"/>
                    <a:gd name="T105" fmla="*/ 21 h 2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59" h="259">
                      <a:moveTo>
                        <a:pt x="13" y="192"/>
                      </a:moveTo>
                      <a:lnTo>
                        <a:pt x="8" y="182"/>
                      </a:lnTo>
                      <a:lnTo>
                        <a:pt x="4" y="173"/>
                      </a:lnTo>
                      <a:lnTo>
                        <a:pt x="1" y="163"/>
                      </a:lnTo>
                      <a:lnTo>
                        <a:pt x="0" y="154"/>
                      </a:lnTo>
                      <a:lnTo>
                        <a:pt x="0" y="142"/>
                      </a:lnTo>
                      <a:lnTo>
                        <a:pt x="0" y="130"/>
                      </a:lnTo>
                      <a:lnTo>
                        <a:pt x="6" y="130"/>
                      </a:lnTo>
                      <a:lnTo>
                        <a:pt x="13" y="128"/>
                      </a:lnTo>
                      <a:lnTo>
                        <a:pt x="19" y="126"/>
                      </a:lnTo>
                      <a:lnTo>
                        <a:pt x="24" y="123"/>
                      </a:lnTo>
                      <a:lnTo>
                        <a:pt x="34" y="117"/>
                      </a:lnTo>
                      <a:lnTo>
                        <a:pt x="41" y="108"/>
                      </a:lnTo>
                      <a:lnTo>
                        <a:pt x="48" y="100"/>
                      </a:lnTo>
                      <a:lnTo>
                        <a:pt x="56" y="93"/>
                      </a:lnTo>
                      <a:lnTo>
                        <a:pt x="60" y="91"/>
                      </a:lnTo>
                      <a:lnTo>
                        <a:pt x="63" y="89"/>
                      </a:lnTo>
                      <a:lnTo>
                        <a:pt x="68" y="87"/>
                      </a:lnTo>
                      <a:lnTo>
                        <a:pt x="73" y="87"/>
                      </a:lnTo>
                      <a:lnTo>
                        <a:pt x="83" y="87"/>
                      </a:lnTo>
                      <a:lnTo>
                        <a:pt x="93" y="87"/>
                      </a:lnTo>
                      <a:lnTo>
                        <a:pt x="94" y="93"/>
                      </a:lnTo>
                      <a:lnTo>
                        <a:pt x="97" y="101"/>
                      </a:lnTo>
                      <a:lnTo>
                        <a:pt x="101" y="105"/>
                      </a:lnTo>
                      <a:lnTo>
                        <a:pt x="104" y="108"/>
                      </a:lnTo>
                      <a:lnTo>
                        <a:pt x="108" y="110"/>
                      </a:lnTo>
                      <a:lnTo>
                        <a:pt x="113" y="111"/>
                      </a:lnTo>
                      <a:lnTo>
                        <a:pt x="120" y="110"/>
                      </a:lnTo>
                      <a:lnTo>
                        <a:pt x="127" y="108"/>
                      </a:lnTo>
                      <a:lnTo>
                        <a:pt x="135" y="104"/>
                      </a:lnTo>
                      <a:lnTo>
                        <a:pt x="141" y="99"/>
                      </a:lnTo>
                      <a:lnTo>
                        <a:pt x="148" y="93"/>
                      </a:lnTo>
                      <a:lnTo>
                        <a:pt x="153" y="86"/>
                      </a:lnTo>
                      <a:lnTo>
                        <a:pt x="160" y="78"/>
                      </a:lnTo>
                      <a:lnTo>
                        <a:pt x="165" y="70"/>
                      </a:lnTo>
                      <a:lnTo>
                        <a:pt x="174" y="51"/>
                      </a:lnTo>
                      <a:lnTo>
                        <a:pt x="183" y="33"/>
                      </a:lnTo>
                      <a:lnTo>
                        <a:pt x="188" y="16"/>
                      </a:lnTo>
                      <a:lnTo>
                        <a:pt x="193" y="0"/>
                      </a:lnTo>
                      <a:lnTo>
                        <a:pt x="195" y="4"/>
                      </a:lnTo>
                      <a:lnTo>
                        <a:pt x="198" y="9"/>
                      </a:lnTo>
                      <a:lnTo>
                        <a:pt x="202" y="12"/>
                      </a:lnTo>
                      <a:lnTo>
                        <a:pt x="206" y="15"/>
                      </a:lnTo>
                      <a:lnTo>
                        <a:pt x="213" y="18"/>
                      </a:lnTo>
                      <a:lnTo>
                        <a:pt x="219" y="19"/>
                      </a:lnTo>
                      <a:lnTo>
                        <a:pt x="219" y="32"/>
                      </a:lnTo>
                      <a:lnTo>
                        <a:pt x="219" y="44"/>
                      </a:lnTo>
                      <a:lnTo>
                        <a:pt x="219" y="52"/>
                      </a:lnTo>
                      <a:lnTo>
                        <a:pt x="219" y="55"/>
                      </a:lnTo>
                      <a:lnTo>
                        <a:pt x="227" y="61"/>
                      </a:lnTo>
                      <a:lnTo>
                        <a:pt x="231" y="66"/>
                      </a:lnTo>
                      <a:lnTo>
                        <a:pt x="234" y="70"/>
                      </a:lnTo>
                      <a:lnTo>
                        <a:pt x="239" y="75"/>
                      </a:lnTo>
                      <a:lnTo>
                        <a:pt x="234" y="88"/>
                      </a:lnTo>
                      <a:lnTo>
                        <a:pt x="233" y="100"/>
                      </a:lnTo>
                      <a:lnTo>
                        <a:pt x="234" y="104"/>
                      </a:lnTo>
                      <a:lnTo>
                        <a:pt x="234" y="108"/>
                      </a:lnTo>
                      <a:lnTo>
                        <a:pt x="237" y="110"/>
                      </a:lnTo>
                      <a:lnTo>
                        <a:pt x="239" y="111"/>
                      </a:lnTo>
                      <a:lnTo>
                        <a:pt x="243" y="121"/>
                      </a:lnTo>
                      <a:lnTo>
                        <a:pt x="247" y="129"/>
                      </a:lnTo>
                      <a:lnTo>
                        <a:pt x="249" y="137"/>
                      </a:lnTo>
                      <a:lnTo>
                        <a:pt x="251" y="145"/>
                      </a:lnTo>
                      <a:lnTo>
                        <a:pt x="254" y="161"/>
                      </a:lnTo>
                      <a:lnTo>
                        <a:pt x="259" y="179"/>
                      </a:lnTo>
                      <a:lnTo>
                        <a:pt x="245" y="235"/>
                      </a:lnTo>
                      <a:lnTo>
                        <a:pt x="241" y="230"/>
                      </a:lnTo>
                      <a:lnTo>
                        <a:pt x="239" y="222"/>
                      </a:lnTo>
                      <a:lnTo>
                        <a:pt x="238" y="215"/>
                      </a:lnTo>
                      <a:lnTo>
                        <a:pt x="237" y="208"/>
                      </a:lnTo>
                      <a:lnTo>
                        <a:pt x="238" y="196"/>
                      </a:lnTo>
                      <a:lnTo>
                        <a:pt x="239" y="192"/>
                      </a:lnTo>
                      <a:lnTo>
                        <a:pt x="231" y="191"/>
                      </a:lnTo>
                      <a:lnTo>
                        <a:pt x="222" y="188"/>
                      </a:lnTo>
                      <a:lnTo>
                        <a:pt x="213" y="184"/>
                      </a:lnTo>
                      <a:lnTo>
                        <a:pt x="206" y="179"/>
                      </a:lnTo>
                      <a:lnTo>
                        <a:pt x="199" y="189"/>
                      </a:lnTo>
                      <a:lnTo>
                        <a:pt x="194" y="199"/>
                      </a:lnTo>
                      <a:lnTo>
                        <a:pt x="191" y="209"/>
                      </a:lnTo>
                      <a:lnTo>
                        <a:pt x="188" y="219"/>
                      </a:lnTo>
                      <a:lnTo>
                        <a:pt x="186" y="240"/>
                      </a:lnTo>
                      <a:lnTo>
                        <a:pt x="185" y="259"/>
                      </a:lnTo>
                      <a:lnTo>
                        <a:pt x="132" y="259"/>
                      </a:lnTo>
                      <a:lnTo>
                        <a:pt x="124" y="242"/>
                      </a:lnTo>
                      <a:lnTo>
                        <a:pt x="115" y="226"/>
                      </a:lnTo>
                      <a:lnTo>
                        <a:pt x="110" y="220"/>
                      </a:lnTo>
                      <a:lnTo>
                        <a:pt x="105" y="214"/>
                      </a:lnTo>
                      <a:lnTo>
                        <a:pt x="99" y="209"/>
                      </a:lnTo>
                      <a:lnTo>
                        <a:pt x="93" y="204"/>
                      </a:lnTo>
                      <a:lnTo>
                        <a:pt x="97" y="196"/>
                      </a:lnTo>
                      <a:lnTo>
                        <a:pt x="102" y="190"/>
                      </a:lnTo>
                      <a:lnTo>
                        <a:pt x="105" y="186"/>
                      </a:lnTo>
                      <a:lnTo>
                        <a:pt x="108" y="183"/>
                      </a:lnTo>
                      <a:lnTo>
                        <a:pt x="112" y="180"/>
                      </a:lnTo>
                      <a:lnTo>
                        <a:pt x="114" y="177"/>
                      </a:lnTo>
                      <a:lnTo>
                        <a:pt x="117" y="173"/>
                      </a:lnTo>
                      <a:lnTo>
                        <a:pt x="119" y="166"/>
                      </a:lnTo>
                      <a:lnTo>
                        <a:pt x="93" y="154"/>
                      </a:lnTo>
                      <a:lnTo>
                        <a:pt x="32" y="154"/>
                      </a:lnTo>
                      <a:lnTo>
                        <a:pt x="28" y="155"/>
                      </a:lnTo>
                      <a:lnTo>
                        <a:pt x="24" y="158"/>
                      </a:lnTo>
                      <a:lnTo>
                        <a:pt x="20" y="163"/>
                      </a:lnTo>
                      <a:lnTo>
                        <a:pt x="18" y="168"/>
                      </a:lnTo>
                      <a:lnTo>
                        <a:pt x="16" y="175"/>
                      </a:lnTo>
                      <a:lnTo>
                        <a:pt x="14" y="181"/>
                      </a:lnTo>
                      <a:lnTo>
                        <a:pt x="13" y="187"/>
                      </a:lnTo>
                      <a:lnTo>
                        <a:pt x="13" y="19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29" name="Freeform 292"/>
                <p:cNvSpPr>
                  <a:spLocks/>
                </p:cNvSpPr>
                <p:nvPr/>
              </p:nvSpPr>
              <p:spPr bwMode="auto">
                <a:xfrm>
                  <a:off x="5104" y="2395"/>
                  <a:ext cx="23" cy="31"/>
                </a:xfrm>
                <a:custGeom>
                  <a:avLst/>
                  <a:gdLst>
                    <a:gd name="T0" fmla="*/ 7 w 72"/>
                    <a:gd name="T1" fmla="*/ 5 h 92"/>
                    <a:gd name="T2" fmla="*/ 7 w 72"/>
                    <a:gd name="T3" fmla="*/ 10 h 92"/>
                    <a:gd name="T4" fmla="*/ 7 w 72"/>
                    <a:gd name="T5" fmla="*/ 10 h 92"/>
                    <a:gd name="T6" fmla="*/ 6 w 72"/>
                    <a:gd name="T7" fmla="*/ 9 h 92"/>
                    <a:gd name="T8" fmla="*/ 5 w 72"/>
                    <a:gd name="T9" fmla="*/ 8 h 92"/>
                    <a:gd name="T10" fmla="*/ 5 w 72"/>
                    <a:gd name="T11" fmla="*/ 8 h 92"/>
                    <a:gd name="T12" fmla="*/ 4 w 72"/>
                    <a:gd name="T13" fmla="*/ 7 h 92"/>
                    <a:gd name="T14" fmla="*/ 3 w 72"/>
                    <a:gd name="T15" fmla="*/ 5 h 92"/>
                    <a:gd name="T16" fmla="*/ 3 w 72"/>
                    <a:gd name="T17" fmla="*/ 4 h 92"/>
                    <a:gd name="T18" fmla="*/ 2 w 72"/>
                    <a:gd name="T19" fmla="*/ 3 h 92"/>
                    <a:gd name="T20" fmla="*/ 1 w 72"/>
                    <a:gd name="T21" fmla="*/ 1 h 92"/>
                    <a:gd name="T22" fmla="*/ 0 w 72"/>
                    <a:gd name="T23" fmla="*/ 0 h 92"/>
                    <a:gd name="T24" fmla="*/ 3 w 72"/>
                    <a:gd name="T25" fmla="*/ 1 h 92"/>
                    <a:gd name="T26" fmla="*/ 4 w 72"/>
                    <a:gd name="T27" fmla="*/ 2 h 92"/>
                    <a:gd name="T28" fmla="*/ 5 w 72"/>
                    <a:gd name="T29" fmla="*/ 3 h 92"/>
                    <a:gd name="T30" fmla="*/ 6 w 72"/>
                    <a:gd name="T31" fmla="*/ 3 h 92"/>
                    <a:gd name="T32" fmla="*/ 7 w 72"/>
                    <a:gd name="T33" fmla="*/ 4 h 92"/>
                    <a:gd name="T34" fmla="*/ 7 w 72"/>
                    <a:gd name="T35" fmla="*/ 5 h 9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2" h="92">
                      <a:moveTo>
                        <a:pt x="72" y="43"/>
                      </a:moveTo>
                      <a:lnTo>
                        <a:pt x="72" y="92"/>
                      </a:lnTo>
                      <a:lnTo>
                        <a:pt x="65" y="86"/>
                      </a:lnTo>
                      <a:lnTo>
                        <a:pt x="58" y="81"/>
                      </a:lnTo>
                      <a:lnTo>
                        <a:pt x="51" y="75"/>
                      </a:lnTo>
                      <a:lnTo>
                        <a:pt x="46" y="69"/>
                      </a:lnTo>
                      <a:lnTo>
                        <a:pt x="38" y="58"/>
                      </a:lnTo>
                      <a:lnTo>
                        <a:pt x="32" y="46"/>
                      </a:lnTo>
                      <a:lnTo>
                        <a:pt x="25" y="34"/>
                      </a:lnTo>
                      <a:lnTo>
                        <a:pt x="19" y="23"/>
                      </a:lnTo>
                      <a:lnTo>
                        <a:pt x="11" y="12"/>
                      </a:ln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44" y="21"/>
                      </a:lnTo>
                      <a:lnTo>
                        <a:pt x="51" y="26"/>
                      </a:lnTo>
                      <a:lnTo>
                        <a:pt x="58" y="31"/>
                      </a:lnTo>
                      <a:lnTo>
                        <a:pt x="66" y="36"/>
                      </a:lnTo>
                      <a:lnTo>
                        <a:pt x="72" y="4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30" name="Freeform 293"/>
                <p:cNvSpPr>
                  <a:spLocks/>
                </p:cNvSpPr>
                <p:nvPr/>
              </p:nvSpPr>
              <p:spPr bwMode="auto">
                <a:xfrm>
                  <a:off x="5143" y="2436"/>
                  <a:ext cx="16" cy="21"/>
                </a:xfrm>
                <a:custGeom>
                  <a:avLst/>
                  <a:gdLst>
                    <a:gd name="T0" fmla="*/ 1 w 46"/>
                    <a:gd name="T1" fmla="*/ 1 h 62"/>
                    <a:gd name="T2" fmla="*/ 2 w 46"/>
                    <a:gd name="T3" fmla="*/ 1 h 62"/>
                    <a:gd name="T4" fmla="*/ 4 w 46"/>
                    <a:gd name="T5" fmla="*/ 0 h 62"/>
                    <a:gd name="T6" fmla="*/ 5 w 46"/>
                    <a:gd name="T7" fmla="*/ 0 h 62"/>
                    <a:gd name="T8" fmla="*/ 6 w 46"/>
                    <a:gd name="T9" fmla="*/ 0 h 62"/>
                    <a:gd name="T10" fmla="*/ 6 w 46"/>
                    <a:gd name="T11" fmla="*/ 1 h 62"/>
                    <a:gd name="T12" fmla="*/ 6 w 46"/>
                    <a:gd name="T13" fmla="*/ 2 h 62"/>
                    <a:gd name="T14" fmla="*/ 6 w 46"/>
                    <a:gd name="T15" fmla="*/ 3 h 62"/>
                    <a:gd name="T16" fmla="*/ 6 w 46"/>
                    <a:gd name="T17" fmla="*/ 4 h 62"/>
                    <a:gd name="T18" fmla="*/ 6 w 46"/>
                    <a:gd name="T19" fmla="*/ 5 h 62"/>
                    <a:gd name="T20" fmla="*/ 5 w 46"/>
                    <a:gd name="T21" fmla="*/ 6 h 62"/>
                    <a:gd name="T22" fmla="*/ 5 w 46"/>
                    <a:gd name="T23" fmla="*/ 6 h 62"/>
                    <a:gd name="T24" fmla="*/ 5 w 46"/>
                    <a:gd name="T25" fmla="*/ 7 h 62"/>
                    <a:gd name="T26" fmla="*/ 4 w 46"/>
                    <a:gd name="T27" fmla="*/ 7 h 62"/>
                    <a:gd name="T28" fmla="*/ 4 w 46"/>
                    <a:gd name="T29" fmla="*/ 7 h 62"/>
                    <a:gd name="T30" fmla="*/ 3 w 46"/>
                    <a:gd name="T31" fmla="*/ 7 h 62"/>
                    <a:gd name="T32" fmla="*/ 3 w 46"/>
                    <a:gd name="T33" fmla="*/ 7 h 62"/>
                    <a:gd name="T34" fmla="*/ 2 w 46"/>
                    <a:gd name="T35" fmla="*/ 7 h 62"/>
                    <a:gd name="T36" fmla="*/ 2 w 46"/>
                    <a:gd name="T37" fmla="*/ 6 h 62"/>
                    <a:gd name="T38" fmla="*/ 1 w 46"/>
                    <a:gd name="T39" fmla="*/ 6 h 62"/>
                    <a:gd name="T40" fmla="*/ 1 w 46"/>
                    <a:gd name="T41" fmla="*/ 6 h 62"/>
                    <a:gd name="T42" fmla="*/ 1 w 46"/>
                    <a:gd name="T43" fmla="*/ 5 h 62"/>
                    <a:gd name="T44" fmla="*/ 0 w 46"/>
                    <a:gd name="T45" fmla="*/ 5 h 62"/>
                    <a:gd name="T46" fmla="*/ 0 w 46"/>
                    <a:gd name="T47" fmla="*/ 4 h 62"/>
                    <a:gd name="T48" fmla="*/ 0 w 46"/>
                    <a:gd name="T49" fmla="*/ 3 h 62"/>
                    <a:gd name="T50" fmla="*/ 0 w 46"/>
                    <a:gd name="T51" fmla="*/ 2 h 62"/>
                    <a:gd name="T52" fmla="*/ 0 w 46"/>
                    <a:gd name="T53" fmla="*/ 1 h 62"/>
                    <a:gd name="T54" fmla="*/ 1 w 46"/>
                    <a:gd name="T55" fmla="*/ 1 h 6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46" h="62">
                      <a:moveTo>
                        <a:pt x="6" y="6"/>
                      </a:moveTo>
                      <a:lnTo>
                        <a:pt x="19" y="5"/>
                      </a:lnTo>
                      <a:lnTo>
                        <a:pt x="31" y="3"/>
                      </a:lnTo>
                      <a:lnTo>
                        <a:pt x="39" y="1"/>
                      </a:lnTo>
                      <a:lnTo>
                        <a:pt x="46" y="0"/>
                      </a:lnTo>
                      <a:lnTo>
                        <a:pt x="46" y="9"/>
                      </a:lnTo>
                      <a:lnTo>
                        <a:pt x="46" y="18"/>
                      </a:lnTo>
                      <a:lnTo>
                        <a:pt x="46" y="27"/>
                      </a:lnTo>
                      <a:lnTo>
                        <a:pt x="46" y="38"/>
                      </a:lnTo>
                      <a:lnTo>
                        <a:pt x="45" y="46"/>
                      </a:lnTo>
                      <a:lnTo>
                        <a:pt x="41" y="54"/>
                      </a:lnTo>
                      <a:lnTo>
                        <a:pt x="39" y="57"/>
                      </a:lnTo>
                      <a:lnTo>
                        <a:pt x="37" y="60"/>
                      </a:lnTo>
                      <a:lnTo>
                        <a:pt x="35" y="61"/>
                      </a:lnTo>
                      <a:lnTo>
                        <a:pt x="33" y="62"/>
                      </a:lnTo>
                      <a:lnTo>
                        <a:pt x="27" y="61"/>
                      </a:lnTo>
                      <a:lnTo>
                        <a:pt x="22" y="60"/>
                      </a:lnTo>
                      <a:lnTo>
                        <a:pt x="17" y="59"/>
                      </a:lnTo>
                      <a:lnTo>
                        <a:pt x="14" y="57"/>
                      </a:lnTo>
                      <a:lnTo>
                        <a:pt x="11" y="54"/>
                      </a:lnTo>
                      <a:lnTo>
                        <a:pt x="7" y="51"/>
                      </a:lnTo>
                      <a:lnTo>
                        <a:pt x="5" y="47"/>
                      </a:lnTo>
                      <a:lnTo>
                        <a:pt x="4" y="44"/>
                      </a:lnTo>
                      <a:lnTo>
                        <a:pt x="1" y="34"/>
                      </a:lnTo>
                      <a:lnTo>
                        <a:pt x="0" y="25"/>
                      </a:ln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31" name="Freeform 294"/>
                <p:cNvSpPr>
                  <a:spLocks/>
                </p:cNvSpPr>
                <p:nvPr/>
              </p:nvSpPr>
              <p:spPr bwMode="auto">
                <a:xfrm>
                  <a:off x="5089" y="2295"/>
                  <a:ext cx="50" cy="98"/>
                </a:xfrm>
                <a:custGeom>
                  <a:avLst/>
                  <a:gdLst>
                    <a:gd name="T0" fmla="*/ 6 w 152"/>
                    <a:gd name="T1" fmla="*/ 0 h 296"/>
                    <a:gd name="T2" fmla="*/ 7 w 152"/>
                    <a:gd name="T3" fmla="*/ 1 h 296"/>
                    <a:gd name="T4" fmla="*/ 8 w 152"/>
                    <a:gd name="T5" fmla="*/ 2 h 296"/>
                    <a:gd name="T6" fmla="*/ 10 w 152"/>
                    <a:gd name="T7" fmla="*/ 3 h 296"/>
                    <a:gd name="T8" fmla="*/ 11 w 152"/>
                    <a:gd name="T9" fmla="*/ 3 h 296"/>
                    <a:gd name="T10" fmla="*/ 12 w 152"/>
                    <a:gd name="T11" fmla="*/ 2 h 296"/>
                    <a:gd name="T12" fmla="*/ 13 w 152"/>
                    <a:gd name="T13" fmla="*/ 1 h 296"/>
                    <a:gd name="T14" fmla="*/ 13 w 152"/>
                    <a:gd name="T15" fmla="*/ 4 h 296"/>
                    <a:gd name="T16" fmla="*/ 14 w 152"/>
                    <a:gd name="T17" fmla="*/ 7 h 296"/>
                    <a:gd name="T18" fmla="*/ 15 w 152"/>
                    <a:gd name="T19" fmla="*/ 9 h 296"/>
                    <a:gd name="T20" fmla="*/ 16 w 152"/>
                    <a:gd name="T21" fmla="*/ 10 h 296"/>
                    <a:gd name="T22" fmla="*/ 16 w 152"/>
                    <a:gd name="T23" fmla="*/ 11 h 296"/>
                    <a:gd name="T24" fmla="*/ 15 w 152"/>
                    <a:gd name="T25" fmla="*/ 13 h 296"/>
                    <a:gd name="T26" fmla="*/ 14 w 152"/>
                    <a:gd name="T27" fmla="*/ 15 h 296"/>
                    <a:gd name="T28" fmla="*/ 13 w 152"/>
                    <a:gd name="T29" fmla="*/ 17 h 296"/>
                    <a:gd name="T30" fmla="*/ 12 w 152"/>
                    <a:gd name="T31" fmla="*/ 19 h 296"/>
                    <a:gd name="T32" fmla="*/ 13 w 152"/>
                    <a:gd name="T33" fmla="*/ 22 h 296"/>
                    <a:gd name="T34" fmla="*/ 13 w 152"/>
                    <a:gd name="T35" fmla="*/ 23 h 296"/>
                    <a:gd name="T36" fmla="*/ 12 w 152"/>
                    <a:gd name="T37" fmla="*/ 24 h 296"/>
                    <a:gd name="T38" fmla="*/ 13 w 152"/>
                    <a:gd name="T39" fmla="*/ 24 h 296"/>
                    <a:gd name="T40" fmla="*/ 16 w 152"/>
                    <a:gd name="T41" fmla="*/ 24 h 296"/>
                    <a:gd name="T42" fmla="*/ 15 w 152"/>
                    <a:gd name="T43" fmla="*/ 27 h 296"/>
                    <a:gd name="T44" fmla="*/ 15 w 152"/>
                    <a:gd name="T45" fmla="*/ 29 h 296"/>
                    <a:gd name="T46" fmla="*/ 16 w 152"/>
                    <a:gd name="T47" fmla="*/ 31 h 296"/>
                    <a:gd name="T48" fmla="*/ 13 w 152"/>
                    <a:gd name="T49" fmla="*/ 32 h 296"/>
                    <a:gd name="T50" fmla="*/ 12 w 152"/>
                    <a:gd name="T51" fmla="*/ 32 h 296"/>
                    <a:gd name="T52" fmla="*/ 9 w 152"/>
                    <a:gd name="T53" fmla="*/ 32 h 296"/>
                    <a:gd name="T54" fmla="*/ 8 w 152"/>
                    <a:gd name="T55" fmla="*/ 31 h 296"/>
                    <a:gd name="T56" fmla="*/ 7 w 152"/>
                    <a:gd name="T57" fmla="*/ 31 h 296"/>
                    <a:gd name="T58" fmla="*/ 7 w 152"/>
                    <a:gd name="T59" fmla="*/ 30 h 296"/>
                    <a:gd name="T60" fmla="*/ 9 w 152"/>
                    <a:gd name="T61" fmla="*/ 28 h 296"/>
                    <a:gd name="T62" fmla="*/ 8 w 152"/>
                    <a:gd name="T63" fmla="*/ 27 h 296"/>
                    <a:gd name="T64" fmla="*/ 6 w 152"/>
                    <a:gd name="T65" fmla="*/ 26 h 296"/>
                    <a:gd name="T66" fmla="*/ 4 w 152"/>
                    <a:gd name="T67" fmla="*/ 25 h 296"/>
                    <a:gd name="T68" fmla="*/ 3 w 152"/>
                    <a:gd name="T69" fmla="*/ 24 h 296"/>
                    <a:gd name="T70" fmla="*/ 2 w 152"/>
                    <a:gd name="T71" fmla="*/ 23 h 296"/>
                    <a:gd name="T72" fmla="*/ 1 w 152"/>
                    <a:gd name="T73" fmla="*/ 21 h 296"/>
                    <a:gd name="T74" fmla="*/ 0 w 152"/>
                    <a:gd name="T75" fmla="*/ 19 h 296"/>
                    <a:gd name="T76" fmla="*/ 0 w 152"/>
                    <a:gd name="T77" fmla="*/ 17 h 296"/>
                    <a:gd name="T78" fmla="*/ 0 w 152"/>
                    <a:gd name="T79" fmla="*/ 14 h 296"/>
                    <a:gd name="T80" fmla="*/ 3 w 152"/>
                    <a:gd name="T81" fmla="*/ 12 h 296"/>
                    <a:gd name="T82" fmla="*/ 4 w 152"/>
                    <a:gd name="T83" fmla="*/ 5 h 296"/>
                    <a:gd name="T84" fmla="*/ 3 w 152"/>
                    <a:gd name="T85" fmla="*/ 2 h 296"/>
                    <a:gd name="T86" fmla="*/ 3 w 152"/>
                    <a:gd name="T87" fmla="*/ 0 h 2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52" h="296">
                      <a:moveTo>
                        <a:pt x="26" y="0"/>
                      </a:moveTo>
                      <a:lnTo>
                        <a:pt x="59" y="0"/>
                      </a:lnTo>
                      <a:lnTo>
                        <a:pt x="62" y="4"/>
                      </a:lnTo>
                      <a:lnTo>
                        <a:pt x="66" y="9"/>
                      </a:lnTo>
                      <a:lnTo>
                        <a:pt x="71" y="13"/>
                      </a:lnTo>
                      <a:lnTo>
                        <a:pt x="77" y="17"/>
                      </a:lnTo>
                      <a:lnTo>
                        <a:pt x="82" y="21"/>
                      </a:lnTo>
                      <a:lnTo>
                        <a:pt x="88" y="23"/>
                      </a:lnTo>
                      <a:lnTo>
                        <a:pt x="93" y="24"/>
                      </a:lnTo>
                      <a:lnTo>
                        <a:pt x="99" y="25"/>
                      </a:lnTo>
                      <a:lnTo>
                        <a:pt x="104" y="24"/>
                      </a:lnTo>
                      <a:lnTo>
                        <a:pt x="108" y="21"/>
                      </a:lnTo>
                      <a:lnTo>
                        <a:pt x="114" y="17"/>
                      </a:lnTo>
                      <a:lnTo>
                        <a:pt x="118" y="12"/>
                      </a:lnTo>
                      <a:lnTo>
                        <a:pt x="119" y="23"/>
                      </a:lnTo>
                      <a:lnTo>
                        <a:pt x="122" y="35"/>
                      </a:lnTo>
                      <a:lnTo>
                        <a:pt x="126" y="49"/>
                      </a:lnTo>
                      <a:lnTo>
                        <a:pt x="130" y="62"/>
                      </a:lnTo>
                      <a:lnTo>
                        <a:pt x="136" y="76"/>
                      </a:lnTo>
                      <a:lnTo>
                        <a:pt x="141" y="86"/>
                      </a:lnTo>
                      <a:lnTo>
                        <a:pt x="144" y="91"/>
                      </a:lnTo>
                      <a:lnTo>
                        <a:pt x="147" y="94"/>
                      </a:lnTo>
                      <a:lnTo>
                        <a:pt x="149" y="97"/>
                      </a:lnTo>
                      <a:lnTo>
                        <a:pt x="152" y="99"/>
                      </a:lnTo>
                      <a:lnTo>
                        <a:pt x="148" y="110"/>
                      </a:lnTo>
                      <a:lnTo>
                        <a:pt x="143" y="120"/>
                      </a:lnTo>
                      <a:lnTo>
                        <a:pt x="137" y="131"/>
                      </a:lnTo>
                      <a:lnTo>
                        <a:pt x="129" y="140"/>
                      </a:lnTo>
                      <a:lnTo>
                        <a:pt x="123" y="149"/>
                      </a:lnTo>
                      <a:lnTo>
                        <a:pt x="117" y="157"/>
                      </a:lnTo>
                      <a:lnTo>
                        <a:pt x="114" y="165"/>
                      </a:lnTo>
                      <a:lnTo>
                        <a:pt x="112" y="172"/>
                      </a:lnTo>
                      <a:lnTo>
                        <a:pt x="113" y="187"/>
                      </a:lnTo>
                      <a:lnTo>
                        <a:pt x="115" y="197"/>
                      </a:lnTo>
                      <a:lnTo>
                        <a:pt x="115" y="201"/>
                      </a:lnTo>
                      <a:lnTo>
                        <a:pt x="115" y="205"/>
                      </a:lnTo>
                      <a:lnTo>
                        <a:pt x="114" y="210"/>
                      </a:lnTo>
                      <a:lnTo>
                        <a:pt x="112" y="216"/>
                      </a:lnTo>
                      <a:lnTo>
                        <a:pt x="118" y="216"/>
                      </a:lnTo>
                      <a:lnTo>
                        <a:pt x="126" y="216"/>
                      </a:lnTo>
                      <a:lnTo>
                        <a:pt x="136" y="216"/>
                      </a:lnTo>
                      <a:lnTo>
                        <a:pt x="146" y="216"/>
                      </a:lnTo>
                      <a:lnTo>
                        <a:pt x="139" y="235"/>
                      </a:lnTo>
                      <a:lnTo>
                        <a:pt x="136" y="252"/>
                      </a:lnTo>
                      <a:lnTo>
                        <a:pt x="135" y="259"/>
                      </a:lnTo>
                      <a:lnTo>
                        <a:pt x="136" y="267"/>
                      </a:lnTo>
                      <a:lnTo>
                        <a:pt x="139" y="275"/>
                      </a:lnTo>
                      <a:lnTo>
                        <a:pt x="146" y="283"/>
                      </a:lnTo>
                      <a:lnTo>
                        <a:pt x="136" y="288"/>
                      </a:lnTo>
                      <a:lnTo>
                        <a:pt x="125" y="291"/>
                      </a:lnTo>
                      <a:lnTo>
                        <a:pt x="115" y="295"/>
                      </a:lnTo>
                      <a:lnTo>
                        <a:pt x="105" y="296"/>
                      </a:lnTo>
                      <a:lnTo>
                        <a:pt x="94" y="296"/>
                      </a:lnTo>
                      <a:lnTo>
                        <a:pt x="85" y="294"/>
                      </a:lnTo>
                      <a:lnTo>
                        <a:pt x="79" y="291"/>
                      </a:lnTo>
                      <a:lnTo>
                        <a:pt x="73" y="288"/>
                      </a:lnTo>
                      <a:lnTo>
                        <a:pt x="70" y="284"/>
                      </a:lnTo>
                      <a:lnTo>
                        <a:pt x="67" y="280"/>
                      </a:lnTo>
                      <a:lnTo>
                        <a:pt x="66" y="276"/>
                      </a:lnTo>
                      <a:lnTo>
                        <a:pt x="66" y="271"/>
                      </a:lnTo>
                      <a:lnTo>
                        <a:pt x="76" y="262"/>
                      </a:lnTo>
                      <a:lnTo>
                        <a:pt x="85" y="253"/>
                      </a:lnTo>
                      <a:lnTo>
                        <a:pt x="77" y="251"/>
                      </a:lnTo>
                      <a:lnTo>
                        <a:pt x="69" y="249"/>
                      </a:lnTo>
                      <a:lnTo>
                        <a:pt x="60" y="246"/>
                      </a:lnTo>
                      <a:lnTo>
                        <a:pt x="52" y="242"/>
                      </a:lnTo>
                      <a:lnTo>
                        <a:pt x="45" y="236"/>
                      </a:lnTo>
                      <a:lnTo>
                        <a:pt x="38" y="231"/>
                      </a:lnTo>
                      <a:lnTo>
                        <a:pt x="32" y="226"/>
                      </a:lnTo>
                      <a:lnTo>
                        <a:pt x="25" y="219"/>
                      </a:lnTo>
                      <a:lnTo>
                        <a:pt x="20" y="213"/>
                      </a:lnTo>
                      <a:lnTo>
                        <a:pt x="14" y="205"/>
                      </a:lnTo>
                      <a:lnTo>
                        <a:pt x="10" y="198"/>
                      </a:lnTo>
                      <a:lnTo>
                        <a:pt x="6" y="190"/>
                      </a:lnTo>
                      <a:lnTo>
                        <a:pt x="3" y="180"/>
                      </a:lnTo>
                      <a:lnTo>
                        <a:pt x="1" y="172"/>
                      </a:lnTo>
                      <a:lnTo>
                        <a:pt x="0" y="163"/>
                      </a:lnTo>
                      <a:lnTo>
                        <a:pt x="0" y="154"/>
                      </a:lnTo>
                      <a:lnTo>
                        <a:pt x="0" y="142"/>
                      </a:lnTo>
                      <a:lnTo>
                        <a:pt x="0" y="130"/>
                      </a:lnTo>
                      <a:lnTo>
                        <a:pt x="26" y="130"/>
                      </a:lnTo>
                      <a:lnTo>
                        <a:pt x="27" y="106"/>
                      </a:lnTo>
                      <a:lnTo>
                        <a:pt x="31" y="67"/>
                      </a:lnTo>
                      <a:lnTo>
                        <a:pt x="32" y="46"/>
                      </a:lnTo>
                      <a:lnTo>
                        <a:pt x="32" y="27"/>
                      </a:lnTo>
                      <a:lnTo>
                        <a:pt x="31" y="18"/>
                      </a:lnTo>
                      <a:lnTo>
                        <a:pt x="29" y="10"/>
                      </a:lnTo>
                      <a:lnTo>
                        <a:pt x="28" y="4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32" name="Freeform 295"/>
                <p:cNvSpPr>
                  <a:spLocks/>
                </p:cNvSpPr>
                <p:nvPr/>
              </p:nvSpPr>
              <p:spPr bwMode="auto">
                <a:xfrm>
                  <a:off x="5189" y="2442"/>
                  <a:ext cx="8" cy="13"/>
                </a:xfrm>
                <a:custGeom>
                  <a:avLst/>
                  <a:gdLst>
                    <a:gd name="T0" fmla="*/ 2 w 26"/>
                    <a:gd name="T1" fmla="*/ 4 h 38"/>
                    <a:gd name="T2" fmla="*/ 2 w 26"/>
                    <a:gd name="T3" fmla="*/ 0 h 38"/>
                    <a:gd name="T4" fmla="*/ 2 w 26"/>
                    <a:gd name="T5" fmla="*/ 0 h 38"/>
                    <a:gd name="T6" fmla="*/ 1 w 26"/>
                    <a:gd name="T7" fmla="*/ 0 h 38"/>
                    <a:gd name="T8" fmla="*/ 1 w 26"/>
                    <a:gd name="T9" fmla="*/ 1 h 38"/>
                    <a:gd name="T10" fmla="*/ 0 w 26"/>
                    <a:gd name="T11" fmla="*/ 1 h 38"/>
                    <a:gd name="T12" fmla="*/ 2 w 26"/>
                    <a:gd name="T13" fmla="*/ 3 h 38"/>
                    <a:gd name="T14" fmla="*/ 2 w 26"/>
                    <a:gd name="T15" fmla="*/ 4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6" h="38">
                      <a:moveTo>
                        <a:pt x="26" y="38"/>
                      </a:move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3" y="4"/>
                      </a:lnTo>
                      <a:lnTo>
                        <a:pt x="6" y="8"/>
                      </a:lnTo>
                      <a:lnTo>
                        <a:pt x="0" y="13"/>
                      </a:lnTo>
                      <a:lnTo>
                        <a:pt x="18" y="30"/>
                      </a:lnTo>
                      <a:lnTo>
                        <a:pt x="26" y="3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33" name="Freeform 296"/>
                <p:cNvSpPr>
                  <a:spLocks/>
                </p:cNvSpPr>
                <p:nvPr/>
              </p:nvSpPr>
              <p:spPr bwMode="auto">
                <a:xfrm>
                  <a:off x="5165" y="2420"/>
                  <a:ext cx="10" cy="10"/>
                </a:xfrm>
                <a:custGeom>
                  <a:avLst/>
                  <a:gdLst>
                    <a:gd name="T0" fmla="*/ 0 w 34"/>
                    <a:gd name="T1" fmla="*/ 2 h 31"/>
                    <a:gd name="T2" fmla="*/ 1 w 34"/>
                    <a:gd name="T3" fmla="*/ 2 h 31"/>
                    <a:gd name="T4" fmla="*/ 1 w 34"/>
                    <a:gd name="T5" fmla="*/ 3 h 31"/>
                    <a:gd name="T6" fmla="*/ 2 w 34"/>
                    <a:gd name="T7" fmla="*/ 3 h 31"/>
                    <a:gd name="T8" fmla="*/ 3 w 34"/>
                    <a:gd name="T9" fmla="*/ 3 h 31"/>
                    <a:gd name="T10" fmla="*/ 3 w 34"/>
                    <a:gd name="T11" fmla="*/ 3 h 31"/>
                    <a:gd name="T12" fmla="*/ 3 w 34"/>
                    <a:gd name="T13" fmla="*/ 2 h 31"/>
                    <a:gd name="T14" fmla="*/ 2 w 34"/>
                    <a:gd name="T15" fmla="*/ 1 h 31"/>
                    <a:gd name="T16" fmla="*/ 2 w 34"/>
                    <a:gd name="T17" fmla="*/ 0 h 31"/>
                    <a:gd name="T18" fmla="*/ 1 w 34"/>
                    <a:gd name="T19" fmla="*/ 1 h 31"/>
                    <a:gd name="T20" fmla="*/ 1 w 34"/>
                    <a:gd name="T21" fmla="*/ 1 h 31"/>
                    <a:gd name="T22" fmla="*/ 1 w 34"/>
                    <a:gd name="T23" fmla="*/ 2 h 31"/>
                    <a:gd name="T24" fmla="*/ 1 w 34"/>
                    <a:gd name="T25" fmla="*/ 2 h 31"/>
                    <a:gd name="T26" fmla="*/ 0 w 34"/>
                    <a:gd name="T27" fmla="*/ 2 h 31"/>
                    <a:gd name="T28" fmla="*/ 0 w 34"/>
                    <a:gd name="T29" fmla="*/ 2 h 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" h="31">
                      <a:moveTo>
                        <a:pt x="0" y="18"/>
                      </a:moveTo>
                      <a:lnTo>
                        <a:pt x="8" y="22"/>
                      </a:lnTo>
                      <a:lnTo>
                        <a:pt x="17" y="26"/>
                      </a:lnTo>
                      <a:lnTo>
                        <a:pt x="27" y="30"/>
                      </a:lnTo>
                      <a:lnTo>
                        <a:pt x="34" y="31"/>
                      </a:lnTo>
                      <a:lnTo>
                        <a:pt x="33" y="24"/>
                      </a:lnTo>
                      <a:lnTo>
                        <a:pt x="30" y="15"/>
                      </a:lnTo>
                      <a:lnTo>
                        <a:pt x="26" y="6"/>
                      </a:lnTo>
                      <a:lnTo>
                        <a:pt x="20" y="0"/>
                      </a:lnTo>
                      <a:lnTo>
                        <a:pt x="16" y="5"/>
                      </a:lnTo>
                      <a:lnTo>
                        <a:pt x="10" y="11"/>
                      </a:lnTo>
                      <a:lnTo>
                        <a:pt x="8" y="14"/>
                      </a:lnTo>
                      <a:lnTo>
                        <a:pt x="6" y="16"/>
                      </a:lnTo>
                      <a:lnTo>
                        <a:pt x="4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34" name="Freeform 297"/>
                <p:cNvSpPr>
                  <a:spLocks/>
                </p:cNvSpPr>
                <p:nvPr/>
              </p:nvSpPr>
              <p:spPr bwMode="auto">
                <a:xfrm>
                  <a:off x="5139" y="2418"/>
                  <a:ext cx="6" cy="12"/>
                </a:xfrm>
                <a:custGeom>
                  <a:avLst/>
                  <a:gdLst>
                    <a:gd name="T0" fmla="*/ 0 w 20"/>
                    <a:gd name="T1" fmla="*/ 1 h 37"/>
                    <a:gd name="T2" fmla="*/ 0 w 20"/>
                    <a:gd name="T3" fmla="*/ 4 h 37"/>
                    <a:gd name="T4" fmla="*/ 1 w 20"/>
                    <a:gd name="T5" fmla="*/ 4 h 37"/>
                    <a:gd name="T6" fmla="*/ 2 w 20"/>
                    <a:gd name="T7" fmla="*/ 3 h 37"/>
                    <a:gd name="T8" fmla="*/ 2 w 20"/>
                    <a:gd name="T9" fmla="*/ 0 h 37"/>
                    <a:gd name="T10" fmla="*/ 0 w 20"/>
                    <a:gd name="T11" fmla="*/ 1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37">
                      <a:moveTo>
                        <a:pt x="0" y="6"/>
                      </a:moveTo>
                      <a:lnTo>
                        <a:pt x="0" y="37"/>
                      </a:lnTo>
                      <a:lnTo>
                        <a:pt x="7" y="33"/>
                      </a:lnTo>
                      <a:lnTo>
                        <a:pt x="20" y="30"/>
                      </a:lnTo>
                      <a:lnTo>
                        <a:pt x="20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35" name="Line 298"/>
                <p:cNvSpPr>
                  <a:spLocks noChangeShapeType="1"/>
                </p:cNvSpPr>
                <p:nvPr/>
              </p:nvSpPr>
              <p:spPr bwMode="auto">
                <a:xfrm>
                  <a:off x="5180" y="2449"/>
                  <a:ext cx="1" cy="1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36" name="Freeform 299"/>
                <p:cNvSpPr>
                  <a:spLocks/>
                </p:cNvSpPr>
                <p:nvPr/>
              </p:nvSpPr>
              <p:spPr bwMode="auto">
                <a:xfrm>
                  <a:off x="5180" y="2453"/>
                  <a:ext cx="4" cy="6"/>
                </a:xfrm>
                <a:custGeom>
                  <a:avLst/>
                  <a:gdLst>
                    <a:gd name="T0" fmla="*/ 0 w 13"/>
                    <a:gd name="T1" fmla="*/ 2 h 18"/>
                    <a:gd name="T2" fmla="*/ 0 w 13"/>
                    <a:gd name="T3" fmla="*/ 1 h 18"/>
                    <a:gd name="T4" fmla="*/ 0 w 13"/>
                    <a:gd name="T5" fmla="*/ 1 h 18"/>
                    <a:gd name="T6" fmla="*/ 1 w 13"/>
                    <a:gd name="T7" fmla="*/ 0 h 18"/>
                    <a:gd name="T8" fmla="*/ 1 w 13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8">
                      <a:moveTo>
                        <a:pt x="0" y="18"/>
                      </a:moveTo>
                      <a:lnTo>
                        <a:pt x="1" y="13"/>
                      </a:lnTo>
                      <a:lnTo>
                        <a:pt x="3" y="9"/>
                      </a:lnTo>
                      <a:lnTo>
                        <a:pt x="7" y="4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37" name="Line 300"/>
                <p:cNvSpPr>
                  <a:spLocks noChangeShapeType="1"/>
                </p:cNvSpPr>
                <p:nvPr/>
              </p:nvSpPr>
              <p:spPr bwMode="auto">
                <a:xfrm flipH="1" flipV="1">
                  <a:off x="5178" y="2447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38" name="Freeform 301"/>
                <p:cNvSpPr>
                  <a:spLocks/>
                </p:cNvSpPr>
                <p:nvPr/>
              </p:nvSpPr>
              <p:spPr bwMode="auto">
                <a:xfrm>
                  <a:off x="5116" y="2564"/>
                  <a:ext cx="9" cy="10"/>
                </a:xfrm>
                <a:custGeom>
                  <a:avLst/>
                  <a:gdLst>
                    <a:gd name="T0" fmla="*/ 0 w 27"/>
                    <a:gd name="T1" fmla="*/ 0 h 31"/>
                    <a:gd name="T2" fmla="*/ 2 w 27"/>
                    <a:gd name="T3" fmla="*/ 3 h 31"/>
                    <a:gd name="T4" fmla="*/ 3 w 27"/>
                    <a:gd name="T5" fmla="*/ 1 h 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7" h="31">
                      <a:moveTo>
                        <a:pt x="0" y="0"/>
                      </a:moveTo>
                      <a:lnTo>
                        <a:pt x="20" y="31"/>
                      </a:lnTo>
                      <a:lnTo>
                        <a:pt x="27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39" name="Freeform 302"/>
                <p:cNvSpPr>
                  <a:spLocks/>
                </p:cNvSpPr>
                <p:nvPr/>
              </p:nvSpPr>
              <p:spPr bwMode="auto">
                <a:xfrm>
                  <a:off x="5119" y="2568"/>
                  <a:ext cx="6" cy="1"/>
                </a:xfrm>
                <a:custGeom>
                  <a:avLst/>
                  <a:gdLst>
                    <a:gd name="T0" fmla="*/ 2 w 20"/>
                    <a:gd name="T1" fmla="*/ 0 h 1"/>
                    <a:gd name="T2" fmla="*/ 1 w 20"/>
                    <a:gd name="T3" fmla="*/ 0 h 1"/>
                    <a:gd name="T4" fmla="*/ 0 w 2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20" y="0"/>
                      </a:move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40" name="Freeform 303"/>
                <p:cNvSpPr>
                  <a:spLocks/>
                </p:cNvSpPr>
                <p:nvPr/>
              </p:nvSpPr>
              <p:spPr bwMode="auto">
                <a:xfrm>
                  <a:off x="5127" y="2557"/>
                  <a:ext cx="12" cy="5"/>
                </a:xfrm>
                <a:custGeom>
                  <a:avLst/>
                  <a:gdLst>
                    <a:gd name="T0" fmla="*/ 0 w 34"/>
                    <a:gd name="T1" fmla="*/ 2 h 13"/>
                    <a:gd name="T2" fmla="*/ 1 w 34"/>
                    <a:gd name="T3" fmla="*/ 2 h 13"/>
                    <a:gd name="T4" fmla="*/ 1 w 34"/>
                    <a:gd name="T5" fmla="*/ 2 h 13"/>
                    <a:gd name="T6" fmla="*/ 2 w 34"/>
                    <a:gd name="T7" fmla="*/ 2 h 13"/>
                    <a:gd name="T8" fmla="*/ 2 w 34"/>
                    <a:gd name="T9" fmla="*/ 1 h 13"/>
                    <a:gd name="T10" fmla="*/ 4 w 34"/>
                    <a:gd name="T11" fmla="*/ 0 h 13"/>
                    <a:gd name="T12" fmla="*/ 4 w 34"/>
                    <a:gd name="T13" fmla="*/ 0 h 13"/>
                    <a:gd name="T14" fmla="*/ 3 w 34"/>
                    <a:gd name="T15" fmla="*/ 0 h 13"/>
                    <a:gd name="T16" fmla="*/ 2 w 34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4" h="13">
                      <a:moveTo>
                        <a:pt x="0" y="13"/>
                      </a:moveTo>
                      <a:lnTo>
                        <a:pt x="6" y="13"/>
                      </a:lnTo>
                      <a:lnTo>
                        <a:pt x="10" y="11"/>
                      </a:lnTo>
                      <a:lnTo>
                        <a:pt x="16" y="10"/>
                      </a:lnTo>
                      <a:lnTo>
                        <a:pt x="20" y="7"/>
                      </a:lnTo>
                      <a:lnTo>
                        <a:pt x="28" y="2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41" name="Freeform 304"/>
                <p:cNvSpPr>
                  <a:spLocks/>
                </p:cNvSpPr>
                <p:nvPr/>
              </p:nvSpPr>
              <p:spPr bwMode="auto">
                <a:xfrm>
                  <a:off x="5127" y="2547"/>
                  <a:ext cx="12" cy="6"/>
                </a:xfrm>
                <a:custGeom>
                  <a:avLst/>
                  <a:gdLst>
                    <a:gd name="T0" fmla="*/ 4 w 34"/>
                    <a:gd name="T1" fmla="*/ 2 h 18"/>
                    <a:gd name="T2" fmla="*/ 4 w 34"/>
                    <a:gd name="T3" fmla="*/ 0 h 18"/>
                    <a:gd name="T4" fmla="*/ 4 w 34"/>
                    <a:gd name="T5" fmla="*/ 0 h 18"/>
                    <a:gd name="T6" fmla="*/ 2 w 34"/>
                    <a:gd name="T7" fmla="*/ 0 h 18"/>
                    <a:gd name="T8" fmla="*/ 1 w 34"/>
                    <a:gd name="T9" fmla="*/ 0 h 18"/>
                    <a:gd name="T10" fmla="*/ 0 w 34"/>
                    <a:gd name="T11" fmla="*/ 0 h 18"/>
                    <a:gd name="T12" fmla="*/ 4 w 34"/>
                    <a:gd name="T13" fmla="*/ 2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8">
                      <a:moveTo>
                        <a:pt x="34" y="18"/>
                      </a:move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0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34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42" name="Freeform 305"/>
                <p:cNvSpPr>
                  <a:spLocks/>
                </p:cNvSpPr>
                <p:nvPr/>
              </p:nvSpPr>
              <p:spPr bwMode="auto">
                <a:xfrm>
                  <a:off x="5141" y="2535"/>
                  <a:ext cx="20" cy="8"/>
                </a:xfrm>
                <a:custGeom>
                  <a:avLst/>
                  <a:gdLst>
                    <a:gd name="T0" fmla="*/ 6 w 59"/>
                    <a:gd name="T1" fmla="*/ 3 h 25"/>
                    <a:gd name="T2" fmla="*/ 6 w 59"/>
                    <a:gd name="T3" fmla="*/ 1 h 25"/>
                    <a:gd name="T4" fmla="*/ 7 w 59"/>
                    <a:gd name="T5" fmla="*/ 0 h 25"/>
                    <a:gd name="T6" fmla="*/ 5 w 59"/>
                    <a:gd name="T7" fmla="*/ 0 h 25"/>
                    <a:gd name="T8" fmla="*/ 3 w 59"/>
                    <a:gd name="T9" fmla="*/ 0 h 25"/>
                    <a:gd name="T10" fmla="*/ 2 w 59"/>
                    <a:gd name="T11" fmla="*/ 0 h 25"/>
                    <a:gd name="T12" fmla="*/ 1 w 59"/>
                    <a:gd name="T13" fmla="*/ 0 h 25"/>
                    <a:gd name="T14" fmla="*/ 1 w 59"/>
                    <a:gd name="T15" fmla="*/ 0 h 25"/>
                    <a:gd name="T16" fmla="*/ 0 w 59"/>
                    <a:gd name="T17" fmla="*/ 1 h 25"/>
                    <a:gd name="T18" fmla="*/ 1 w 59"/>
                    <a:gd name="T19" fmla="*/ 1 h 25"/>
                    <a:gd name="T20" fmla="*/ 3 w 59"/>
                    <a:gd name="T21" fmla="*/ 2 h 25"/>
                    <a:gd name="T22" fmla="*/ 4 w 59"/>
                    <a:gd name="T23" fmla="*/ 2 h 25"/>
                    <a:gd name="T24" fmla="*/ 4 w 59"/>
                    <a:gd name="T25" fmla="*/ 3 h 25"/>
                    <a:gd name="T26" fmla="*/ 5 w 59"/>
                    <a:gd name="T27" fmla="*/ 3 h 25"/>
                    <a:gd name="T28" fmla="*/ 6 w 59"/>
                    <a:gd name="T29" fmla="*/ 3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9" h="25">
                      <a:moveTo>
                        <a:pt x="53" y="25"/>
                      </a:moveTo>
                      <a:lnTo>
                        <a:pt x="56" y="12"/>
                      </a:lnTo>
                      <a:lnTo>
                        <a:pt x="59" y="0"/>
                      </a:lnTo>
                      <a:lnTo>
                        <a:pt x="44" y="0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2"/>
                      </a:lnTo>
                      <a:lnTo>
                        <a:pt x="5" y="4"/>
                      </a:lnTo>
                      <a:lnTo>
                        <a:pt x="0" y="6"/>
                      </a:lnTo>
                      <a:lnTo>
                        <a:pt x="13" y="14"/>
                      </a:lnTo>
                      <a:lnTo>
                        <a:pt x="26" y="20"/>
                      </a:lnTo>
                      <a:lnTo>
                        <a:pt x="33" y="22"/>
                      </a:lnTo>
                      <a:lnTo>
                        <a:pt x="38" y="24"/>
                      </a:lnTo>
                      <a:lnTo>
                        <a:pt x="46" y="25"/>
                      </a:lnTo>
                      <a:lnTo>
                        <a:pt x="53" y="2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43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5191" y="2516"/>
                  <a:ext cx="6" cy="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779" name="Freeform 307"/>
              <p:cNvSpPr>
                <a:spLocks/>
              </p:cNvSpPr>
              <p:nvPr/>
            </p:nvSpPr>
            <p:spPr bwMode="auto">
              <a:xfrm>
                <a:off x="5057421" y="3322345"/>
                <a:ext cx="9393" cy="36567"/>
              </a:xfrm>
              <a:custGeom>
                <a:avLst/>
                <a:gdLst>
                  <a:gd name="T0" fmla="*/ 0 w 33"/>
                  <a:gd name="T1" fmla="*/ 31096407 h 43"/>
                  <a:gd name="T2" fmla="*/ 81121 w 33"/>
                  <a:gd name="T3" fmla="*/ 24587481 h 43"/>
                  <a:gd name="T4" fmla="*/ 161958 w 33"/>
                  <a:gd name="T5" fmla="*/ 19525928 h 43"/>
                  <a:gd name="T6" fmla="*/ 405038 w 33"/>
                  <a:gd name="T7" fmla="*/ 15186360 h 43"/>
                  <a:gd name="T8" fmla="*/ 729238 w 33"/>
                  <a:gd name="T9" fmla="*/ 10847643 h 43"/>
                  <a:gd name="T10" fmla="*/ 1134276 w 33"/>
                  <a:gd name="T11" fmla="*/ 6508926 h 43"/>
                  <a:gd name="T12" fmla="*/ 1620435 w 33"/>
                  <a:gd name="T13" fmla="*/ 3615881 h 43"/>
                  <a:gd name="T14" fmla="*/ 2106594 w 33"/>
                  <a:gd name="T15" fmla="*/ 1446522 h 43"/>
                  <a:gd name="T16" fmla="*/ 2673589 w 33"/>
                  <a:gd name="T17" fmla="*/ 0 h 43"/>
                  <a:gd name="T18" fmla="*/ 2673589 w 33"/>
                  <a:gd name="T19" fmla="*/ 18079405 h 43"/>
                  <a:gd name="T20" fmla="*/ 1863514 w 33"/>
                  <a:gd name="T21" fmla="*/ 19525928 h 43"/>
                  <a:gd name="T22" fmla="*/ 1458192 w 33"/>
                  <a:gd name="T23" fmla="*/ 20971600 h 43"/>
                  <a:gd name="T24" fmla="*/ 1296234 w 33"/>
                  <a:gd name="T25" fmla="*/ 23141809 h 43"/>
                  <a:gd name="T26" fmla="*/ 1296234 w 33"/>
                  <a:gd name="T27" fmla="*/ 24587481 h 43"/>
                  <a:gd name="T28" fmla="*/ 1296234 w 33"/>
                  <a:gd name="T29" fmla="*/ 26034003 h 43"/>
                  <a:gd name="T30" fmla="*/ 1134276 w 33"/>
                  <a:gd name="T31" fmla="*/ 27480526 h 43"/>
                  <a:gd name="T32" fmla="*/ 810075 w 33"/>
                  <a:gd name="T33" fmla="*/ 29649884 h 43"/>
                  <a:gd name="T34" fmla="*/ 0 w 33"/>
                  <a:gd name="T35" fmla="*/ 31096407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3" h="43">
                    <a:moveTo>
                      <a:pt x="0" y="43"/>
                    </a:moveTo>
                    <a:lnTo>
                      <a:pt x="1" y="34"/>
                    </a:lnTo>
                    <a:lnTo>
                      <a:pt x="2" y="27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4" y="9"/>
                    </a:lnTo>
                    <a:lnTo>
                      <a:pt x="20" y="5"/>
                    </a:lnTo>
                    <a:lnTo>
                      <a:pt x="26" y="2"/>
                    </a:lnTo>
                    <a:lnTo>
                      <a:pt x="33" y="0"/>
                    </a:lnTo>
                    <a:lnTo>
                      <a:pt x="33" y="25"/>
                    </a:lnTo>
                    <a:lnTo>
                      <a:pt x="23" y="27"/>
                    </a:lnTo>
                    <a:lnTo>
                      <a:pt x="18" y="29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1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80" name="Freeform 308"/>
              <p:cNvSpPr>
                <a:spLocks/>
              </p:cNvSpPr>
              <p:nvPr/>
            </p:nvSpPr>
            <p:spPr bwMode="auto">
              <a:xfrm>
                <a:off x="5107515" y="3282644"/>
                <a:ext cx="14611" cy="38657"/>
              </a:xfrm>
              <a:custGeom>
                <a:avLst/>
                <a:gdLst>
                  <a:gd name="T0" fmla="*/ 0 w 54"/>
                  <a:gd name="T1" fmla="*/ 9710470 h 92"/>
                  <a:gd name="T2" fmla="*/ 73326 w 54"/>
                  <a:gd name="T3" fmla="*/ 9004140 h 92"/>
                  <a:gd name="T4" fmla="*/ 146381 w 54"/>
                  <a:gd name="T5" fmla="*/ 8121752 h 92"/>
                  <a:gd name="T6" fmla="*/ 219706 w 54"/>
                  <a:gd name="T7" fmla="*/ 7415421 h 92"/>
                  <a:gd name="T8" fmla="*/ 439142 w 54"/>
                  <a:gd name="T9" fmla="*/ 6532613 h 92"/>
                  <a:gd name="T10" fmla="*/ 805228 w 54"/>
                  <a:gd name="T11" fmla="*/ 5119952 h 92"/>
                  <a:gd name="T12" fmla="*/ 1317696 w 54"/>
                  <a:gd name="T13" fmla="*/ 3707711 h 92"/>
                  <a:gd name="T14" fmla="*/ 2269575 w 54"/>
                  <a:gd name="T15" fmla="*/ 1235763 h 92"/>
                  <a:gd name="T16" fmla="*/ 3001749 w 54"/>
                  <a:gd name="T17" fmla="*/ 0 h 92"/>
                  <a:gd name="T18" fmla="*/ 3953358 w 54"/>
                  <a:gd name="T19" fmla="*/ 2118572 h 92"/>
                  <a:gd name="T20" fmla="*/ 3733652 w 54"/>
                  <a:gd name="T21" fmla="*/ 3707711 h 92"/>
                  <a:gd name="T22" fmla="*/ 3440891 w 54"/>
                  <a:gd name="T23" fmla="*/ 5119952 h 92"/>
                  <a:gd name="T24" fmla="*/ 3221184 w 54"/>
                  <a:gd name="T25" fmla="*/ 6179237 h 92"/>
                  <a:gd name="T26" fmla="*/ 3001749 w 54"/>
                  <a:gd name="T27" fmla="*/ 7238943 h 92"/>
                  <a:gd name="T28" fmla="*/ 2415956 w 54"/>
                  <a:gd name="T29" fmla="*/ 8651184 h 92"/>
                  <a:gd name="T30" fmla="*/ 2049869 w 54"/>
                  <a:gd name="T31" fmla="*/ 9710470 h 92"/>
                  <a:gd name="T32" fmla="*/ 1903489 w 54"/>
                  <a:gd name="T33" fmla="*/ 11299609 h 92"/>
                  <a:gd name="T34" fmla="*/ 1903489 w 54"/>
                  <a:gd name="T35" fmla="*/ 13065226 h 92"/>
                  <a:gd name="T36" fmla="*/ 1757108 w 54"/>
                  <a:gd name="T37" fmla="*/ 14653944 h 92"/>
                  <a:gd name="T38" fmla="*/ 1464076 w 54"/>
                  <a:gd name="T39" fmla="*/ 16243083 h 92"/>
                  <a:gd name="T40" fmla="*/ 1024935 w 54"/>
                  <a:gd name="T41" fmla="*/ 14653944 h 92"/>
                  <a:gd name="T42" fmla="*/ 585793 w 54"/>
                  <a:gd name="T43" fmla="*/ 13065226 h 92"/>
                  <a:gd name="T44" fmla="*/ 366087 w 54"/>
                  <a:gd name="T45" fmla="*/ 12358895 h 92"/>
                  <a:gd name="T46" fmla="*/ 146381 w 54"/>
                  <a:gd name="T47" fmla="*/ 11299609 h 92"/>
                  <a:gd name="T48" fmla="*/ 73326 w 54"/>
                  <a:gd name="T49" fmla="*/ 10593279 h 92"/>
                  <a:gd name="T50" fmla="*/ 0 w 54"/>
                  <a:gd name="T51" fmla="*/ 9710470 h 9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4" h="92">
                    <a:moveTo>
                      <a:pt x="0" y="55"/>
                    </a:moveTo>
                    <a:lnTo>
                      <a:pt x="1" y="51"/>
                    </a:lnTo>
                    <a:lnTo>
                      <a:pt x="2" y="46"/>
                    </a:lnTo>
                    <a:lnTo>
                      <a:pt x="3" y="42"/>
                    </a:lnTo>
                    <a:lnTo>
                      <a:pt x="6" y="37"/>
                    </a:lnTo>
                    <a:lnTo>
                      <a:pt x="11" y="29"/>
                    </a:lnTo>
                    <a:lnTo>
                      <a:pt x="18" y="21"/>
                    </a:lnTo>
                    <a:lnTo>
                      <a:pt x="31" y="7"/>
                    </a:lnTo>
                    <a:lnTo>
                      <a:pt x="41" y="0"/>
                    </a:lnTo>
                    <a:lnTo>
                      <a:pt x="54" y="12"/>
                    </a:lnTo>
                    <a:lnTo>
                      <a:pt x="51" y="21"/>
                    </a:lnTo>
                    <a:lnTo>
                      <a:pt x="47" y="29"/>
                    </a:lnTo>
                    <a:lnTo>
                      <a:pt x="44" y="35"/>
                    </a:lnTo>
                    <a:lnTo>
                      <a:pt x="41" y="41"/>
                    </a:lnTo>
                    <a:lnTo>
                      <a:pt x="33" y="49"/>
                    </a:lnTo>
                    <a:lnTo>
                      <a:pt x="28" y="55"/>
                    </a:lnTo>
                    <a:lnTo>
                      <a:pt x="26" y="64"/>
                    </a:lnTo>
                    <a:lnTo>
                      <a:pt x="26" y="74"/>
                    </a:lnTo>
                    <a:lnTo>
                      <a:pt x="24" y="83"/>
                    </a:lnTo>
                    <a:lnTo>
                      <a:pt x="20" y="92"/>
                    </a:lnTo>
                    <a:lnTo>
                      <a:pt x="14" y="83"/>
                    </a:lnTo>
                    <a:lnTo>
                      <a:pt x="8" y="74"/>
                    </a:lnTo>
                    <a:lnTo>
                      <a:pt x="5" y="70"/>
                    </a:lnTo>
                    <a:lnTo>
                      <a:pt x="2" y="64"/>
                    </a:lnTo>
                    <a:lnTo>
                      <a:pt x="1" y="60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81" name="Freeform 309"/>
              <p:cNvSpPr>
                <a:spLocks/>
              </p:cNvSpPr>
              <p:nvPr/>
            </p:nvSpPr>
            <p:spPr bwMode="auto">
              <a:xfrm>
                <a:off x="5138823" y="3203241"/>
                <a:ext cx="15655" cy="37612"/>
              </a:xfrm>
              <a:custGeom>
                <a:avLst/>
                <a:gdLst>
                  <a:gd name="T0" fmla="*/ 0 w 60"/>
                  <a:gd name="T1" fmla="*/ 0 h 18"/>
                  <a:gd name="T2" fmla="*/ 1293364 w 60"/>
                  <a:gd name="T3" fmla="*/ 17464505 h 18"/>
                  <a:gd name="T4" fmla="*/ 2518890 w 60"/>
                  <a:gd name="T5" fmla="*/ 39296182 h 18"/>
                  <a:gd name="T6" fmla="*/ 3063423 w 60"/>
                  <a:gd name="T7" fmla="*/ 48028434 h 18"/>
                  <a:gd name="T8" fmla="*/ 3472018 w 60"/>
                  <a:gd name="T9" fmla="*/ 56760687 h 18"/>
                  <a:gd name="T10" fmla="*/ 3812253 w 60"/>
                  <a:gd name="T11" fmla="*/ 69860111 h 18"/>
                  <a:gd name="T12" fmla="*/ 4084650 w 60"/>
                  <a:gd name="T13" fmla="*/ 78592364 h 18"/>
                  <a:gd name="T14" fmla="*/ 2586989 w 60"/>
                  <a:gd name="T15" fmla="*/ 78592364 h 18"/>
                  <a:gd name="T16" fmla="*/ 1565761 w 60"/>
                  <a:gd name="T17" fmla="*/ 78592364 h 18"/>
                  <a:gd name="T18" fmla="*/ 680732 w 60"/>
                  <a:gd name="T19" fmla="*/ 78592364 h 18"/>
                  <a:gd name="T20" fmla="*/ 0 w 60"/>
                  <a:gd name="T21" fmla="*/ 78592364 h 18"/>
                  <a:gd name="T22" fmla="*/ 0 w 60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" h="18">
                    <a:moveTo>
                      <a:pt x="0" y="0"/>
                    </a:moveTo>
                    <a:lnTo>
                      <a:pt x="19" y="4"/>
                    </a:lnTo>
                    <a:lnTo>
                      <a:pt x="37" y="9"/>
                    </a:lnTo>
                    <a:lnTo>
                      <a:pt x="45" y="11"/>
                    </a:lnTo>
                    <a:lnTo>
                      <a:pt x="51" y="13"/>
                    </a:lnTo>
                    <a:lnTo>
                      <a:pt x="56" y="16"/>
                    </a:lnTo>
                    <a:lnTo>
                      <a:pt x="60" y="18"/>
                    </a:lnTo>
                    <a:lnTo>
                      <a:pt x="38" y="18"/>
                    </a:lnTo>
                    <a:lnTo>
                      <a:pt x="23" y="18"/>
                    </a:lnTo>
                    <a:lnTo>
                      <a:pt x="10" y="18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82" name="Freeform 310"/>
              <p:cNvSpPr>
                <a:spLocks/>
              </p:cNvSpPr>
              <p:nvPr/>
            </p:nvSpPr>
            <p:spPr bwMode="auto">
              <a:xfrm>
                <a:off x="5128387" y="3183391"/>
                <a:ext cx="16698" cy="37612"/>
              </a:xfrm>
              <a:custGeom>
                <a:avLst/>
                <a:gdLst>
                  <a:gd name="T0" fmla="*/ 0 w 66"/>
                  <a:gd name="T1" fmla="*/ 78592364 h 18"/>
                  <a:gd name="T2" fmla="*/ 4224594 w 66"/>
                  <a:gd name="T3" fmla="*/ 78592364 h 18"/>
                  <a:gd name="T4" fmla="*/ 3328468 w 66"/>
                  <a:gd name="T5" fmla="*/ 56760687 h 18"/>
                  <a:gd name="T6" fmla="*/ 2560360 w 66"/>
                  <a:gd name="T7" fmla="*/ 30563929 h 18"/>
                  <a:gd name="T8" fmla="*/ 2240315 w 66"/>
                  <a:gd name="T9" fmla="*/ 17464505 h 18"/>
                  <a:gd name="T10" fmla="*/ 1856261 w 66"/>
                  <a:gd name="T11" fmla="*/ 8732253 h 18"/>
                  <a:gd name="T12" fmla="*/ 1600225 w 66"/>
                  <a:gd name="T13" fmla="*/ 4367171 h 18"/>
                  <a:gd name="T14" fmla="*/ 1216171 w 66"/>
                  <a:gd name="T15" fmla="*/ 0 h 18"/>
                  <a:gd name="T16" fmla="*/ 0 w 66"/>
                  <a:gd name="T17" fmla="*/ 78592364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18">
                    <a:moveTo>
                      <a:pt x="0" y="18"/>
                    </a:moveTo>
                    <a:lnTo>
                      <a:pt x="66" y="18"/>
                    </a:lnTo>
                    <a:lnTo>
                      <a:pt x="52" y="13"/>
                    </a:lnTo>
                    <a:lnTo>
                      <a:pt x="40" y="7"/>
                    </a:lnTo>
                    <a:lnTo>
                      <a:pt x="35" y="4"/>
                    </a:lnTo>
                    <a:lnTo>
                      <a:pt x="29" y="2"/>
                    </a:lnTo>
                    <a:lnTo>
                      <a:pt x="25" y="1"/>
                    </a:lnTo>
                    <a:lnTo>
                      <a:pt x="19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83" name="Freeform 311"/>
              <p:cNvSpPr>
                <a:spLocks/>
              </p:cNvSpPr>
              <p:nvPr/>
            </p:nvSpPr>
            <p:spPr bwMode="auto">
              <a:xfrm>
                <a:off x="5013589" y="3115480"/>
                <a:ext cx="5218" cy="37612"/>
              </a:xfrm>
              <a:custGeom>
                <a:avLst/>
                <a:gdLst>
                  <a:gd name="T0" fmla="*/ 0 w 17"/>
                  <a:gd name="T1" fmla="*/ 28870792 h 42"/>
                  <a:gd name="T2" fmla="*/ 1224695 w 17"/>
                  <a:gd name="T3" fmla="*/ 33682442 h 42"/>
                  <a:gd name="T4" fmla="*/ 1318926 w 17"/>
                  <a:gd name="T5" fmla="*/ 26464520 h 42"/>
                  <a:gd name="T6" fmla="*/ 1507388 w 17"/>
                  <a:gd name="T7" fmla="*/ 18445104 h 42"/>
                  <a:gd name="T8" fmla="*/ 1601619 w 17"/>
                  <a:gd name="T9" fmla="*/ 14434948 h 42"/>
                  <a:gd name="T10" fmla="*/ 1507388 w 17"/>
                  <a:gd name="T11" fmla="*/ 9623299 h 42"/>
                  <a:gd name="T12" fmla="*/ 1507388 w 17"/>
                  <a:gd name="T13" fmla="*/ 4811649 h 42"/>
                  <a:gd name="T14" fmla="*/ 1224695 w 17"/>
                  <a:gd name="T15" fmla="*/ 0 h 42"/>
                  <a:gd name="T16" fmla="*/ 0 w 17"/>
                  <a:gd name="T17" fmla="*/ 2887079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42">
                    <a:moveTo>
                      <a:pt x="0" y="36"/>
                    </a:moveTo>
                    <a:lnTo>
                      <a:pt x="13" y="42"/>
                    </a:lnTo>
                    <a:lnTo>
                      <a:pt x="14" y="33"/>
                    </a:lnTo>
                    <a:lnTo>
                      <a:pt x="16" y="23"/>
                    </a:lnTo>
                    <a:lnTo>
                      <a:pt x="17" y="18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3" y="0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84" name="Freeform 312"/>
              <p:cNvSpPr>
                <a:spLocks/>
              </p:cNvSpPr>
              <p:nvPr/>
            </p:nvSpPr>
            <p:spPr bwMode="auto">
              <a:xfrm>
                <a:off x="4965583" y="3204286"/>
                <a:ext cx="19829" cy="38656"/>
              </a:xfrm>
              <a:custGeom>
                <a:avLst/>
                <a:gdLst>
                  <a:gd name="T0" fmla="*/ 454965 w 72"/>
                  <a:gd name="T1" fmla="*/ 51527115 h 29"/>
                  <a:gd name="T2" fmla="*/ 1137689 w 72"/>
                  <a:gd name="T3" fmla="*/ 46196586 h 29"/>
                  <a:gd name="T4" fmla="*/ 1820412 w 72"/>
                  <a:gd name="T5" fmla="*/ 42642900 h 29"/>
                  <a:gd name="T6" fmla="*/ 2427125 w 72"/>
                  <a:gd name="T7" fmla="*/ 42642900 h 29"/>
                  <a:gd name="T8" fmla="*/ 2958101 w 72"/>
                  <a:gd name="T9" fmla="*/ 42642900 h 29"/>
                  <a:gd name="T10" fmla="*/ 4171526 w 72"/>
                  <a:gd name="T11" fmla="*/ 47973429 h 29"/>
                  <a:gd name="T12" fmla="*/ 5460962 w 72"/>
                  <a:gd name="T13" fmla="*/ 51527115 h 29"/>
                  <a:gd name="T14" fmla="*/ 5460962 w 72"/>
                  <a:gd name="T15" fmla="*/ 7107372 h 29"/>
                  <a:gd name="T16" fmla="*/ 4399009 w 72"/>
                  <a:gd name="T17" fmla="*/ 1776843 h 29"/>
                  <a:gd name="T18" fmla="*/ 3564814 w 72"/>
                  <a:gd name="T19" fmla="*/ 0 h 29"/>
                  <a:gd name="T20" fmla="*/ 2958101 w 72"/>
                  <a:gd name="T21" fmla="*/ 0 h 29"/>
                  <a:gd name="T22" fmla="*/ 2578872 w 72"/>
                  <a:gd name="T23" fmla="*/ 3553686 h 29"/>
                  <a:gd name="T24" fmla="*/ 2047895 w 72"/>
                  <a:gd name="T25" fmla="*/ 5330529 h 29"/>
                  <a:gd name="T26" fmla="*/ 1592654 w 72"/>
                  <a:gd name="T27" fmla="*/ 8884215 h 29"/>
                  <a:gd name="T28" fmla="*/ 910206 w 72"/>
                  <a:gd name="T29" fmla="*/ 8884215 h 29"/>
                  <a:gd name="T30" fmla="*/ 0 w 72"/>
                  <a:gd name="T31" fmla="*/ 7107372 h 29"/>
                  <a:gd name="T32" fmla="*/ 227483 w 72"/>
                  <a:gd name="T33" fmla="*/ 28428156 h 29"/>
                  <a:gd name="T34" fmla="*/ 454965 w 72"/>
                  <a:gd name="T35" fmla="*/ 51527115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29">
                    <a:moveTo>
                      <a:pt x="6" y="29"/>
                    </a:moveTo>
                    <a:lnTo>
                      <a:pt x="15" y="26"/>
                    </a:lnTo>
                    <a:lnTo>
                      <a:pt x="24" y="24"/>
                    </a:lnTo>
                    <a:lnTo>
                      <a:pt x="32" y="24"/>
                    </a:lnTo>
                    <a:lnTo>
                      <a:pt x="39" y="24"/>
                    </a:lnTo>
                    <a:lnTo>
                      <a:pt x="55" y="27"/>
                    </a:lnTo>
                    <a:lnTo>
                      <a:pt x="72" y="29"/>
                    </a:lnTo>
                    <a:lnTo>
                      <a:pt x="72" y="4"/>
                    </a:lnTo>
                    <a:lnTo>
                      <a:pt x="58" y="1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4" y="2"/>
                    </a:lnTo>
                    <a:lnTo>
                      <a:pt x="27" y="3"/>
                    </a:lnTo>
                    <a:lnTo>
                      <a:pt x="21" y="5"/>
                    </a:lnTo>
                    <a:lnTo>
                      <a:pt x="12" y="5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6" y="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85" name="Freeform 313"/>
              <p:cNvSpPr>
                <a:spLocks/>
              </p:cNvSpPr>
              <p:nvPr/>
            </p:nvSpPr>
            <p:spPr bwMode="auto">
              <a:xfrm>
                <a:off x="4970801" y="3326525"/>
                <a:ext cx="12523" cy="36567"/>
              </a:xfrm>
              <a:custGeom>
                <a:avLst/>
                <a:gdLst>
                  <a:gd name="T0" fmla="*/ 0 w 46"/>
                  <a:gd name="T1" fmla="*/ 0 h 37"/>
                  <a:gd name="T2" fmla="*/ 666986 w 46"/>
                  <a:gd name="T3" fmla="*/ 8790904 h 37"/>
                  <a:gd name="T4" fmla="*/ 1482342 w 46"/>
                  <a:gd name="T5" fmla="*/ 14650519 h 37"/>
                  <a:gd name="T6" fmla="*/ 2297426 w 46"/>
                  <a:gd name="T7" fmla="*/ 19534684 h 37"/>
                  <a:gd name="T8" fmla="*/ 3409251 w 46"/>
                  <a:gd name="T9" fmla="*/ 24417861 h 37"/>
                  <a:gd name="T10" fmla="*/ 2742265 w 46"/>
                  <a:gd name="T11" fmla="*/ 28325589 h 37"/>
                  <a:gd name="T12" fmla="*/ 2149328 w 46"/>
                  <a:gd name="T13" fmla="*/ 32232328 h 37"/>
                  <a:gd name="T14" fmla="*/ 1556391 w 46"/>
                  <a:gd name="T15" fmla="*/ 35162630 h 37"/>
                  <a:gd name="T16" fmla="*/ 963454 w 46"/>
                  <a:gd name="T17" fmla="*/ 36139067 h 37"/>
                  <a:gd name="T18" fmla="*/ 666986 w 46"/>
                  <a:gd name="T19" fmla="*/ 35162630 h 37"/>
                  <a:gd name="T20" fmla="*/ 518888 w 46"/>
                  <a:gd name="T21" fmla="*/ 32232328 h 37"/>
                  <a:gd name="T22" fmla="*/ 370517 w 46"/>
                  <a:gd name="T23" fmla="*/ 28325589 h 37"/>
                  <a:gd name="T24" fmla="*/ 222419 w 46"/>
                  <a:gd name="T25" fmla="*/ 22464986 h 37"/>
                  <a:gd name="T26" fmla="*/ 74049 w 46"/>
                  <a:gd name="T27" fmla="*/ 11721206 h 37"/>
                  <a:gd name="T28" fmla="*/ 0 w 46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37">
                    <a:moveTo>
                      <a:pt x="0" y="0"/>
                    </a:moveTo>
                    <a:lnTo>
                      <a:pt x="9" y="9"/>
                    </a:lnTo>
                    <a:lnTo>
                      <a:pt x="20" y="15"/>
                    </a:lnTo>
                    <a:lnTo>
                      <a:pt x="31" y="20"/>
                    </a:lnTo>
                    <a:lnTo>
                      <a:pt x="46" y="25"/>
                    </a:lnTo>
                    <a:lnTo>
                      <a:pt x="37" y="29"/>
                    </a:lnTo>
                    <a:lnTo>
                      <a:pt x="29" y="33"/>
                    </a:lnTo>
                    <a:lnTo>
                      <a:pt x="21" y="36"/>
                    </a:lnTo>
                    <a:lnTo>
                      <a:pt x="13" y="37"/>
                    </a:lnTo>
                    <a:lnTo>
                      <a:pt x="9" y="36"/>
                    </a:lnTo>
                    <a:lnTo>
                      <a:pt x="7" y="33"/>
                    </a:lnTo>
                    <a:lnTo>
                      <a:pt x="5" y="29"/>
                    </a:lnTo>
                    <a:lnTo>
                      <a:pt x="3" y="23"/>
                    </a:lnTo>
                    <a:lnTo>
                      <a:pt x="1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86" name="Freeform 314"/>
              <p:cNvSpPr>
                <a:spLocks/>
              </p:cNvSpPr>
              <p:nvPr/>
            </p:nvSpPr>
            <p:spPr bwMode="auto">
              <a:xfrm>
                <a:off x="5044898" y="3207420"/>
                <a:ext cx="7306" cy="37612"/>
              </a:xfrm>
              <a:custGeom>
                <a:avLst/>
                <a:gdLst>
                  <a:gd name="T0" fmla="*/ 0 w 26"/>
                  <a:gd name="T1" fmla="*/ 0 h 19"/>
                  <a:gd name="T2" fmla="*/ 2052986 w 26"/>
                  <a:gd name="T3" fmla="*/ 74455923 h 19"/>
                  <a:gd name="T4" fmla="*/ 2052986 w 26"/>
                  <a:gd name="T5" fmla="*/ 35268179 h 19"/>
                  <a:gd name="T6" fmla="*/ 2052986 w 26"/>
                  <a:gd name="T7" fmla="*/ 0 h 19"/>
                  <a:gd name="T8" fmla="*/ 1184415 w 26"/>
                  <a:gd name="T9" fmla="*/ 0 h 19"/>
                  <a:gd name="T10" fmla="*/ 0 w 26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26" y="19"/>
                    </a:lnTo>
                    <a:lnTo>
                      <a:pt x="26" y="9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87" name="Freeform 315"/>
              <p:cNvSpPr>
                <a:spLocks/>
              </p:cNvSpPr>
              <p:nvPr/>
            </p:nvSpPr>
            <p:spPr bwMode="auto">
              <a:xfrm>
                <a:off x="4953060" y="3204286"/>
                <a:ext cx="12523" cy="38656"/>
              </a:xfrm>
              <a:custGeom>
                <a:avLst/>
                <a:gdLst>
                  <a:gd name="T0" fmla="*/ 169497 w 43"/>
                  <a:gd name="T1" fmla="*/ 0 h 31"/>
                  <a:gd name="T2" fmla="*/ 84749 w 43"/>
                  <a:gd name="T3" fmla="*/ 18659625 h 31"/>
                  <a:gd name="T4" fmla="*/ 0 w 43"/>
                  <a:gd name="T5" fmla="*/ 35763035 h 31"/>
                  <a:gd name="T6" fmla="*/ 0 w 43"/>
                  <a:gd name="T7" fmla="*/ 40427941 h 31"/>
                  <a:gd name="T8" fmla="*/ 0 w 43"/>
                  <a:gd name="T9" fmla="*/ 45092847 h 31"/>
                  <a:gd name="T10" fmla="*/ 0 w 43"/>
                  <a:gd name="T11" fmla="*/ 48202785 h 31"/>
                  <a:gd name="T12" fmla="*/ 169497 w 43"/>
                  <a:gd name="T13" fmla="*/ 48202785 h 31"/>
                  <a:gd name="T14" fmla="*/ 1102606 w 43"/>
                  <a:gd name="T15" fmla="*/ 34208066 h 31"/>
                  <a:gd name="T16" fmla="*/ 2120464 w 43"/>
                  <a:gd name="T17" fmla="*/ 20214594 h 31"/>
                  <a:gd name="T18" fmla="*/ 2968533 w 43"/>
                  <a:gd name="T19" fmla="*/ 7774844 h 31"/>
                  <a:gd name="T20" fmla="*/ 3647105 w 43"/>
                  <a:gd name="T21" fmla="*/ 0 h 31"/>
                  <a:gd name="T22" fmla="*/ 169497 w 43"/>
                  <a:gd name="T23" fmla="*/ 0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" h="31">
                    <a:moveTo>
                      <a:pt x="2" y="0"/>
                    </a:moveTo>
                    <a:lnTo>
                      <a:pt x="1" y="12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13" y="22"/>
                    </a:lnTo>
                    <a:lnTo>
                      <a:pt x="25" y="13"/>
                    </a:lnTo>
                    <a:lnTo>
                      <a:pt x="35" y="5"/>
                    </a:lnTo>
                    <a:lnTo>
                      <a:pt x="43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88" name="Freeform 316"/>
              <p:cNvSpPr>
                <a:spLocks/>
              </p:cNvSpPr>
              <p:nvPr/>
            </p:nvSpPr>
            <p:spPr bwMode="auto">
              <a:xfrm>
                <a:off x="4982281" y="3235629"/>
                <a:ext cx="19829" cy="37612"/>
              </a:xfrm>
              <a:custGeom>
                <a:avLst/>
                <a:gdLst>
                  <a:gd name="T0" fmla="*/ 311958 w 71"/>
                  <a:gd name="T1" fmla="*/ 7070288 h 49"/>
                  <a:gd name="T2" fmla="*/ 311958 w 71"/>
                  <a:gd name="T3" fmla="*/ 10605816 h 49"/>
                  <a:gd name="T4" fmla="*/ 389877 w 71"/>
                  <a:gd name="T5" fmla="*/ 14730087 h 49"/>
                  <a:gd name="T6" fmla="*/ 545996 w 71"/>
                  <a:gd name="T7" fmla="*/ 18264848 h 49"/>
                  <a:gd name="T8" fmla="*/ 702114 w 71"/>
                  <a:gd name="T9" fmla="*/ 21800376 h 49"/>
                  <a:gd name="T10" fmla="*/ 1091991 w 71"/>
                  <a:gd name="T11" fmla="*/ 24156883 h 49"/>
                  <a:gd name="T12" fmla="*/ 1403949 w 71"/>
                  <a:gd name="T13" fmla="*/ 27102900 h 49"/>
                  <a:gd name="T14" fmla="*/ 1793826 w 71"/>
                  <a:gd name="T15" fmla="*/ 28281154 h 49"/>
                  <a:gd name="T16" fmla="*/ 2339822 w 71"/>
                  <a:gd name="T17" fmla="*/ 28870664 h 49"/>
                  <a:gd name="T18" fmla="*/ 2729979 w 71"/>
                  <a:gd name="T19" fmla="*/ 28281154 h 49"/>
                  <a:gd name="T20" fmla="*/ 3119856 w 71"/>
                  <a:gd name="T21" fmla="*/ 27102900 h 49"/>
                  <a:gd name="T22" fmla="*/ 3510012 w 71"/>
                  <a:gd name="T23" fmla="*/ 24746393 h 49"/>
                  <a:gd name="T24" fmla="*/ 3899890 w 71"/>
                  <a:gd name="T25" fmla="*/ 21800376 h 49"/>
                  <a:gd name="T26" fmla="*/ 4679923 w 71"/>
                  <a:gd name="T27" fmla="*/ 16497851 h 49"/>
                  <a:gd name="T28" fmla="*/ 5537877 w 71"/>
                  <a:gd name="T29" fmla="*/ 10605816 h 49"/>
                  <a:gd name="T30" fmla="*/ 4757843 w 71"/>
                  <a:gd name="T31" fmla="*/ 7070288 h 49"/>
                  <a:gd name="T32" fmla="*/ 4056008 w 71"/>
                  <a:gd name="T33" fmla="*/ 5302524 h 49"/>
                  <a:gd name="T34" fmla="*/ 3431813 w 71"/>
                  <a:gd name="T35" fmla="*/ 4124271 h 49"/>
                  <a:gd name="T36" fmla="*/ 2885818 w 71"/>
                  <a:gd name="T37" fmla="*/ 3535528 h 49"/>
                  <a:gd name="T38" fmla="*/ 2261902 w 71"/>
                  <a:gd name="T39" fmla="*/ 3535528 h 49"/>
                  <a:gd name="T40" fmla="*/ 1637987 w 71"/>
                  <a:gd name="T41" fmla="*/ 2946017 h 49"/>
                  <a:gd name="T42" fmla="*/ 1091991 w 71"/>
                  <a:gd name="T43" fmla="*/ 1767764 h 49"/>
                  <a:gd name="T44" fmla="*/ 311958 w 71"/>
                  <a:gd name="T45" fmla="*/ 0 h 49"/>
                  <a:gd name="T46" fmla="*/ 234038 w 71"/>
                  <a:gd name="T47" fmla="*/ 589511 h 49"/>
                  <a:gd name="T48" fmla="*/ 77920 w 71"/>
                  <a:gd name="T49" fmla="*/ 3535528 h 49"/>
                  <a:gd name="T50" fmla="*/ 0 w 71"/>
                  <a:gd name="T51" fmla="*/ 4713781 h 49"/>
                  <a:gd name="T52" fmla="*/ 0 w 71"/>
                  <a:gd name="T53" fmla="*/ 5892035 h 49"/>
                  <a:gd name="T54" fmla="*/ 77920 w 71"/>
                  <a:gd name="T55" fmla="*/ 6481545 h 49"/>
                  <a:gd name="T56" fmla="*/ 311958 w 71"/>
                  <a:gd name="T57" fmla="*/ 7070288 h 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49">
                    <a:moveTo>
                      <a:pt x="4" y="12"/>
                    </a:moveTo>
                    <a:lnTo>
                      <a:pt x="4" y="18"/>
                    </a:lnTo>
                    <a:lnTo>
                      <a:pt x="5" y="25"/>
                    </a:lnTo>
                    <a:lnTo>
                      <a:pt x="7" y="31"/>
                    </a:lnTo>
                    <a:lnTo>
                      <a:pt x="9" y="37"/>
                    </a:lnTo>
                    <a:lnTo>
                      <a:pt x="14" y="41"/>
                    </a:lnTo>
                    <a:lnTo>
                      <a:pt x="18" y="46"/>
                    </a:lnTo>
                    <a:lnTo>
                      <a:pt x="23" y="48"/>
                    </a:lnTo>
                    <a:lnTo>
                      <a:pt x="30" y="49"/>
                    </a:lnTo>
                    <a:lnTo>
                      <a:pt x="35" y="48"/>
                    </a:lnTo>
                    <a:lnTo>
                      <a:pt x="40" y="46"/>
                    </a:lnTo>
                    <a:lnTo>
                      <a:pt x="45" y="42"/>
                    </a:lnTo>
                    <a:lnTo>
                      <a:pt x="50" y="37"/>
                    </a:lnTo>
                    <a:lnTo>
                      <a:pt x="60" y="28"/>
                    </a:lnTo>
                    <a:lnTo>
                      <a:pt x="71" y="18"/>
                    </a:lnTo>
                    <a:lnTo>
                      <a:pt x="61" y="12"/>
                    </a:lnTo>
                    <a:lnTo>
                      <a:pt x="52" y="9"/>
                    </a:lnTo>
                    <a:lnTo>
                      <a:pt x="44" y="7"/>
                    </a:lnTo>
                    <a:lnTo>
                      <a:pt x="37" y="6"/>
                    </a:lnTo>
                    <a:lnTo>
                      <a:pt x="29" y="6"/>
                    </a:lnTo>
                    <a:lnTo>
                      <a:pt x="21" y="5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4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89" name="Freeform 317"/>
              <p:cNvSpPr>
                <a:spLocks/>
              </p:cNvSpPr>
              <p:nvPr/>
            </p:nvSpPr>
            <p:spPr bwMode="auto">
              <a:xfrm>
                <a:off x="4851829" y="3369361"/>
                <a:ext cx="30265" cy="38656"/>
              </a:xfrm>
              <a:custGeom>
                <a:avLst/>
                <a:gdLst>
                  <a:gd name="T0" fmla="*/ 3358875 w 112"/>
                  <a:gd name="T1" fmla="*/ 4421652 h 26"/>
                  <a:gd name="T2" fmla="*/ 4089288 w 112"/>
                  <a:gd name="T3" fmla="*/ 4421652 h 26"/>
                  <a:gd name="T4" fmla="*/ 4819431 w 112"/>
                  <a:gd name="T5" fmla="*/ 6630991 h 26"/>
                  <a:gd name="T6" fmla="*/ 5403654 w 112"/>
                  <a:gd name="T7" fmla="*/ 8841817 h 26"/>
                  <a:gd name="T8" fmla="*/ 6133797 w 112"/>
                  <a:gd name="T9" fmla="*/ 13263468 h 26"/>
                  <a:gd name="T10" fmla="*/ 6718019 w 112"/>
                  <a:gd name="T11" fmla="*/ 19894459 h 26"/>
                  <a:gd name="T12" fmla="*/ 7301972 w 112"/>
                  <a:gd name="T13" fmla="*/ 26525450 h 26"/>
                  <a:gd name="T14" fmla="*/ 7740274 w 112"/>
                  <a:gd name="T15" fmla="*/ 35367266 h 26"/>
                  <a:gd name="T16" fmla="*/ 8178306 w 112"/>
                  <a:gd name="T17" fmla="*/ 44209083 h 26"/>
                  <a:gd name="T18" fmla="*/ 8032385 w 112"/>
                  <a:gd name="T19" fmla="*/ 48630735 h 26"/>
                  <a:gd name="T20" fmla="*/ 7667043 w 112"/>
                  <a:gd name="T21" fmla="*/ 50841561 h 26"/>
                  <a:gd name="T22" fmla="*/ 7375202 w 112"/>
                  <a:gd name="T23" fmla="*/ 55261726 h 26"/>
                  <a:gd name="T24" fmla="*/ 6936900 w 112"/>
                  <a:gd name="T25" fmla="*/ 55261726 h 26"/>
                  <a:gd name="T26" fmla="*/ 6352678 w 112"/>
                  <a:gd name="T27" fmla="*/ 57472551 h 26"/>
                  <a:gd name="T28" fmla="*/ 5768725 w 112"/>
                  <a:gd name="T29" fmla="*/ 57472551 h 26"/>
                  <a:gd name="T30" fmla="*/ 4819431 w 112"/>
                  <a:gd name="T31" fmla="*/ 53050900 h 26"/>
                  <a:gd name="T32" fmla="*/ 2993803 w 112"/>
                  <a:gd name="T33" fmla="*/ 41999744 h 26"/>
                  <a:gd name="T34" fmla="*/ 1168445 w 112"/>
                  <a:gd name="T35" fmla="*/ 28736276 h 26"/>
                  <a:gd name="T36" fmla="*/ 0 w 112"/>
                  <a:gd name="T37" fmla="*/ 17683633 h 26"/>
                  <a:gd name="T38" fmla="*/ 365072 w 112"/>
                  <a:gd name="T39" fmla="*/ 8841817 h 26"/>
                  <a:gd name="T40" fmla="*/ 803103 w 112"/>
                  <a:gd name="T41" fmla="*/ 4421652 h 26"/>
                  <a:gd name="T42" fmla="*/ 1314366 w 112"/>
                  <a:gd name="T43" fmla="*/ 2210826 h 26"/>
                  <a:gd name="T44" fmla="*/ 1825628 w 112"/>
                  <a:gd name="T45" fmla="*/ 0 h 26"/>
                  <a:gd name="T46" fmla="*/ 2701692 w 112"/>
                  <a:gd name="T47" fmla="*/ 2210826 h 26"/>
                  <a:gd name="T48" fmla="*/ 3358875 w 112"/>
                  <a:gd name="T49" fmla="*/ 4421652 h 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2" h="26">
                    <a:moveTo>
                      <a:pt x="46" y="2"/>
                    </a:moveTo>
                    <a:lnTo>
                      <a:pt x="56" y="2"/>
                    </a:lnTo>
                    <a:lnTo>
                      <a:pt x="66" y="3"/>
                    </a:lnTo>
                    <a:lnTo>
                      <a:pt x="74" y="4"/>
                    </a:lnTo>
                    <a:lnTo>
                      <a:pt x="84" y="6"/>
                    </a:lnTo>
                    <a:lnTo>
                      <a:pt x="92" y="9"/>
                    </a:lnTo>
                    <a:lnTo>
                      <a:pt x="100" y="12"/>
                    </a:lnTo>
                    <a:lnTo>
                      <a:pt x="106" y="16"/>
                    </a:lnTo>
                    <a:lnTo>
                      <a:pt x="112" y="20"/>
                    </a:lnTo>
                    <a:lnTo>
                      <a:pt x="110" y="22"/>
                    </a:lnTo>
                    <a:lnTo>
                      <a:pt x="105" y="23"/>
                    </a:lnTo>
                    <a:lnTo>
                      <a:pt x="101" y="25"/>
                    </a:lnTo>
                    <a:lnTo>
                      <a:pt x="95" y="25"/>
                    </a:lnTo>
                    <a:lnTo>
                      <a:pt x="87" y="26"/>
                    </a:lnTo>
                    <a:lnTo>
                      <a:pt x="79" y="26"/>
                    </a:lnTo>
                    <a:lnTo>
                      <a:pt x="66" y="24"/>
                    </a:lnTo>
                    <a:lnTo>
                      <a:pt x="41" y="19"/>
                    </a:lnTo>
                    <a:lnTo>
                      <a:pt x="16" y="13"/>
                    </a:lnTo>
                    <a:lnTo>
                      <a:pt x="0" y="8"/>
                    </a:lnTo>
                    <a:lnTo>
                      <a:pt x="5" y="4"/>
                    </a:lnTo>
                    <a:lnTo>
                      <a:pt x="11" y="2"/>
                    </a:lnTo>
                    <a:lnTo>
                      <a:pt x="18" y="1"/>
                    </a:lnTo>
                    <a:lnTo>
                      <a:pt x="25" y="0"/>
                    </a:lnTo>
                    <a:lnTo>
                      <a:pt x="37" y="1"/>
                    </a:lnTo>
                    <a:lnTo>
                      <a:pt x="46" y="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90" name="Freeform 318"/>
              <p:cNvSpPr>
                <a:spLocks/>
              </p:cNvSpPr>
              <p:nvPr/>
            </p:nvSpPr>
            <p:spPr bwMode="auto">
              <a:xfrm>
                <a:off x="4916533" y="3394435"/>
                <a:ext cx="9392" cy="38656"/>
              </a:xfrm>
              <a:custGeom>
                <a:avLst/>
                <a:gdLst>
                  <a:gd name="T0" fmla="*/ 0 w 41"/>
                  <a:gd name="T1" fmla="*/ 0 h 25"/>
                  <a:gd name="T2" fmla="*/ 2151455 w 41"/>
                  <a:gd name="T3" fmla="*/ 0 h 25"/>
                  <a:gd name="T4" fmla="*/ 1469275 w 41"/>
                  <a:gd name="T5" fmla="*/ 19126989 h 25"/>
                  <a:gd name="T6" fmla="*/ 944469 w 41"/>
                  <a:gd name="T7" fmla="*/ 35863491 h 25"/>
                  <a:gd name="T8" fmla="*/ 472349 w 41"/>
                  <a:gd name="T9" fmla="*/ 47817472 h 25"/>
                  <a:gd name="T10" fmla="*/ 0 w 41"/>
                  <a:gd name="T11" fmla="*/ 59771453 h 25"/>
                  <a:gd name="T12" fmla="*/ 0 w 41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25">
                    <a:moveTo>
                      <a:pt x="0" y="0"/>
                    </a:moveTo>
                    <a:lnTo>
                      <a:pt x="41" y="0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9" y="2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91" name="Freeform 319"/>
              <p:cNvSpPr>
                <a:spLocks/>
              </p:cNvSpPr>
              <p:nvPr/>
            </p:nvSpPr>
            <p:spPr bwMode="auto">
              <a:xfrm>
                <a:off x="4806953" y="3349510"/>
                <a:ext cx="24004" cy="36567"/>
              </a:xfrm>
              <a:custGeom>
                <a:avLst/>
                <a:gdLst>
                  <a:gd name="T0" fmla="*/ 0 w 81"/>
                  <a:gd name="T1" fmla="*/ 43133725 h 31"/>
                  <a:gd name="T2" fmla="*/ 0 w 81"/>
                  <a:gd name="T3" fmla="*/ 30611297 h 31"/>
                  <a:gd name="T4" fmla="*/ 0 w 81"/>
                  <a:gd name="T5" fmla="*/ 18088869 h 31"/>
                  <a:gd name="T6" fmla="*/ 0 w 81"/>
                  <a:gd name="T7" fmla="*/ 13914333 h 31"/>
                  <a:gd name="T8" fmla="*/ 175733 w 81"/>
                  <a:gd name="T9" fmla="*/ 11131703 h 31"/>
                  <a:gd name="T10" fmla="*/ 263451 w 81"/>
                  <a:gd name="T11" fmla="*/ 8347892 h 31"/>
                  <a:gd name="T12" fmla="*/ 351170 w 81"/>
                  <a:gd name="T13" fmla="*/ 5565261 h 31"/>
                  <a:gd name="T14" fmla="*/ 702636 w 81"/>
                  <a:gd name="T15" fmla="*/ 2782631 h 31"/>
                  <a:gd name="T16" fmla="*/ 1229538 w 81"/>
                  <a:gd name="T17" fmla="*/ 0 h 31"/>
                  <a:gd name="T18" fmla="*/ 2283343 w 81"/>
                  <a:gd name="T19" fmla="*/ 1391905 h 31"/>
                  <a:gd name="T20" fmla="*/ 3600600 w 81"/>
                  <a:gd name="T21" fmla="*/ 1391905 h 31"/>
                  <a:gd name="T22" fmla="*/ 4917857 w 81"/>
                  <a:gd name="T23" fmla="*/ 1391905 h 31"/>
                  <a:gd name="T24" fmla="*/ 5708210 w 81"/>
                  <a:gd name="T25" fmla="*/ 1391905 h 31"/>
                  <a:gd name="T26" fmla="*/ 6410846 w 81"/>
                  <a:gd name="T27" fmla="*/ 1391905 h 31"/>
                  <a:gd name="T28" fmla="*/ 7113482 w 81"/>
                  <a:gd name="T29" fmla="*/ 1391905 h 31"/>
                  <a:gd name="T30" fmla="*/ 6410846 w 81"/>
                  <a:gd name="T31" fmla="*/ 8347892 h 31"/>
                  <a:gd name="T32" fmla="*/ 5883943 w 81"/>
                  <a:gd name="T33" fmla="*/ 13914333 h 31"/>
                  <a:gd name="T34" fmla="*/ 5620492 w 81"/>
                  <a:gd name="T35" fmla="*/ 19479595 h 31"/>
                  <a:gd name="T36" fmla="*/ 5444759 w 81"/>
                  <a:gd name="T37" fmla="*/ 25044856 h 31"/>
                  <a:gd name="T38" fmla="*/ 5181308 w 81"/>
                  <a:gd name="T39" fmla="*/ 29219392 h 31"/>
                  <a:gd name="T40" fmla="*/ 4742420 w 81"/>
                  <a:gd name="T41" fmla="*/ 32002023 h 31"/>
                  <a:gd name="T42" fmla="*/ 4127503 w 81"/>
                  <a:gd name="T43" fmla="*/ 34785833 h 31"/>
                  <a:gd name="T44" fmla="*/ 2985979 w 81"/>
                  <a:gd name="T45" fmla="*/ 34785833 h 31"/>
                  <a:gd name="T46" fmla="*/ 0 w 81"/>
                  <a:gd name="T47" fmla="*/ 43133725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1" h="31">
                    <a:moveTo>
                      <a:pt x="0" y="31"/>
                    </a:moveTo>
                    <a:lnTo>
                      <a:pt x="0" y="22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6" y="1"/>
                    </a:lnTo>
                    <a:lnTo>
                      <a:pt x="41" y="1"/>
                    </a:lnTo>
                    <a:lnTo>
                      <a:pt x="56" y="1"/>
                    </a:lnTo>
                    <a:lnTo>
                      <a:pt x="65" y="1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73" y="6"/>
                    </a:lnTo>
                    <a:lnTo>
                      <a:pt x="67" y="10"/>
                    </a:lnTo>
                    <a:lnTo>
                      <a:pt x="64" y="14"/>
                    </a:lnTo>
                    <a:lnTo>
                      <a:pt x="62" y="18"/>
                    </a:lnTo>
                    <a:lnTo>
                      <a:pt x="59" y="21"/>
                    </a:lnTo>
                    <a:lnTo>
                      <a:pt x="54" y="23"/>
                    </a:lnTo>
                    <a:lnTo>
                      <a:pt x="47" y="25"/>
                    </a:lnTo>
                    <a:lnTo>
                      <a:pt x="34" y="25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92" name="Freeform 320"/>
              <p:cNvSpPr>
                <a:spLocks/>
              </p:cNvSpPr>
              <p:nvPr/>
            </p:nvSpPr>
            <p:spPr bwMode="auto">
              <a:xfrm>
                <a:off x="4836174" y="3340107"/>
                <a:ext cx="26091" cy="36567"/>
              </a:xfrm>
              <a:custGeom>
                <a:avLst/>
                <a:gdLst>
                  <a:gd name="T0" fmla="*/ 171790 w 89"/>
                  <a:gd name="T1" fmla="*/ 27288683 h 49"/>
                  <a:gd name="T2" fmla="*/ 7648767 w 89"/>
                  <a:gd name="T3" fmla="*/ 27288683 h 49"/>
                  <a:gd name="T4" fmla="*/ 6703335 w 89"/>
                  <a:gd name="T5" fmla="*/ 22833480 h 49"/>
                  <a:gd name="T6" fmla="*/ 5844091 w 89"/>
                  <a:gd name="T7" fmla="*/ 19491704 h 49"/>
                  <a:gd name="T8" fmla="*/ 4898659 w 89"/>
                  <a:gd name="T9" fmla="*/ 16707388 h 49"/>
                  <a:gd name="T10" fmla="*/ 3953226 w 89"/>
                  <a:gd name="T11" fmla="*/ 13923072 h 49"/>
                  <a:gd name="T12" fmla="*/ 3093982 w 89"/>
                  <a:gd name="T13" fmla="*/ 11695470 h 49"/>
                  <a:gd name="T14" fmla="*/ 2234445 w 89"/>
                  <a:gd name="T15" fmla="*/ 7796980 h 49"/>
                  <a:gd name="T16" fmla="*/ 1375201 w 89"/>
                  <a:gd name="T17" fmla="*/ 4455204 h 49"/>
                  <a:gd name="T18" fmla="*/ 773349 w 89"/>
                  <a:gd name="T19" fmla="*/ 0 h 49"/>
                  <a:gd name="T20" fmla="*/ 343874 w 89"/>
                  <a:gd name="T21" fmla="*/ 5569378 h 49"/>
                  <a:gd name="T22" fmla="*/ 85895 w 89"/>
                  <a:gd name="T23" fmla="*/ 12808898 h 49"/>
                  <a:gd name="T24" fmla="*/ 0 w 89"/>
                  <a:gd name="T25" fmla="*/ 16150674 h 49"/>
                  <a:gd name="T26" fmla="*/ 0 w 89"/>
                  <a:gd name="T27" fmla="*/ 20049164 h 49"/>
                  <a:gd name="T28" fmla="*/ 0 w 89"/>
                  <a:gd name="T29" fmla="*/ 23946907 h 49"/>
                  <a:gd name="T30" fmla="*/ 171790 w 89"/>
                  <a:gd name="T31" fmla="*/ 27288683 h 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" h="49">
                    <a:moveTo>
                      <a:pt x="2" y="49"/>
                    </a:moveTo>
                    <a:lnTo>
                      <a:pt x="89" y="49"/>
                    </a:lnTo>
                    <a:lnTo>
                      <a:pt x="78" y="41"/>
                    </a:lnTo>
                    <a:lnTo>
                      <a:pt x="68" y="35"/>
                    </a:lnTo>
                    <a:lnTo>
                      <a:pt x="57" y="30"/>
                    </a:lnTo>
                    <a:lnTo>
                      <a:pt x="46" y="25"/>
                    </a:lnTo>
                    <a:lnTo>
                      <a:pt x="36" y="21"/>
                    </a:lnTo>
                    <a:lnTo>
                      <a:pt x="26" y="14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4" y="10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4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93" name="Freeform 321"/>
              <p:cNvSpPr>
                <a:spLocks/>
              </p:cNvSpPr>
              <p:nvPr/>
            </p:nvSpPr>
            <p:spPr bwMode="auto">
              <a:xfrm>
                <a:off x="4870614" y="3346376"/>
                <a:ext cx="24003" cy="38656"/>
              </a:xfrm>
              <a:custGeom>
                <a:avLst/>
                <a:gdLst>
                  <a:gd name="T0" fmla="*/ 0 w 86"/>
                  <a:gd name="T1" fmla="*/ 14829618 h 46"/>
                  <a:gd name="T2" fmla="*/ 1090462 w 86"/>
                  <a:gd name="T3" fmla="*/ 18360760 h 46"/>
                  <a:gd name="T4" fmla="*/ 1947592 w 86"/>
                  <a:gd name="T5" fmla="*/ 20479277 h 46"/>
                  <a:gd name="T6" fmla="*/ 2336943 w 86"/>
                  <a:gd name="T7" fmla="*/ 21185169 h 46"/>
                  <a:gd name="T8" fmla="*/ 2804444 w 86"/>
                  <a:gd name="T9" fmla="*/ 21185169 h 46"/>
                  <a:gd name="T10" fmla="*/ 3193795 w 86"/>
                  <a:gd name="T11" fmla="*/ 20479277 h 46"/>
                  <a:gd name="T12" fmla="*/ 3583425 w 86"/>
                  <a:gd name="T13" fmla="*/ 19066652 h 46"/>
                  <a:gd name="T14" fmla="*/ 3583425 w 86"/>
                  <a:gd name="T15" fmla="*/ 25423043 h 46"/>
                  <a:gd name="T16" fmla="*/ 3583425 w 86"/>
                  <a:gd name="T17" fmla="*/ 32484486 h 46"/>
                  <a:gd name="T18" fmla="*/ 4362406 w 86"/>
                  <a:gd name="T19" fmla="*/ 31778593 h 46"/>
                  <a:gd name="T20" fmla="*/ 5219257 w 86"/>
                  <a:gd name="T21" fmla="*/ 30365969 h 46"/>
                  <a:gd name="T22" fmla="*/ 5998238 w 86"/>
                  <a:gd name="T23" fmla="*/ 28247452 h 46"/>
                  <a:gd name="T24" fmla="*/ 6699349 w 86"/>
                  <a:gd name="T25" fmla="*/ 28247452 h 46"/>
                  <a:gd name="T26" fmla="*/ 6465738 w 86"/>
                  <a:gd name="T27" fmla="*/ 22597793 h 46"/>
                  <a:gd name="T28" fmla="*/ 6231849 w 86"/>
                  <a:gd name="T29" fmla="*/ 17654867 h 46"/>
                  <a:gd name="T30" fmla="*/ 5764627 w 86"/>
                  <a:gd name="T31" fmla="*/ 13417834 h 46"/>
                  <a:gd name="T32" fmla="*/ 5452868 w 86"/>
                  <a:gd name="T33" fmla="*/ 9886692 h 46"/>
                  <a:gd name="T34" fmla="*/ 4985646 w 86"/>
                  <a:gd name="T35" fmla="*/ 6355551 h 46"/>
                  <a:gd name="T36" fmla="*/ 4518146 w 86"/>
                  <a:gd name="T37" fmla="*/ 4237034 h 46"/>
                  <a:gd name="T38" fmla="*/ 3972776 w 86"/>
                  <a:gd name="T39" fmla="*/ 2118517 h 46"/>
                  <a:gd name="T40" fmla="*/ 3583425 w 86"/>
                  <a:gd name="T41" fmla="*/ 705892 h 46"/>
                  <a:gd name="T42" fmla="*/ 3038054 w 86"/>
                  <a:gd name="T43" fmla="*/ 0 h 46"/>
                  <a:gd name="T44" fmla="*/ 2570554 w 86"/>
                  <a:gd name="T45" fmla="*/ 0 h 46"/>
                  <a:gd name="T46" fmla="*/ 2025462 w 86"/>
                  <a:gd name="T47" fmla="*/ 705892 h 46"/>
                  <a:gd name="T48" fmla="*/ 1480092 w 86"/>
                  <a:gd name="T49" fmla="*/ 2118517 h 46"/>
                  <a:gd name="T50" fmla="*/ 1090462 w 86"/>
                  <a:gd name="T51" fmla="*/ 4237034 h 46"/>
                  <a:gd name="T52" fmla="*/ 623241 w 86"/>
                  <a:gd name="T53" fmla="*/ 7061443 h 46"/>
                  <a:gd name="T54" fmla="*/ 311481 w 86"/>
                  <a:gd name="T55" fmla="*/ 10592584 h 46"/>
                  <a:gd name="T56" fmla="*/ 0 w 86"/>
                  <a:gd name="T57" fmla="*/ 14829618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6" h="46">
                    <a:moveTo>
                      <a:pt x="0" y="21"/>
                    </a:moveTo>
                    <a:lnTo>
                      <a:pt x="14" y="26"/>
                    </a:lnTo>
                    <a:lnTo>
                      <a:pt x="25" y="29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41" y="29"/>
                    </a:lnTo>
                    <a:lnTo>
                      <a:pt x="46" y="27"/>
                    </a:lnTo>
                    <a:lnTo>
                      <a:pt x="46" y="36"/>
                    </a:lnTo>
                    <a:lnTo>
                      <a:pt x="46" y="46"/>
                    </a:lnTo>
                    <a:lnTo>
                      <a:pt x="56" y="45"/>
                    </a:lnTo>
                    <a:lnTo>
                      <a:pt x="67" y="43"/>
                    </a:lnTo>
                    <a:lnTo>
                      <a:pt x="77" y="40"/>
                    </a:lnTo>
                    <a:lnTo>
                      <a:pt x="86" y="40"/>
                    </a:lnTo>
                    <a:lnTo>
                      <a:pt x="83" y="32"/>
                    </a:lnTo>
                    <a:lnTo>
                      <a:pt x="80" y="25"/>
                    </a:lnTo>
                    <a:lnTo>
                      <a:pt x="74" y="19"/>
                    </a:lnTo>
                    <a:lnTo>
                      <a:pt x="70" y="14"/>
                    </a:lnTo>
                    <a:lnTo>
                      <a:pt x="64" y="9"/>
                    </a:lnTo>
                    <a:lnTo>
                      <a:pt x="58" y="6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9" y="3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5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94" name="Freeform 322"/>
              <p:cNvSpPr>
                <a:spLocks/>
              </p:cNvSpPr>
              <p:nvPr/>
            </p:nvSpPr>
            <p:spPr bwMode="auto">
              <a:xfrm>
                <a:off x="4905053" y="3349510"/>
                <a:ext cx="16698" cy="36567"/>
              </a:xfrm>
              <a:custGeom>
                <a:avLst/>
                <a:gdLst>
                  <a:gd name="T0" fmla="*/ 0 w 59"/>
                  <a:gd name="T1" fmla="*/ 0 h 18"/>
                  <a:gd name="T2" fmla="*/ 0 w 59"/>
                  <a:gd name="T3" fmla="*/ 74285861 h 18"/>
                  <a:gd name="T4" fmla="*/ 3123941 w 59"/>
                  <a:gd name="T5" fmla="*/ 74285861 h 18"/>
                  <a:gd name="T6" fmla="*/ 4725817 w 59"/>
                  <a:gd name="T7" fmla="*/ 24761954 h 18"/>
                  <a:gd name="T8" fmla="*/ 4085067 w 59"/>
                  <a:gd name="T9" fmla="*/ 20635977 h 18"/>
                  <a:gd name="T10" fmla="*/ 3604504 w 59"/>
                  <a:gd name="T11" fmla="*/ 16507969 h 18"/>
                  <a:gd name="T12" fmla="*/ 2963753 w 59"/>
                  <a:gd name="T13" fmla="*/ 20635977 h 18"/>
                  <a:gd name="T14" fmla="*/ 2322720 w 59"/>
                  <a:gd name="T15" fmla="*/ 24761954 h 18"/>
                  <a:gd name="T16" fmla="*/ 1762064 w 59"/>
                  <a:gd name="T17" fmla="*/ 24761954 h 18"/>
                  <a:gd name="T18" fmla="*/ 1121313 w 59"/>
                  <a:gd name="T19" fmla="*/ 20635977 h 18"/>
                  <a:gd name="T20" fmla="*/ 560657 w 59"/>
                  <a:gd name="T21" fmla="*/ 16507969 h 18"/>
                  <a:gd name="T22" fmla="*/ 0 w 59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18">
                    <a:moveTo>
                      <a:pt x="0" y="0"/>
                    </a:moveTo>
                    <a:lnTo>
                      <a:pt x="0" y="18"/>
                    </a:lnTo>
                    <a:lnTo>
                      <a:pt x="39" y="18"/>
                    </a:lnTo>
                    <a:lnTo>
                      <a:pt x="59" y="6"/>
                    </a:lnTo>
                    <a:lnTo>
                      <a:pt x="51" y="5"/>
                    </a:lnTo>
                    <a:lnTo>
                      <a:pt x="45" y="4"/>
                    </a:lnTo>
                    <a:lnTo>
                      <a:pt x="37" y="5"/>
                    </a:lnTo>
                    <a:lnTo>
                      <a:pt x="29" y="6"/>
                    </a:lnTo>
                    <a:lnTo>
                      <a:pt x="22" y="6"/>
                    </a:lnTo>
                    <a:lnTo>
                      <a:pt x="14" y="5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95" name="Freeform 323"/>
              <p:cNvSpPr>
                <a:spLocks/>
              </p:cNvSpPr>
              <p:nvPr/>
            </p:nvSpPr>
            <p:spPr bwMode="auto">
              <a:xfrm>
                <a:off x="4953060" y="3344286"/>
                <a:ext cx="1044" cy="36567"/>
              </a:xfrm>
              <a:custGeom>
                <a:avLst/>
                <a:gdLst>
                  <a:gd name="T0" fmla="*/ 272484 w 4"/>
                  <a:gd name="T1" fmla="*/ 70376078 h 19"/>
                  <a:gd name="T2" fmla="*/ 272484 w 4"/>
                  <a:gd name="T3" fmla="*/ 0 h 19"/>
                  <a:gd name="T4" fmla="*/ 136242 w 4"/>
                  <a:gd name="T5" fmla="*/ 3704814 h 19"/>
                  <a:gd name="T6" fmla="*/ 68121 w 4"/>
                  <a:gd name="T7" fmla="*/ 11112519 h 19"/>
                  <a:gd name="T8" fmla="*/ 0 w 4"/>
                  <a:gd name="T9" fmla="*/ 22223113 h 19"/>
                  <a:gd name="T10" fmla="*/ 0 w 4"/>
                  <a:gd name="T11" fmla="*/ 37040446 h 19"/>
                  <a:gd name="T12" fmla="*/ 0 w 4"/>
                  <a:gd name="T13" fmla="*/ 51855855 h 19"/>
                  <a:gd name="T14" fmla="*/ 68121 w 4"/>
                  <a:gd name="T15" fmla="*/ 59263560 h 19"/>
                  <a:gd name="T16" fmla="*/ 136242 w 4"/>
                  <a:gd name="T17" fmla="*/ 70376078 h 19"/>
                  <a:gd name="T18" fmla="*/ 272484 w 4"/>
                  <a:gd name="T19" fmla="*/ 70376078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19">
                    <a:moveTo>
                      <a:pt x="4" y="19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4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96" name="Freeform 324"/>
              <p:cNvSpPr>
                <a:spLocks/>
              </p:cNvSpPr>
              <p:nvPr/>
            </p:nvSpPr>
            <p:spPr bwMode="auto">
              <a:xfrm>
                <a:off x="4673370" y="3222047"/>
                <a:ext cx="13567" cy="38657"/>
              </a:xfrm>
              <a:custGeom>
                <a:avLst/>
                <a:gdLst>
                  <a:gd name="T0" fmla="*/ 0 w 46"/>
                  <a:gd name="T1" fmla="*/ 29887273 h 50"/>
                  <a:gd name="T2" fmla="*/ 609040 w 46"/>
                  <a:gd name="T3" fmla="*/ 0 h 50"/>
                  <a:gd name="T4" fmla="*/ 2000838 w 46"/>
                  <a:gd name="T5" fmla="*/ 4781871 h 50"/>
                  <a:gd name="T6" fmla="*/ 2957606 w 46"/>
                  <a:gd name="T7" fmla="*/ 8368467 h 50"/>
                  <a:gd name="T8" fmla="*/ 3218623 w 46"/>
                  <a:gd name="T9" fmla="*/ 10759789 h 50"/>
                  <a:gd name="T10" fmla="*/ 3566351 w 46"/>
                  <a:gd name="T11" fmla="*/ 13150338 h 50"/>
                  <a:gd name="T12" fmla="*/ 3827369 w 46"/>
                  <a:gd name="T13" fmla="*/ 17932209 h 50"/>
                  <a:gd name="T14" fmla="*/ 4001380 w 46"/>
                  <a:gd name="T15" fmla="*/ 22714080 h 50"/>
                  <a:gd name="T16" fmla="*/ 2957606 w 46"/>
                  <a:gd name="T17" fmla="*/ 25105402 h 50"/>
                  <a:gd name="T18" fmla="*/ 1826826 w 46"/>
                  <a:gd name="T19" fmla="*/ 27495951 h 50"/>
                  <a:gd name="T20" fmla="*/ 695751 w 46"/>
                  <a:gd name="T21" fmla="*/ 29289636 h 50"/>
                  <a:gd name="T22" fmla="*/ 0 w 46"/>
                  <a:gd name="T23" fmla="*/ 29887273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50">
                    <a:moveTo>
                      <a:pt x="0" y="50"/>
                    </a:moveTo>
                    <a:lnTo>
                      <a:pt x="7" y="0"/>
                    </a:lnTo>
                    <a:lnTo>
                      <a:pt x="23" y="8"/>
                    </a:lnTo>
                    <a:lnTo>
                      <a:pt x="34" y="14"/>
                    </a:lnTo>
                    <a:lnTo>
                      <a:pt x="37" y="18"/>
                    </a:lnTo>
                    <a:lnTo>
                      <a:pt x="41" y="22"/>
                    </a:lnTo>
                    <a:lnTo>
                      <a:pt x="44" y="30"/>
                    </a:lnTo>
                    <a:lnTo>
                      <a:pt x="46" y="38"/>
                    </a:lnTo>
                    <a:lnTo>
                      <a:pt x="34" y="42"/>
                    </a:lnTo>
                    <a:lnTo>
                      <a:pt x="21" y="46"/>
                    </a:lnTo>
                    <a:lnTo>
                      <a:pt x="8" y="49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97" name="Freeform 325"/>
              <p:cNvSpPr>
                <a:spLocks/>
              </p:cNvSpPr>
              <p:nvPr/>
            </p:nvSpPr>
            <p:spPr bwMode="auto">
              <a:xfrm>
                <a:off x="4637887" y="3204286"/>
                <a:ext cx="19829" cy="38656"/>
              </a:xfrm>
              <a:custGeom>
                <a:avLst/>
                <a:gdLst>
                  <a:gd name="T0" fmla="*/ 0 w 66"/>
                  <a:gd name="T1" fmla="*/ 0 h 80"/>
                  <a:gd name="T2" fmla="*/ 902520 w 66"/>
                  <a:gd name="T3" fmla="*/ 0 h 80"/>
                  <a:gd name="T4" fmla="*/ 1624776 w 66"/>
                  <a:gd name="T5" fmla="*/ 0 h 80"/>
                  <a:gd name="T6" fmla="*/ 2346732 w 66"/>
                  <a:gd name="T7" fmla="*/ 0 h 80"/>
                  <a:gd name="T8" fmla="*/ 2978857 w 66"/>
                  <a:gd name="T9" fmla="*/ 0 h 80"/>
                  <a:gd name="T10" fmla="*/ 2978857 w 66"/>
                  <a:gd name="T11" fmla="*/ 1634182 h 80"/>
                  <a:gd name="T12" fmla="*/ 3068988 w 66"/>
                  <a:gd name="T13" fmla="*/ 3268848 h 80"/>
                  <a:gd name="T14" fmla="*/ 3249552 w 66"/>
                  <a:gd name="T15" fmla="*/ 4903030 h 80"/>
                  <a:gd name="T16" fmla="*/ 3430117 w 66"/>
                  <a:gd name="T17" fmla="*/ 6303827 h 80"/>
                  <a:gd name="T18" fmla="*/ 3971508 w 66"/>
                  <a:gd name="T19" fmla="*/ 8405264 h 80"/>
                  <a:gd name="T20" fmla="*/ 4423069 w 66"/>
                  <a:gd name="T21" fmla="*/ 10506701 h 80"/>
                  <a:gd name="T22" fmla="*/ 5054893 w 66"/>
                  <a:gd name="T23" fmla="*/ 12140883 h 80"/>
                  <a:gd name="T24" fmla="*/ 5506153 w 66"/>
                  <a:gd name="T25" fmla="*/ 14008934 h 80"/>
                  <a:gd name="T26" fmla="*/ 5596285 w 66"/>
                  <a:gd name="T27" fmla="*/ 15176346 h 80"/>
                  <a:gd name="T28" fmla="*/ 5867281 w 66"/>
                  <a:gd name="T29" fmla="*/ 16110371 h 80"/>
                  <a:gd name="T30" fmla="*/ 5957413 w 66"/>
                  <a:gd name="T31" fmla="*/ 17511168 h 80"/>
                  <a:gd name="T32" fmla="*/ 5957413 w 66"/>
                  <a:gd name="T33" fmla="*/ 18678579 h 80"/>
                  <a:gd name="T34" fmla="*/ 0 w 66"/>
                  <a:gd name="T35" fmla="*/ 4202874 h 80"/>
                  <a:gd name="T36" fmla="*/ 0 w 66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80">
                    <a:moveTo>
                      <a:pt x="0" y="0"/>
                    </a:moveTo>
                    <a:lnTo>
                      <a:pt x="10" y="0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7"/>
                    </a:lnTo>
                    <a:lnTo>
                      <a:pt x="34" y="14"/>
                    </a:lnTo>
                    <a:lnTo>
                      <a:pt x="36" y="21"/>
                    </a:lnTo>
                    <a:lnTo>
                      <a:pt x="38" y="27"/>
                    </a:lnTo>
                    <a:lnTo>
                      <a:pt x="44" y="36"/>
                    </a:lnTo>
                    <a:lnTo>
                      <a:pt x="49" y="45"/>
                    </a:lnTo>
                    <a:lnTo>
                      <a:pt x="56" y="52"/>
                    </a:lnTo>
                    <a:lnTo>
                      <a:pt x="61" y="60"/>
                    </a:lnTo>
                    <a:lnTo>
                      <a:pt x="62" y="65"/>
                    </a:lnTo>
                    <a:lnTo>
                      <a:pt x="65" y="69"/>
                    </a:lnTo>
                    <a:lnTo>
                      <a:pt x="66" y="75"/>
                    </a:lnTo>
                    <a:lnTo>
                      <a:pt x="66" y="80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98" name="Freeform 326"/>
              <p:cNvSpPr>
                <a:spLocks/>
              </p:cNvSpPr>
              <p:nvPr/>
            </p:nvSpPr>
            <p:spPr bwMode="auto">
              <a:xfrm>
                <a:off x="4529351" y="3193838"/>
                <a:ext cx="5218" cy="37612"/>
              </a:xfrm>
              <a:custGeom>
                <a:avLst/>
                <a:gdLst>
                  <a:gd name="T0" fmla="*/ 1361376 w 20"/>
                  <a:gd name="T1" fmla="*/ 29472136 h 48"/>
                  <a:gd name="T2" fmla="*/ 1361376 w 20"/>
                  <a:gd name="T3" fmla="*/ 23946307 h 48"/>
                  <a:gd name="T4" fmla="*/ 1293281 w 20"/>
                  <a:gd name="T5" fmla="*/ 19648352 h 48"/>
                  <a:gd name="T6" fmla="*/ 1088997 w 20"/>
                  <a:gd name="T7" fmla="*/ 15350398 h 48"/>
                  <a:gd name="T8" fmla="*/ 953068 w 20"/>
                  <a:gd name="T9" fmla="*/ 11665989 h 48"/>
                  <a:gd name="T10" fmla="*/ 816878 w 20"/>
                  <a:gd name="T11" fmla="*/ 8595909 h 48"/>
                  <a:gd name="T12" fmla="*/ 612593 w 20"/>
                  <a:gd name="T13" fmla="*/ 5525830 h 48"/>
                  <a:gd name="T14" fmla="*/ 272380 w 20"/>
                  <a:gd name="T15" fmla="*/ 2455750 h 48"/>
                  <a:gd name="T16" fmla="*/ 0 w 20"/>
                  <a:gd name="T17" fmla="*/ 0 h 48"/>
                  <a:gd name="T18" fmla="*/ 0 w 20"/>
                  <a:gd name="T19" fmla="*/ 4912284 h 48"/>
                  <a:gd name="T20" fmla="*/ 136190 w 20"/>
                  <a:gd name="T21" fmla="*/ 10438114 h 48"/>
                  <a:gd name="T22" fmla="*/ 272380 w 20"/>
                  <a:gd name="T23" fmla="*/ 14736068 h 48"/>
                  <a:gd name="T24" fmla="*/ 544498 w 20"/>
                  <a:gd name="T25" fmla="*/ 19034023 h 48"/>
                  <a:gd name="T26" fmla="*/ 953068 w 20"/>
                  <a:gd name="T27" fmla="*/ 25174182 h 48"/>
                  <a:gd name="T28" fmla="*/ 1361376 w 20"/>
                  <a:gd name="T29" fmla="*/ 29472136 h 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" h="48">
                    <a:moveTo>
                      <a:pt x="20" y="48"/>
                    </a:moveTo>
                    <a:lnTo>
                      <a:pt x="20" y="39"/>
                    </a:lnTo>
                    <a:lnTo>
                      <a:pt x="19" y="32"/>
                    </a:lnTo>
                    <a:lnTo>
                      <a:pt x="16" y="25"/>
                    </a:lnTo>
                    <a:lnTo>
                      <a:pt x="14" y="19"/>
                    </a:lnTo>
                    <a:lnTo>
                      <a:pt x="12" y="14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7"/>
                    </a:lnTo>
                    <a:lnTo>
                      <a:pt x="4" y="24"/>
                    </a:lnTo>
                    <a:lnTo>
                      <a:pt x="8" y="31"/>
                    </a:lnTo>
                    <a:lnTo>
                      <a:pt x="14" y="41"/>
                    </a:lnTo>
                    <a:lnTo>
                      <a:pt x="20" y="4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99" name="Line 327" descr="Horizontal dunkel"/>
              <p:cNvSpPr>
                <a:spLocks noChangeShapeType="1"/>
              </p:cNvSpPr>
              <p:nvPr/>
            </p:nvSpPr>
            <p:spPr bwMode="auto">
              <a:xfrm>
                <a:off x="4546049" y="3217868"/>
                <a:ext cx="3131" cy="4179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00" name="Freeform 328"/>
              <p:cNvSpPr>
                <a:spLocks/>
              </p:cNvSpPr>
              <p:nvPr/>
            </p:nvSpPr>
            <p:spPr bwMode="auto">
              <a:xfrm>
                <a:off x="4543962" y="3217868"/>
                <a:ext cx="5218" cy="37612"/>
              </a:xfrm>
              <a:custGeom>
                <a:avLst/>
                <a:gdLst>
                  <a:gd name="T0" fmla="*/ 1361376 w 20"/>
                  <a:gd name="T1" fmla="*/ 117888545 h 12"/>
                  <a:gd name="T2" fmla="*/ 1361376 w 20"/>
                  <a:gd name="T3" fmla="*/ 78593408 h 12"/>
                  <a:gd name="T4" fmla="*/ 1225186 w 20"/>
                  <a:gd name="T5" fmla="*/ 49121272 h 12"/>
                  <a:gd name="T6" fmla="*/ 1021163 w 20"/>
                  <a:gd name="T7" fmla="*/ 29472136 h 12"/>
                  <a:gd name="T8" fmla="*/ 884973 w 20"/>
                  <a:gd name="T9" fmla="*/ 19649136 h 12"/>
                  <a:gd name="T10" fmla="*/ 476403 w 20"/>
                  <a:gd name="T11" fmla="*/ 0 h 12"/>
                  <a:gd name="T12" fmla="*/ 0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20" y="8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01" name="Freeform 329"/>
              <p:cNvSpPr>
                <a:spLocks/>
              </p:cNvSpPr>
              <p:nvPr/>
            </p:nvSpPr>
            <p:spPr bwMode="auto">
              <a:xfrm>
                <a:off x="4479257" y="3115480"/>
                <a:ext cx="14611" cy="37612"/>
              </a:xfrm>
              <a:custGeom>
                <a:avLst/>
                <a:gdLst>
                  <a:gd name="T0" fmla="*/ 532061 w 53"/>
                  <a:gd name="T1" fmla="*/ 0 h 30"/>
                  <a:gd name="T2" fmla="*/ 835859 w 53"/>
                  <a:gd name="T3" fmla="*/ 6287473 h 30"/>
                  <a:gd name="T4" fmla="*/ 1748082 w 53"/>
                  <a:gd name="T5" fmla="*/ 20434600 h 30"/>
                  <a:gd name="T6" fmla="*/ 2811928 w 53"/>
                  <a:gd name="T7" fmla="*/ 36152654 h 30"/>
                  <a:gd name="T8" fmla="*/ 3495889 w 53"/>
                  <a:gd name="T9" fmla="*/ 47155418 h 30"/>
                  <a:gd name="T10" fmla="*/ 3723875 w 53"/>
                  <a:gd name="T11" fmla="*/ 28293000 h 30"/>
                  <a:gd name="T12" fmla="*/ 4027949 w 53"/>
                  <a:gd name="T13" fmla="*/ 9430582 h 30"/>
                  <a:gd name="T14" fmla="*/ 2811928 w 53"/>
                  <a:gd name="T15" fmla="*/ 7859654 h 30"/>
                  <a:gd name="T16" fmla="*/ 1976069 w 53"/>
                  <a:gd name="T17" fmla="*/ 4715291 h 30"/>
                  <a:gd name="T18" fmla="*/ 1595907 w 53"/>
                  <a:gd name="T19" fmla="*/ 4715291 h 30"/>
                  <a:gd name="T20" fmla="*/ 1139934 w 53"/>
                  <a:gd name="T21" fmla="*/ 4715291 h 30"/>
                  <a:gd name="T22" fmla="*/ 683960 w 53"/>
                  <a:gd name="T23" fmla="*/ 6287473 h 30"/>
                  <a:gd name="T24" fmla="*/ 0 w 53"/>
                  <a:gd name="T25" fmla="*/ 9430582 h 30"/>
                  <a:gd name="T26" fmla="*/ 532061 w 53"/>
                  <a:gd name="T27" fmla="*/ 0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3" h="30">
                    <a:moveTo>
                      <a:pt x="7" y="0"/>
                    </a:moveTo>
                    <a:lnTo>
                      <a:pt x="11" y="4"/>
                    </a:lnTo>
                    <a:lnTo>
                      <a:pt x="23" y="13"/>
                    </a:lnTo>
                    <a:lnTo>
                      <a:pt x="37" y="23"/>
                    </a:lnTo>
                    <a:lnTo>
                      <a:pt x="46" y="30"/>
                    </a:lnTo>
                    <a:lnTo>
                      <a:pt x="49" y="18"/>
                    </a:lnTo>
                    <a:lnTo>
                      <a:pt x="53" y="6"/>
                    </a:lnTo>
                    <a:lnTo>
                      <a:pt x="37" y="5"/>
                    </a:lnTo>
                    <a:lnTo>
                      <a:pt x="26" y="3"/>
                    </a:lnTo>
                    <a:lnTo>
                      <a:pt x="21" y="3"/>
                    </a:lnTo>
                    <a:lnTo>
                      <a:pt x="15" y="3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02" name="Freeform 330"/>
              <p:cNvSpPr>
                <a:spLocks/>
              </p:cNvSpPr>
              <p:nvPr/>
            </p:nvSpPr>
            <p:spPr bwMode="auto">
              <a:xfrm>
                <a:off x="4826782" y="3354734"/>
                <a:ext cx="7305" cy="37612"/>
              </a:xfrm>
              <a:custGeom>
                <a:avLst/>
                <a:gdLst>
                  <a:gd name="T0" fmla="*/ 0 w 33"/>
                  <a:gd name="T1" fmla="*/ 8832754 h 31"/>
                  <a:gd name="T2" fmla="*/ 195907 w 33"/>
                  <a:gd name="T3" fmla="*/ 30913424 h 31"/>
                  <a:gd name="T4" fmla="*/ 343114 w 33"/>
                  <a:gd name="T5" fmla="*/ 45634276 h 31"/>
                  <a:gd name="T6" fmla="*/ 1078041 w 33"/>
                  <a:gd name="T7" fmla="*/ 45634276 h 31"/>
                  <a:gd name="T8" fmla="*/ 1617061 w 33"/>
                  <a:gd name="T9" fmla="*/ 45634276 h 31"/>
                  <a:gd name="T10" fmla="*/ 1617061 w 33"/>
                  <a:gd name="T11" fmla="*/ 0 h 31"/>
                  <a:gd name="T12" fmla="*/ 1323090 w 33"/>
                  <a:gd name="T13" fmla="*/ 0 h 31"/>
                  <a:gd name="T14" fmla="*/ 931055 w 33"/>
                  <a:gd name="T15" fmla="*/ 0 h 31"/>
                  <a:gd name="T16" fmla="*/ 490099 w 33"/>
                  <a:gd name="T17" fmla="*/ 0 h 31"/>
                  <a:gd name="T18" fmla="*/ 0 w 33"/>
                  <a:gd name="T19" fmla="*/ 0 h 31"/>
                  <a:gd name="T20" fmla="*/ 0 w 33"/>
                  <a:gd name="T21" fmla="*/ 8832754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0" y="6"/>
                    </a:moveTo>
                    <a:lnTo>
                      <a:pt x="4" y="21"/>
                    </a:lnTo>
                    <a:lnTo>
                      <a:pt x="7" y="31"/>
                    </a:lnTo>
                    <a:lnTo>
                      <a:pt x="22" y="31"/>
                    </a:lnTo>
                    <a:lnTo>
                      <a:pt x="33" y="31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03" name="Freeform 331"/>
              <p:cNvSpPr>
                <a:spLocks/>
              </p:cNvSpPr>
              <p:nvPr/>
            </p:nvSpPr>
            <p:spPr bwMode="auto">
              <a:xfrm>
                <a:off x="5165957" y="3326525"/>
                <a:ext cx="18785" cy="36567"/>
              </a:xfrm>
              <a:custGeom>
                <a:avLst/>
                <a:gdLst>
                  <a:gd name="T0" fmla="*/ 1586899 w 65"/>
                  <a:gd name="T1" fmla="*/ 19663904 h 68"/>
                  <a:gd name="T2" fmla="*/ 1336336 w 65"/>
                  <a:gd name="T3" fmla="*/ 19663904 h 68"/>
                  <a:gd name="T4" fmla="*/ 1169294 w 65"/>
                  <a:gd name="T5" fmla="*/ 19085823 h 68"/>
                  <a:gd name="T6" fmla="*/ 918731 w 65"/>
                  <a:gd name="T7" fmla="*/ 18507204 h 68"/>
                  <a:gd name="T8" fmla="*/ 584647 w 65"/>
                  <a:gd name="T9" fmla="*/ 17639813 h 68"/>
                  <a:gd name="T10" fmla="*/ 334084 w 65"/>
                  <a:gd name="T11" fmla="*/ 17061194 h 68"/>
                  <a:gd name="T12" fmla="*/ 167042 w 65"/>
                  <a:gd name="T13" fmla="*/ 15904494 h 68"/>
                  <a:gd name="T14" fmla="*/ 0 w 65"/>
                  <a:gd name="T15" fmla="*/ 15037103 h 68"/>
                  <a:gd name="T16" fmla="*/ 0 w 65"/>
                  <a:gd name="T17" fmla="*/ 14169713 h 68"/>
                  <a:gd name="T18" fmla="*/ 0 w 65"/>
                  <a:gd name="T19" fmla="*/ 10988921 h 68"/>
                  <a:gd name="T20" fmla="*/ 167042 w 65"/>
                  <a:gd name="T21" fmla="*/ 8386211 h 68"/>
                  <a:gd name="T22" fmla="*/ 417605 w 65"/>
                  <a:gd name="T23" fmla="*/ 6072811 h 68"/>
                  <a:gd name="T24" fmla="*/ 751689 w 65"/>
                  <a:gd name="T25" fmla="*/ 4048720 h 68"/>
                  <a:gd name="T26" fmla="*/ 1252815 w 65"/>
                  <a:gd name="T27" fmla="*/ 2313401 h 68"/>
                  <a:gd name="T28" fmla="*/ 1837462 w 65"/>
                  <a:gd name="T29" fmla="*/ 1156700 h 68"/>
                  <a:gd name="T30" fmla="*/ 2505630 w 65"/>
                  <a:gd name="T31" fmla="*/ 578619 h 68"/>
                  <a:gd name="T32" fmla="*/ 3257319 w 65"/>
                  <a:gd name="T33" fmla="*/ 0 h 68"/>
                  <a:gd name="T34" fmla="*/ 4343092 w 65"/>
                  <a:gd name="T35" fmla="*/ 0 h 68"/>
                  <a:gd name="T36" fmla="*/ 5428865 w 65"/>
                  <a:gd name="T37" fmla="*/ 0 h 68"/>
                  <a:gd name="T38" fmla="*/ 5428865 w 65"/>
                  <a:gd name="T39" fmla="*/ 12434393 h 68"/>
                  <a:gd name="T40" fmla="*/ 4677176 w 65"/>
                  <a:gd name="T41" fmla="*/ 15037103 h 68"/>
                  <a:gd name="T42" fmla="*/ 3758445 w 65"/>
                  <a:gd name="T43" fmla="*/ 17639813 h 68"/>
                  <a:gd name="T44" fmla="*/ 3257319 w 65"/>
                  <a:gd name="T45" fmla="*/ 18507204 h 68"/>
                  <a:gd name="T46" fmla="*/ 2839714 w 65"/>
                  <a:gd name="T47" fmla="*/ 19085823 h 68"/>
                  <a:gd name="T48" fmla="*/ 2255067 w 65"/>
                  <a:gd name="T49" fmla="*/ 19663904 h 68"/>
                  <a:gd name="T50" fmla="*/ 1586899 w 65"/>
                  <a:gd name="T51" fmla="*/ 19663904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5" h="68">
                    <a:moveTo>
                      <a:pt x="19" y="68"/>
                    </a:moveTo>
                    <a:lnTo>
                      <a:pt x="16" y="68"/>
                    </a:lnTo>
                    <a:lnTo>
                      <a:pt x="14" y="66"/>
                    </a:lnTo>
                    <a:lnTo>
                      <a:pt x="11" y="64"/>
                    </a:lnTo>
                    <a:lnTo>
                      <a:pt x="7" y="61"/>
                    </a:lnTo>
                    <a:lnTo>
                      <a:pt x="4" y="59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5" y="21"/>
                    </a:lnTo>
                    <a:lnTo>
                      <a:pt x="9" y="14"/>
                    </a:lnTo>
                    <a:lnTo>
                      <a:pt x="15" y="8"/>
                    </a:lnTo>
                    <a:lnTo>
                      <a:pt x="22" y="4"/>
                    </a:lnTo>
                    <a:lnTo>
                      <a:pt x="30" y="2"/>
                    </a:lnTo>
                    <a:lnTo>
                      <a:pt x="39" y="0"/>
                    </a:lnTo>
                    <a:lnTo>
                      <a:pt x="52" y="0"/>
                    </a:lnTo>
                    <a:lnTo>
                      <a:pt x="65" y="0"/>
                    </a:lnTo>
                    <a:lnTo>
                      <a:pt x="65" y="43"/>
                    </a:lnTo>
                    <a:lnTo>
                      <a:pt x="56" y="52"/>
                    </a:lnTo>
                    <a:lnTo>
                      <a:pt x="45" y="61"/>
                    </a:lnTo>
                    <a:lnTo>
                      <a:pt x="39" y="64"/>
                    </a:lnTo>
                    <a:lnTo>
                      <a:pt x="34" y="66"/>
                    </a:lnTo>
                    <a:lnTo>
                      <a:pt x="27" y="68"/>
                    </a:lnTo>
                    <a:lnTo>
                      <a:pt x="19" y="6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04" name="Freeform 332"/>
              <p:cNvSpPr>
                <a:spLocks/>
              </p:cNvSpPr>
              <p:nvPr/>
            </p:nvSpPr>
            <p:spPr bwMode="auto">
              <a:xfrm>
                <a:off x="4467778" y="3051749"/>
                <a:ext cx="180545" cy="242388"/>
              </a:xfrm>
              <a:custGeom>
                <a:avLst/>
                <a:gdLst>
                  <a:gd name="T0" fmla="*/ 41890484 w 625"/>
                  <a:gd name="T1" fmla="*/ 41108516 h 694"/>
                  <a:gd name="T2" fmla="*/ 40388350 w 625"/>
                  <a:gd name="T3" fmla="*/ 41596435 h 694"/>
                  <a:gd name="T4" fmla="*/ 39971219 w 625"/>
                  <a:gd name="T5" fmla="*/ 46597871 h 694"/>
                  <a:gd name="T6" fmla="*/ 42975199 w 625"/>
                  <a:gd name="T7" fmla="*/ 49281602 h 694"/>
                  <a:gd name="T8" fmla="*/ 44560817 w 625"/>
                  <a:gd name="T9" fmla="*/ 49403494 h 694"/>
                  <a:gd name="T10" fmla="*/ 45895983 w 625"/>
                  <a:gd name="T11" fmla="*/ 51721198 h 694"/>
                  <a:gd name="T12" fmla="*/ 46730246 w 625"/>
                  <a:gd name="T13" fmla="*/ 55990580 h 694"/>
                  <a:gd name="T14" fmla="*/ 47731765 w 625"/>
                  <a:gd name="T15" fmla="*/ 57820365 h 694"/>
                  <a:gd name="T16" fmla="*/ 49066931 w 625"/>
                  <a:gd name="T17" fmla="*/ 58918446 h 694"/>
                  <a:gd name="T18" fmla="*/ 51236360 w 625"/>
                  <a:gd name="T19" fmla="*/ 59406365 h 694"/>
                  <a:gd name="T20" fmla="*/ 52154395 w 625"/>
                  <a:gd name="T21" fmla="*/ 61601827 h 694"/>
                  <a:gd name="T22" fmla="*/ 52154395 w 625"/>
                  <a:gd name="T23" fmla="*/ 65749317 h 694"/>
                  <a:gd name="T24" fmla="*/ 51570296 w 625"/>
                  <a:gd name="T25" fmla="*/ 73556376 h 694"/>
                  <a:gd name="T26" fmla="*/ 50986197 w 625"/>
                  <a:gd name="T27" fmla="*/ 81973247 h 694"/>
                  <a:gd name="T28" fmla="*/ 46897214 w 625"/>
                  <a:gd name="T29" fmla="*/ 84535085 h 694"/>
                  <a:gd name="T30" fmla="*/ 44977948 w 625"/>
                  <a:gd name="T31" fmla="*/ 84535085 h 694"/>
                  <a:gd name="T32" fmla="*/ 32878256 w 625"/>
                  <a:gd name="T33" fmla="*/ 68799075 h 694"/>
                  <a:gd name="T34" fmla="*/ 33128419 w 625"/>
                  <a:gd name="T35" fmla="*/ 67335317 h 694"/>
                  <a:gd name="T36" fmla="*/ 32878256 w 625"/>
                  <a:gd name="T37" fmla="*/ 65749317 h 694"/>
                  <a:gd name="T38" fmla="*/ 28205173 w 625"/>
                  <a:gd name="T39" fmla="*/ 59528258 h 694"/>
                  <a:gd name="T40" fmla="*/ 25451356 w 625"/>
                  <a:gd name="T41" fmla="*/ 55258876 h 694"/>
                  <a:gd name="T42" fmla="*/ 24449837 w 625"/>
                  <a:gd name="T43" fmla="*/ 51111387 h 694"/>
                  <a:gd name="T44" fmla="*/ 24283158 w 625"/>
                  <a:gd name="T45" fmla="*/ 46475978 h 694"/>
                  <a:gd name="T46" fmla="*/ 23782543 w 625"/>
                  <a:gd name="T47" fmla="*/ 43914139 h 694"/>
                  <a:gd name="T48" fmla="*/ 22363892 w 625"/>
                  <a:gd name="T49" fmla="*/ 41718677 h 694"/>
                  <a:gd name="T50" fmla="*/ 20110691 w 625"/>
                  <a:gd name="T51" fmla="*/ 37814973 h 694"/>
                  <a:gd name="T52" fmla="*/ 18692041 w 625"/>
                  <a:gd name="T53" fmla="*/ 32813887 h 694"/>
                  <a:gd name="T54" fmla="*/ 17774294 w 625"/>
                  <a:gd name="T55" fmla="*/ 29032075 h 694"/>
                  <a:gd name="T56" fmla="*/ 15855029 w 625"/>
                  <a:gd name="T57" fmla="*/ 25860774 h 694"/>
                  <a:gd name="T58" fmla="*/ 12517113 w 625"/>
                  <a:gd name="T59" fmla="*/ 20859338 h 694"/>
                  <a:gd name="T60" fmla="*/ 11348914 w 625"/>
                  <a:gd name="T61" fmla="*/ 17809581 h 694"/>
                  <a:gd name="T62" fmla="*/ 9346165 w 625"/>
                  <a:gd name="T63" fmla="*/ 16102037 h 694"/>
                  <a:gd name="T64" fmla="*/ 6675832 w 625"/>
                  <a:gd name="T65" fmla="*/ 13784333 h 694"/>
                  <a:gd name="T66" fmla="*/ 4088983 w 625"/>
                  <a:gd name="T67" fmla="*/ 10368548 h 694"/>
                  <a:gd name="T68" fmla="*/ 1919266 w 625"/>
                  <a:gd name="T69" fmla="*/ 6221059 h 694"/>
                  <a:gd name="T70" fmla="*/ 417131 w 625"/>
                  <a:gd name="T71" fmla="*/ 2317704 h 694"/>
                  <a:gd name="T72" fmla="*/ 834551 w 625"/>
                  <a:gd name="T73" fmla="*/ 487919 h 694"/>
                  <a:gd name="T74" fmla="*/ 3087464 w 625"/>
                  <a:gd name="T75" fmla="*/ 1585651 h 694"/>
                  <a:gd name="T76" fmla="*/ 7009479 w 625"/>
                  <a:gd name="T77" fmla="*/ 1951677 h 694"/>
                  <a:gd name="T78" fmla="*/ 9679812 w 625"/>
                  <a:gd name="T79" fmla="*/ 2439597 h 694"/>
                  <a:gd name="T80" fmla="*/ 11515593 w 625"/>
                  <a:gd name="T81" fmla="*/ 3293543 h 694"/>
                  <a:gd name="T82" fmla="*/ 13017728 w 625"/>
                  <a:gd name="T83" fmla="*/ 5123328 h 694"/>
                  <a:gd name="T84" fmla="*/ 17023227 w 625"/>
                  <a:gd name="T85" fmla="*/ 13296414 h 694"/>
                  <a:gd name="T86" fmla="*/ 21195405 w 625"/>
                  <a:gd name="T87" fmla="*/ 19883500 h 694"/>
                  <a:gd name="T88" fmla="*/ 24950741 w 625"/>
                  <a:gd name="T89" fmla="*/ 24640801 h 694"/>
                  <a:gd name="T90" fmla="*/ 27454106 w 625"/>
                  <a:gd name="T91" fmla="*/ 26714371 h 694"/>
                  <a:gd name="T92" fmla="*/ 30541570 w 625"/>
                  <a:gd name="T93" fmla="*/ 27690559 h 694"/>
                  <a:gd name="T94" fmla="*/ 32377352 w 625"/>
                  <a:gd name="T95" fmla="*/ 28056236 h 694"/>
                  <a:gd name="T96" fmla="*/ 33462355 w 625"/>
                  <a:gd name="T97" fmla="*/ 29398102 h 694"/>
                  <a:gd name="T98" fmla="*/ 34714037 w 625"/>
                  <a:gd name="T99" fmla="*/ 31715806 h 694"/>
                  <a:gd name="T100" fmla="*/ 35631783 w 625"/>
                  <a:gd name="T101" fmla="*/ 32325618 h 6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25" h="694">
                    <a:moveTo>
                      <a:pt x="433" y="265"/>
                    </a:moveTo>
                    <a:lnTo>
                      <a:pt x="512" y="333"/>
                    </a:lnTo>
                    <a:lnTo>
                      <a:pt x="502" y="337"/>
                    </a:lnTo>
                    <a:lnTo>
                      <a:pt x="493" y="341"/>
                    </a:lnTo>
                    <a:lnTo>
                      <a:pt x="489" y="341"/>
                    </a:lnTo>
                    <a:lnTo>
                      <a:pt x="484" y="341"/>
                    </a:lnTo>
                    <a:lnTo>
                      <a:pt x="481" y="341"/>
                    </a:lnTo>
                    <a:lnTo>
                      <a:pt x="479" y="339"/>
                    </a:lnTo>
                    <a:lnTo>
                      <a:pt x="479" y="382"/>
                    </a:lnTo>
                    <a:lnTo>
                      <a:pt x="493" y="392"/>
                    </a:lnTo>
                    <a:lnTo>
                      <a:pt x="507" y="402"/>
                    </a:lnTo>
                    <a:lnTo>
                      <a:pt x="515" y="404"/>
                    </a:lnTo>
                    <a:lnTo>
                      <a:pt x="524" y="406"/>
                    </a:lnTo>
                    <a:lnTo>
                      <a:pt x="528" y="405"/>
                    </a:lnTo>
                    <a:lnTo>
                      <a:pt x="534" y="405"/>
                    </a:lnTo>
                    <a:lnTo>
                      <a:pt x="539" y="403"/>
                    </a:lnTo>
                    <a:lnTo>
                      <a:pt x="545" y="402"/>
                    </a:lnTo>
                    <a:lnTo>
                      <a:pt x="550" y="424"/>
                    </a:lnTo>
                    <a:lnTo>
                      <a:pt x="554" y="443"/>
                    </a:lnTo>
                    <a:lnTo>
                      <a:pt x="558" y="451"/>
                    </a:lnTo>
                    <a:lnTo>
                      <a:pt x="560" y="459"/>
                    </a:lnTo>
                    <a:lnTo>
                      <a:pt x="563" y="465"/>
                    </a:lnTo>
                    <a:lnTo>
                      <a:pt x="568" y="470"/>
                    </a:lnTo>
                    <a:lnTo>
                      <a:pt x="572" y="474"/>
                    </a:lnTo>
                    <a:lnTo>
                      <a:pt x="576" y="478"/>
                    </a:lnTo>
                    <a:lnTo>
                      <a:pt x="582" y="481"/>
                    </a:lnTo>
                    <a:lnTo>
                      <a:pt x="588" y="483"/>
                    </a:lnTo>
                    <a:lnTo>
                      <a:pt x="596" y="485"/>
                    </a:lnTo>
                    <a:lnTo>
                      <a:pt x="605" y="486"/>
                    </a:lnTo>
                    <a:lnTo>
                      <a:pt x="614" y="487"/>
                    </a:lnTo>
                    <a:lnTo>
                      <a:pt x="625" y="487"/>
                    </a:lnTo>
                    <a:lnTo>
                      <a:pt x="625" y="496"/>
                    </a:lnTo>
                    <a:lnTo>
                      <a:pt x="625" y="505"/>
                    </a:lnTo>
                    <a:lnTo>
                      <a:pt x="625" y="515"/>
                    </a:lnTo>
                    <a:lnTo>
                      <a:pt x="625" y="525"/>
                    </a:lnTo>
                    <a:lnTo>
                      <a:pt x="625" y="539"/>
                    </a:lnTo>
                    <a:lnTo>
                      <a:pt x="622" y="557"/>
                    </a:lnTo>
                    <a:lnTo>
                      <a:pt x="620" y="579"/>
                    </a:lnTo>
                    <a:lnTo>
                      <a:pt x="618" y="603"/>
                    </a:lnTo>
                    <a:lnTo>
                      <a:pt x="616" y="628"/>
                    </a:lnTo>
                    <a:lnTo>
                      <a:pt x="614" y="651"/>
                    </a:lnTo>
                    <a:lnTo>
                      <a:pt x="611" y="672"/>
                    </a:lnTo>
                    <a:lnTo>
                      <a:pt x="611" y="691"/>
                    </a:lnTo>
                    <a:lnTo>
                      <a:pt x="582" y="692"/>
                    </a:lnTo>
                    <a:lnTo>
                      <a:pt x="562" y="693"/>
                    </a:lnTo>
                    <a:lnTo>
                      <a:pt x="553" y="694"/>
                    </a:lnTo>
                    <a:lnTo>
                      <a:pt x="546" y="693"/>
                    </a:lnTo>
                    <a:lnTo>
                      <a:pt x="539" y="693"/>
                    </a:lnTo>
                    <a:lnTo>
                      <a:pt x="531" y="691"/>
                    </a:lnTo>
                    <a:lnTo>
                      <a:pt x="392" y="567"/>
                    </a:lnTo>
                    <a:lnTo>
                      <a:pt x="394" y="564"/>
                    </a:lnTo>
                    <a:lnTo>
                      <a:pt x="396" y="560"/>
                    </a:lnTo>
                    <a:lnTo>
                      <a:pt x="397" y="556"/>
                    </a:lnTo>
                    <a:lnTo>
                      <a:pt x="397" y="552"/>
                    </a:lnTo>
                    <a:lnTo>
                      <a:pt x="397" y="547"/>
                    </a:lnTo>
                    <a:lnTo>
                      <a:pt x="396" y="543"/>
                    </a:lnTo>
                    <a:lnTo>
                      <a:pt x="394" y="539"/>
                    </a:lnTo>
                    <a:lnTo>
                      <a:pt x="392" y="537"/>
                    </a:lnTo>
                    <a:lnTo>
                      <a:pt x="366" y="513"/>
                    </a:lnTo>
                    <a:lnTo>
                      <a:pt x="338" y="488"/>
                    </a:lnTo>
                    <a:lnTo>
                      <a:pt x="326" y="476"/>
                    </a:lnTo>
                    <a:lnTo>
                      <a:pt x="315" y="465"/>
                    </a:lnTo>
                    <a:lnTo>
                      <a:pt x="305" y="453"/>
                    </a:lnTo>
                    <a:lnTo>
                      <a:pt x="300" y="444"/>
                    </a:lnTo>
                    <a:lnTo>
                      <a:pt x="295" y="432"/>
                    </a:lnTo>
                    <a:lnTo>
                      <a:pt x="293" y="419"/>
                    </a:lnTo>
                    <a:lnTo>
                      <a:pt x="292" y="407"/>
                    </a:lnTo>
                    <a:lnTo>
                      <a:pt x="292" y="393"/>
                    </a:lnTo>
                    <a:lnTo>
                      <a:pt x="291" y="381"/>
                    </a:lnTo>
                    <a:lnTo>
                      <a:pt x="289" y="370"/>
                    </a:lnTo>
                    <a:lnTo>
                      <a:pt x="288" y="365"/>
                    </a:lnTo>
                    <a:lnTo>
                      <a:pt x="285" y="360"/>
                    </a:lnTo>
                    <a:lnTo>
                      <a:pt x="282" y="356"/>
                    </a:lnTo>
                    <a:lnTo>
                      <a:pt x="279" y="352"/>
                    </a:lnTo>
                    <a:lnTo>
                      <a:pt x="268" y="342"/>
                    </a:lnTo>
                    <a:lnTo>
                      <a:pt x="258" y="332"/>
                    </a:lnTo>
                    <a:lnTo>
                      <a:pt x="249" y="321"/>
                    </a:lnTo>
                    <a:lnTo>
                      <a:pt x="241" y="310"/>
                    </a:lnTo>
                    <a:lnTo>
                      <a:pt x="235" y="297"/>
                    </a:lnTo>
                    <a:lnTo>
                      <a:pt x="229" y="283"/>
                    </a:lnTo>
                    <a:lnTo>
                      <a:pt x="224" y="269"/>
                    </a:lnTo>
                    <a:lnTo>
                      <a:pt x="220" y="253"/>
                    </a:lnTo>
                    <a:lnTo>
                      <a:pt x="216" y="246"/>
                    </a:lnTo>
                    <a:lnTo>
                      <a:pt x="213" y="238"/>
                    </a:lnTo>
                    <a:lnTo>
                      <a:pt x="207" y="231"/>
                    </a:lnTo>
                    <a:lnTo>
                      <a:pt x="202" y="224"/>
                    </a:lnTo>
                    <a:lnTo>
                      <a:pt x="190" y="212"/>
                    </a:lnTo>
                    <a:lnTo>
                      <a:pt x="177" y="199"/>
                    </a:lnTo>
                    <a:lnTo>
                      <a:pt x="162" y="187"/>
                    </a:lnTo>
                    <a:lnTo>
                      <a:pt x="150" y="171"/>
                    </a:lnTo>
                    <a:lnTo>
                      <a:pt x="145" y="164"/>
                    </a:lnTo>
                    <a:lnTo>
                      <a:pt x="140" y="155"/>
                    </a:lnTo>
                    <a:lnTo>
                      <a:pt x="136" y="146"/>
                    </a:lnTo>
                    <a:lnTo>
                      <a:pt x="133" y="136"/>
                    </a:lnTo>
                    <a:lnTo>
                      <a:pt x="123" y="135"/>
                    </a:lnTo>
                    <a:lnTo>
                      <a:pt x="112" y="132"/>
                    </a:lnTo>
                    <a:lnTo>
                      <a:pt x="102" y="128"/>
                    </a:lnTo>
                    <a:lnTo>
                      <a:pt x="91" y="121"/>
                    </a:lnTo>
                    <a:lnTo>
                      <a:pt x="80" y="113"/>
                    </a:lnTo>
                    <a:lnTo>
                      <a:pt x="69" y="104"/>
                    </a:lnTo>
                    <a:lnTo>
                      <a:pt x="59" y="95"/>
                    </a:lnTo>
                    <a:lnTo>
                      <a:pt x="49" y="85"/>
                    </a:lnTo>
                    <a:lnTo>
                      <a:pt x="39" y="74"/>
                    </a:lnTo>
                    <a:lnTo>
                      <a:pt x="31" y="62"/>
                    </a:lnTo>
                    <a:lnTo>
                      <a:pt x="23" y="51"/>
                    </a:lnTo>
                    <a:lnTo>
                      <a:pt x="16" y="40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20" y="7"/>
                    </a:lnTo>
                    <a:lnTo>
                      <a:pt x="28" y="10"/>
                    </a:lnTo>
                    <a:lnTo>
                      <a:pt x="37" y="13"/>
                    </a:lnTo>
                    <a:lnTo>
                      <a:pt x="54" y="15"/>
                    </a:lnTo>
                    <a:lnTo>
                      <a:pt x="69" y="16"/>
                    </a:lnTo>
                    <a:lnTo>
                      <a:pt x="84" y="16"/>
                    </a:lnTo>
                    <a:lnTo>
                      <a:pt x="100" y="17"/>
                    </a:lnTo>
                    <a:lnTo>
                      <a:pt x="108" y="19"/>
                    </a:lnTo>
                    <a:lnTo>
                      <a:pt x="116" y="20"/>
                    </a:lnTo>
                    <a:lnTo>
                      <a:pt x="124" y="22"/>
                    </a:lnTo>
                    <a:lnTo>
                      <a:pt x="133" y="25"/>
                    </a:lnTo>
                    <a:lnTo>
                      <a:pt x="138" y="27"/>
                    </a:lnTo>
                    <a:lnTo>
                      <a:pt x="144" y="31"/>
                    </a:lnTo>
                    <a:lnTo>
                      <a:pt x="149" y="36"/>
                    </a:lnTo>
                    <a:lnTo>
                      <a:pt x="156" y="42"/>
                    </a:lnTo>
                    <a:lnTo>
                      <a:pt x="169" y="57"/>
                    </a:lnTo>
                    <a:lnTo>
                      <a:pt x="181" y="76"/>
                    </a:lnTo>
                    <a:lnTo>
                      <a:pt x="204" y="109"/>
                    </a:lnTo>
                    <a:lnTo>
                      <a:pt x="220" y="130"/>
                    </a:lnTo>
                    <a:lnTo>
                      <a:pt x="237" y="147"/>
                    </a:lnTo>
                    <a:lnTo>
                      <a:pt x="254" y="163"/>
                    </a:lnTo>
                    <a:lnTo>
                      <a:pt x="271" y="181"/>
                    </a:lnTo>
                    <a:lnTo>
                      <a:pt x="289" y="196"/>
                    </a:lnTo>
                    <a:lnTo>
                      <a:pt x="299" y="202"/>
                    </a:lnTo>
                    <a:lnTo>
                      <a:pt x="308" y="209"/>
                    </a:lnTo>
                    <a:lnTo>
                      <a:pt x="318" y="214"/>
                    </a:lnTo>
                    <a:lnTo>
                      <a:pt x="329" y="219"/>
                    </a:lnTo>
                    <a:lnTo>
                      <a:pt x="341" y="223"/>
                    </a:lnTo>
                    <a:lnTo>
                      <a:pt x="353" y="226"/>
                    </a:lnTo>
                    <a:lnTo>
                      <a:pt x="366" y="227"/>
                    </a:lnTo>
                    <a:lnTo>
                      <a:pt x="379" y="228"/>
                    </a:lnTo>
                    <a:lnTo>
                      <a:pt x="383" y="229"/>
                    </a:lnTo>
                    <a:lnTo>
                      <a:pt x="388" y="230"/>
                    </a:lnTo>
                    <a:lnTo>
                      <a:pt x="392" y="231"/>
                    </a:lnTo>
                    <a:lnTo>
                      <a:pt x="395" y="235"/>
                    </a:lnTo>
                    <a:lnTo>
                      <a:pt x="401" y="241"/>
                    </a:lnTo>
                    <a:lnTo>
                      <a:pt x="405" y="247"/>
                    </a:lnTo>
                    <a:lnTo>
                      <a:pt x="411" y="254"/>
                    </a:lnTo>
                    <a:lnTo>
                      <a:pt x="416" y="260"/>
                    </a:lnTo>
                    <a:lnTo>
                      <a:pt x="419" y="262"/>
                    </a:lnTo>
                    <a:lnTo>
                      <a:pt x="423" y="264"/>
                    </a:lnTo>
                    <a:lnTo>
                      <a:pt x="427" y="265"/>
                    </a:lnTo>
                    <a:lnTo>
                      <a:pt x="433" y="26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05" name="Freeform 333"/>
              <p:cNvSpPr>
                <a:spLocks/>
              </p:cNvSpPr>
              <p:nvPr/>
            </p:nvSpPr>
            <p:spPr bwMode="auto">
              <a:xfrm>
                <a:off x="4692155" y="3084137"/>
                <a:ext cx="166979" cy="169254"/>
              </a:xfrm>
              <a:custGeom>
                <a:avLst/>
                <a:gdLst>
                  <a:gd name="T0" fmla="*/ 42039889 w 585"/>
                  <a:gd name="T1" fmla="*/ 3300281 h 493"/>
                  <a:gd name="T2" fmla="*/ 40328996 w 585"/>
                  <a:gd name="T3" fmla="*/ 6482463 h 493"/>
                  <a:gd name="T4" fmla="*/ 41713923 w 585"/>
                  <a:gd name="T5" fmla="*/ 10961342 h 493"/>
                  <a:gd name="T6" fmla="*/ 43506450 w 585"/>
                  <a:gd name="T7" fmla="*/ 15322465 h 493"/>
                  <a:gd name="T8" fmla="*/ 46683903 w 585"/>
                  <a:gd name="T9" fmla="*/ 20862186 h 493"/>
                  <a:gd name="T10" fmla="*/ 47254201 w 585"/>
                  <a:gd name="T11" fmla="*/ 24162124 h 493"/>
                  <a:gd name="T12" fmla="*/ 44565696 w 585"/>
                  <a:gd name="T13" fmla="*/ 24044367 h 493"/>
                  <a:gd name="T14" fmla="*/ 42039889 w 585"/>
                  <a:gd name="T15" fmla="*/ 27462406 h 493"/>
                  <a:gd name="T16" fmla="*/ 41225260 w 585"/>
                  <a:gd name="T17" fmla="*/ 28994618 h 493"/>
                  <a:gd name="T18" fmla="*/ 42202872 w 585"/>
                  <a:gd name="T19" fmla="*/ 31941285 h 493"/>
                  <a:gd name="T20" fmla="*/ 42773169 w 585"/>
                  <a:gd name="T21" fmla="*/ 34652096 h 493"/>
                  <a:gd name="T22" fmla="*/ 41143626 w 585"/>
                  <a:gd name="T23" fmla="*/ 36302408 h 493"/>
                  <a:gd name="T24" fmla="*/ 37395875 w 585"/>
                  <a:gd name="T25" fmla="*/ 38070477 h 493"/>
                  <a:gd name="T26" fmla="*/ 36092297 w 585"/>
                  <a:gd name="T27" fmla="*/ 41724029 h 493"/>
                  <a:gd name="T28" fmla="*/ 36255280 w 585"/>
                  <a:gd name="T29" fmla="*/ 48913719 h 493"/>
                  <a:gd name="T30" fmla="*/ 35033336 w 585"/>
                  <a:gd name="T31" fmla="*/ 53510699 h 493"/>
                  <a:gd name="T32" fmla="*/ 32589163 w 585"/>
                  <a:gd name="T33" fmla="*/ 55632039 h 493"/>
                  <a:gd name="T34" fmla="*/ 30144990 w 585"/>
                  <a:gd name="T35" fmla="*/ 57517865 h 493"/>
                  <a:gd name="T36" fmla="*/ 27782166 w 585"/>
                  <a:gd name="T37" fmla="*/ 58107336 h 493"/>
                  <a:gd name="T38" fmla="*/ 26804554 w 585"/>
                  <a:gd name="T39" fmla="*/ 57400108 h 493"/>
                  <a:gd name="T40" fmla="*/ 26641571 w 585"/>
                  <a:gd name="T41" fmla="*/ 55514282 h 493"/>
                  <a:gd name="T42" fmla="*/ 24767695 w 585"/>
                  <a:gd name="T43" fmla="*/ 53157085 h 493"/>
                  <a:gd name="T44" fmla="*/ 20449647 w 585"/>
                  <a:gd name="T45" fmla="*/ 53510699 h 493"/>
                  <a:gd name="T46" fmla="*/ 17842491 w 585"/>
                  <a:gd name="T47" fmla="*/ 54453441 h 493"/>
                  <a:gd name="T48" fmla="*/ 14339072 w 585"/>
                  <a:gd name="T49" fmla="*/ 51860387 h 493"/>
                  <a:gd name="T50" fmla="*/ 9939675 w 585"/>
                  <a:gd name="T51" fmla="*/ 51389016 h 493"/>
                  <a:gd name="T52" fmla="*/ 7739833 w 585"/>
                  <a:gd name="T53" fmla="*/ 50564032 h 493"/>
                  <a:gd name="T54" fmla="*/ 6599238 w 585"/>
                  <a:gd name="T55" fmla="*/ 43138485 h 493"/>
                  <a:gd name="T56" fmla="*/ 4725363 w 585"/>
                  <a:gd name="T57" fmla="*/ 36537922 h 493"/>
                  <a:gd name="T58" fmla="*/ 2851488 w 585"/>
                  <a:gd name="T59" fmla="*/ 34416582 h 493"/>
                  <a:gd name="T60" fmla="*/ 977612 w 585"/>
                  <a:gd name="T61" fmla="*/ 30644930 h 493"/>
                  <a:gd name="T62" fmla="*/ 407315 w 585"/>
                  <a:gd name="T63" fmla="*/ 24044367 h 493"/>
                  <a:gd name="T64" fmla="*/ 2525522 w 585"/>
                  <a:gd name="T65" fmla="*/ 18033276 h 493"/>
                  <a:gd name="T66" fmla="*/ 4399397 w 585"/>
                  <a:gd name="T67" fmla="*/ 16618820 h 493"/>
                  <a:gd name="T68" fmla="*/ 6110575 w 585"/>
                  <a:gd name="T69" fmla="*/ 17915519 h 493"/>
                  <a:gd name="T70" fmla="*/ 7902816 w 585"/>
                  <a:gd name="T71" fmla="*/ 22040785 h 493"/>
                  <a:gd name="T72" fmla="*/ 10509972 w 585"/>
                  <a:gd name="T73" fmla="*/ 25222966 h 493"/>
                  <a:gd name="T74" fmla="*/ 13850409 w 585"/>
                  <a:gd name="T75" fmla="*/ 25105209 h 493"/>
                  <a:gd name="T76" fmla="*/ 18005474 w 585"/>
                  <a:gd name="T77" fmla="*/ 22276298 h 493"/>
                  <a:gd name="T78" fmla="*/ 18983086 w 585"/>
                  <a:gd name="T79" fmla="*/ 20272715 h 493"/>
                  <a:gd name="T80" fmla="*/ 23464117 w 585"/>
                  <a:gd name="T81" fmla="*/ 20979943 h 493"/>
                  <a:gd name="T82" fmla="*/ 26560222 w 585"/>
                  <a:gd name="T83" fmla="*/ 21333557 h 493"/>
                  <a:gd name="T84" fmla="*/ 27456200 w 585"/>
                  <a:gd name="T85" fmla="*/ 20036858 h 493"/>
                  <a:gd name="T86" fmla="*/ 29493058 w 585"/>
                  <a:gd name="T87" fmla="*/ 18622746 h 493"/>
                  <a:gd name="T88" fmla="*/ 31203951 w 585"/>
                  <a:gd name="T89" fmla="*/ 16029693 h 493"/>
                  <a:gd name="T90" fmla="*/ 33811107 w 585"/>
                  <a:gd name="T91" fmla="*/ 9311373 h 493"/>
                  <a:gd name="T92" fmla="*/ 34788719 w 585"/>
                  <a:gd name="T93" fmla="*/ 2946668 h 493"/>
                  <a:gd name="T94" fmla="*/ 36418263 w 585"/>
                  <a:gd name="T95" fmla="*/ 707228 h 493"/>
                  <a:gd name="T96" fmla="*/ 39025418 w 585"/>
                  <a:gd name="T97" fmla="*/ 235857 h 4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85" h="493">
                    <a:moveTo>
                      <a:pt x="525" y="12"/>
                    </a:moveTo>
                    <a:lnTo>
                      <a:pt x="524" y="17"/>
                    </a:lnTo>
                    <a:lnTo>
                      <a:pt x="520" y="22"/>
                    </a:lnTo>
                    <a:lnTo>
                      <a:pt x="516" y="28"/>
                    </a:lnTo>
                    <a:lnTo>
                      <a:pt x="510" y="33"/>
                    </a:lnTo>
                    <a:lnTo>
                      <a:pt x="497" y="45"/>
                    </a:lnTo>
                    <a:lnTo>
                      <a:pt x="485" y="55"/>
                    </a:lnTo>
                    <a:lnTo>
                      <a:pt x="495" y="55"/>
                    </a:lnTo>
                    <a:lnTo>
                      <a:pt x="505" y="55"/>
                    </a:lnTo>
                    <a:lnTo>
                      <a:pt x="506" y="68"/>
                    </a:lnTo>
                    <a:lnTo>
                      <a:pt x="508" y="81"/>
                    </a:lnTo>
                    <a:lnTo>
                      <a:pt x="512" y="93"/>
                    </a:lnTo>
                    <a:lnTo>
                      <a:pt x="516" y="103"/>
                    </a:lnTo>
                    <a:lnTo>
                      <a:pt x="520" y="112"/>
                    </a:lnTo>
                    <a:lnTo>
                      <a:pt x="527" y="121"/>
                    </a:lnTo>
                    <a:lnTo>
                      <a:pt x="534" y="130"/>
                    </a:lnTo>
                    <a:lnTo>
                      <a:pt x="540" y="138"/>
                    </a:lnTo>
                    <a:lnTo>
                      <a:pt x="553" y="155"/>
                    </a:lnTo>
                    <a:lnTo>
                      <a:pt x="566" y="170"/>
                    </a:lnTo>
                    <a:lnTo>
                      <a:pt x="573" y="177"/>
                    </a:lnTo>
                    <a:lnTo>
                      <a:pt x="577" y="185"/>
                    </a:lnTo>
                    <a:lnTo>
                      <a:pt x="582" y="194"/>
                    </a:lnTo>
                    <a:lnTo>
                      <a:pt x="585" y="204"/>
                    </a:lnTo>
                    <a:lnTo>
                      <a:pt x="580" y="205"/>
                    </a:lnTo>
                    <a:lnTo>
                      <a:pt x="574" y="206"/>
                    </a:lnTo>
                    <a:lnTo>
                      <a:pt x="568" y="206"/>
                    </a:lnTo>
                    <a:lnTo>
                      <a:pt x="561" y="206"/>
                    </a:lnTo>
                    <a:lnTo>
                      <a:pt x="547" y="204"/>
                    </a:lnTo>
                    <a:lnTo>
                      <a:pt x="531" y="204"/>
                    </a:lnTo>
                    <a:lnTo>
                      <a:pt x="524" y="217"/>
                    </a:lnTo>
                    <a:lnTo>
                      <a:pt x="518" y="229"/>
                    </a:lnTo>
                    <a:lnTo>
                      <a:pt x="516" y="233"/>
                    </a:lnTo>
                    <a:lnTo>
                      <a:pt x="513" y="237"/>
                    </a:lnTo>
                    <a:lnTo>
                      <a:pt x="509" y="239"/>
                    </a:lnTo>
                    <a:lnTo>
                      <a:pt x="505" y="240"/>
                    </a:lnTo>
                    <a:lnTo>
                      <a:pt x="506" y="246"/>
                    </a:lnTo>
                    <a:lnTo>
                      <a:pt x="508" y="253"/>
                    </a:lnTo>
                    <a:lnTo>
                      <a:pt x="512" y="259"/>
                    </a:lnTo>
                    <a:lnTo>
                      <a:pt x="515" y="265"/>
                    </a:lnTo>
                    <a:lnTo>
                      <a:pt x="518" y="271"/>
                    </a:lnTo>
                    <a:lnTo>
                      <a:pt x="521" y="277"/>
                    </a:lnTo>
                    <a:lnTo>
                      <a:pt x="524" y="283"/>
                    </a:lnTo>
                    <a:lnTo>
                      <a:pt x="525" y="289"/>
                    </a:lnTo>
                    <a:lnTo>
                      <a:pt x="525" y="294"/>
                    </a:lnTo>
                    <a:lnTo>
                      <a:pt x="523" y="297"/>
                    </a:lnTo>
                    <a:lnTo>
                      <a:pt x="519" y="301"/>
                    </a:lnTo>
                    <a:lnTo>
                      <a:pt x="516" y="304"/>
                    </a:lnTo>
                    <a:lnTo>
                      <a:pt x="505" y="308"/>
                    </a:lnTo>
                    <a:lnTo>
                      <a:pt x="494" y="312"/>
                    </a:lnTo>
                    <a:lnTo>
                      <a:pt x="481" y="316"/>
                    </a:lnTo>
                    <a:lnTo>
                      <a:pt x="469" y="319"/>
                    </a:lnTo>
                    <a:lnTo>
                      <a:pt x="459" y="323"/>
                    </a:lnTo>
                    <a:lnTo>
                      <a:pt x="452" y="327"/>
                    </a:lnTo>
                    <a:lnTo>
                      <a:pt x="448" y="334"/>
                    </a:lnTo>
                    <a:lnTo>
                      <a:pt x="446" y="344"/>
                    </a:lnTo>
                    <a:lnTo>
                      <a:pt x="443" y="354"/>
                    </a:lnTo>
                    <a:lnTo>
                      <a:pt x="443" y="365"/>
                    </a:lnTo>
                    <a:lnTo>
                      <a:pt x="445" y="386"/>
                    </a:lnTo>
                    <a:lnTo>
                      <a:pt x="446" y="400"/>
                    </a:lnTo>
                    <a:lnTo>
                      <a:pt x="445" y="415"/>
                    </a:lnTo>
                    <a:lnTo>
                      <a:pt x="442" y="428"/>
                    </a:lnTo>
                    <a:lnTo>
                      <a:pt x="439" y="439"/>
                    </a:lnTo>
                    <a:lnTo>
                      <a:pt x="436" y="447"/>
                    </a:lnTo>
                    <a:lnTo>
                      <a:pt x="430" y="454"/>
                    </a:lnTo>
                    <a:lnTo>
                      <a:pt x="425" y="459"/>
                    </a:lnTo>
                    <a:lnTo>
                      <a:pt x="419" y="464"/>
                    </a:lnTo>
                    <a:lnTo>
                      <a:pt x="413" y="467"/>
                    </a:lnTo>
                    <a:lnTo>
                      <a:pt x="400" y="472"/>
                    </a:lnTo>
                    <a:lnTo>
                      <a:pt x="386" y="477"/>
                    </a:lnTo>
                    <a:lnTo>
                      <a:pt x="380" y="480"/>
                    </a:lnTo>
                    <a:lnTo>
                      <a:pt x="374" y="484"/>
                    </a:lnTo>
                    <a:lnTo>
                      <a:pt x="370" y="488"/>
                    </a:lnTo>
                    <a:lnTo>
                      <a:pt x="366" y="493"/>
                    </a:lnTo>
                    <a:lnTo>
                      <a:pt x="356" y="493"/>
                    </a:lnTo>
                    <a:lnTo>
                      <a:pt x="346" y="493"/>
                    </a:lnTo>
                    <a:lnTo>
                      <a:pt x="341" y="493"/>
                    </a:lnTo>
                    <a:lnTo>
                      <a:pt x="337" y="492"/>
                    </a:lnTo>
                    <a:lnTo>
                      <a:pt x="334" y="491"/>
                    </a:lnTo>
                    <a:lnTo>
                      <a:pt x="331" y="489"/>
                    </a:lnTo>
                    <a:lnTo>
                      <a:pt x="329" y="487"/>
                    </a:lnTo>
                    <a:lnTo>
                      <a:pt x="328" y="484"/>
                    </a:lnTo>
                    <a:lnTo>
                      <a:pt x="327" y="482"/>
                    </a:lnTo>
                    <a:lnTo>
                      <a:pt x="326" y="478"/>
                    </a:lnTo>
                    <a:lnTo>
                      <a:pt x="327" y="471"/>
                    </a:lnTo>
                    <a:lnTo>
                      <a:pt x="328" y="464"/>
                    </a:lnTo>
                    <a:lnTo>
                      <a:pt x="330" y="457"/>
                    </a:lnTo>
                    <a:lnTo>
                      <a:pt x="333" y="450"/>
                    </a:lnTo>
                    <a:lnTo>
                      <a:pt x="304" y="451"/>
                    </a:lnTo>
                    <a:lnTo>
                      <a:pt x="279" y="454"/>
                    </a:lnTo>
                    <a:lnTo>
                      <a:pt x="267" y="455"/>
                    </a:lnTo>
                    <a:lnTo>
                      <a:pt x="257" y="455"/>
                    </a:lnTo>
                    <a:lnTo>
                      <a:pt x="251" y="454"/>
                    </a:lnTo>
                    <a:lnTo>
                      <a:pt x="247" y="453"/>
                    </a:lnTo>
                    <a:lnTo>
                      <a:pt x="244" y="452"/>
                    </a:lnTo>
                    <a:lnTo>
                      <a:pt x="239" y="450"/>
                    </a:lnTo>
                    <a:lnTo>
                      <a:pt x="219" y="462"/>
                    </a:lnTo>
                    <a:lnTo>
                      <a:pt x="207" y="455"/>
                    </a:lnTo>
                    <a:lnTo>
                      <a:pt x="192" y="447"/>
                    </a:lnTo>
                    <a:lnTo>
                      <a:pt x="183" y="444"/>
                    </a:lnTo>
                    <a:lnTo>
                      <a:pt x="176" y="440"/>
                    </a:lnTo>
                    <a:lnTo>
                      <a:pt x="168" y="438"/>
                    </a:lnTo>
                    <a:lnTo>
                      <a:pt x="159" y="438"/>
                    </a:lnTo>
                    <a:lnTo>
                      <a:pt x="144" y="437"/>
                    </a:lnTo>
                    <a:lnTo>
                      <a:pt x="122" y="436"/>
                    </a:lnTo>
                    <a:lnTo>
                      <a:pt x="111" y="435"/>
                    </a:lnTo>
                    <a:lnTo>
                      <a:pt x="102" y="432"/>
                    </a:lnTo>
                    <a:lnTo>
                      <a:pt x="98" y="431"/>
                    </a:lnTo>
                    <a:lnTo>
                      <a:pt x="95" y="429"/>
                    </a:lnTo>
                    <a:lnTo>
                      <a:pt x="93" y="428"/>
                    </a:lnTo>
                    <a:lnTo>
                      <a:pt x="93" y="424"/>
                    </a:lnTo>
                    <a:lnTo>
                      <a:pt x="87" y="393"/>
                    </a:lnTo>
                    <a:lnTo>
                      <a:pt x="81" y="366"/>
                    </a:lnTo>
                    <a:lnTo>
                      <a:pt x="75" y="346"/>
                    </a:lnTo>
                    <a:lnTo>
                      <a:pt x="69" y="331"/>
                    </a:lnTo>
                    <a:lnTo>
                      <a:pt x="64" y="320"/>
                    </a:lnTo>
                    <a:lnTo>
                      <a:pt x="58" y="310"/>
                    </a:lnTo>
                    <a:lnTo>
                      <a:pt x="53" y="304"/>
                    </a:lnTo>
                    <a:lnTo>
                      <a:pt x="47" y="300"/>
                    </a:lnTo>
                    <a:lnTo>
                      <a:pt x="41" y="296"/>
                    </a:lnTo>
                    <a:lnTo>
                      <a:pt x="35" y="292"/>
                    </a:lnTo>
                    <a:lnTo>
                      <a:pt x="30" y="288"/>
                    </a:lnTo>
                    <a:lnTo>
                      <a:pt x="24" y="281"/>
                    </a:lnTo>
                    <a:lnTo>
                      <a:pt x="19" y="272"/>
                    </a:lnTo>
                    <a:lnTo>
                      <a:pt x="12" y="260"/>
                    </a:lnTo>
                    <a:lnTo>
                      <a:pt x="6" y="243"/>
                    </a:lnTo>
                    <a:lnTo>
                      <a:pt x="0" y="222"/>
                    </a:lnTo>
                    <a:lnTo>
                      <a:pt x="2" y="215"/>
                    </a:lnTo>
                    <a:lnTo>
                      <a:pt x="5" y="204"/>
                    </a:lnTo>
                    <a:lnTo>
                      <a:pt x="11" y="191"/>
                    </a:lnTo>
                    <a:lnTo>
                      <a:pt x="17" y="177"/>
                    </a:lnTo>
                    <a:lnTo>
                      <a:pt x="24" y="164"/>
                    </a:lnTo>
                    <a:lnTo>
                      <a:pt x="31" y="153"/>
                    </a:lnTo>
                    <a:lnTo>
                      <a:pt x="36" y="144"/>
                    </a:lnTo>
                    <a:lnTo>
                      <a:pt x="41" y="141"/>
                    </a:lnTo>
                    <a:lnTo>
                      <a:pt x="46" y="141"/>
                    </a:lnTo>
                    <a:lnTo>
                      <a:pt x="54" y="141"/>
                    </a:lnTo>
                    <a:lnTo>
                      <a:pt x="64" y="141"/>
                    </a:lnTo>
                    <a:lnTo>
                      <a:pt x="73" y="141"/>
                    </a:lnTo>
                    <a:lnTo>
                      <a:pt x="73" y="146"/>
                    </a:lnTo>
                    <a:lnTo>
                      <a:pt x="75" y="152"/>
                    </a:lnTo>
                    <a:lnTo>
                      <a:pt x="77" y="158"/>
                    </a:lnTo>
                    <a:lnTo>
                      <a:pt x="80" y="164"/>
                    </a:lnTo>
                    <a:lnTo>
                      <a:pt x="88" y="176"/>
                    </a:lnTo>
                    <a:lnTo>
                      <a:pt x="97" y="187"/>
                    </a:lnTo>
                    <a:lnTo>
                      <a:pt x="107" y="198"/>
                    </a:lnTo>
                    <a:lnTo>
                      <a:pt x="118" y="208"/>
                    </a:lnTo>
                    <a:lnTo>
                      <a:pt x="124" y="211"/>
                    </a:lnTo>
                    <a:lnTo>
                      <a:pt x="129" y="214"/>
                    </a:lnTo>
                    <a:lnTo>
                      <a:pt x="135" y="215"/>
                    </a:lnTo>
                    <a:lnTo>
                      <a:pt x="139" y="216"/>
                    </a:lnTo>
                    <a:lnTo>
                      <a:pt x="155" y="215"/>
                    </a:lnTo>
                    <a:lnTo>
                      <a:pt x="170" y="213"/>
                    </a:lnTo>
                    <a:lnTo>
                      <a:pt x="184" y="209"/>
                    </a:lnTo>
                    <a:lnTo>
                      <a:pt x="199" y="204"/>
                    </a:lnTo>
                    <a:lnTo>
                      <a:pt x="211" y="196"/>
                    </a:lnTo>
                    <a:lnTo>
                      <a:pt x="221" y="189"/>
                    </a:lnTo>
                    <a:lnTo>
                      <a:pt x="225" y="185"/>
                    </a:lnTo>
                    <a:lnTo>
                      <a:pt x="228" y="181"/>
                    </a:lnTo>
                    <a:lnTo>
                      <a:pt x="230" y="177"/>
                    </a:lnTo>
                    <a:lnTo>
                      <a:pt x="233" y="172"/>
                    </a:lnTo>
                    <a:lnTo>
                      <a:pt x="256" y="175"/>
                    </a:lnTo>
                    <a:lnTo>
                      <a:pt x="273" y="176"/>
                    </a:lnTo>
                    <a:lnTo>
                      <a:pt x="281" y="177"/>
                    </a:lnTo>
                    <a:lnTo>
                      <a:pt x="288" y="178"/>
                    </a:lnTo>
                    <a:lnTo>
                      <a:pt x="294" y="181"/>
                    </a:lnTo>
                    <a:lnTo>
                      <a:pt x="300" y="184"/>
                    </a:lnTo>
                    <a:lnTo>
                      <a:pt x="326" y="184"/>
                    </a:lnTo>
                    <a:lnTo>
                      <a:pt x="326" y="181"/>
                    </a:lnTo>
                    <a:lnTo>
                      <a:pt x="327" y="178"/>
                    </a:lnTo>
                    <a:lnTo>
                      <a:pt x="329" y="176"/>
                    </a:lnTo>
                    <a:lnTo>
                      <a:pt x="331" y="174"/>
                    </a:lnTo>
                    <a:lnTo>
                      <a:pt x="337" y="170"/>
                    </a:lnTo>
                    <a:lnTo>
                      <a:pt x="344" y="167"/>
                    </a:lnTo>
                    <a:lnTo>
                      <a:pt x="350" y="164"/>
                    </a:lnTo>
                    <a:lnTo>
                      <a:pt x="357" y="162"/>
                    </a:lnTo>
                    <a:lnTo>
                      <a:pt x="362" y="158"/>
                    </a:lnTo>
                    <a:lnTo>
                      <a:pt x="366" y="154"/>
                    </a:lnTo>
                    <a:lnTo>
                      <a:pt x="372" y="149"/>
                    </a:lnTo>
                    <a:lnTo>
                      <a:pt x="378" y="143"/>
                    </a:lnTo>
                    <a:lnTo>
                      <a:pt x="383" y="136"/>
                    </a:lnTo>
                    <a:lnTo>
                      <a:pt x="389" y="129"/>
                    </a:lnTo>
                    <a:lnTo>
                      <a:pt x="400" y="114"/>
                    </a:lnTo>
                    <a:lnTo>
                      <a:pt x="408" y="97"/>
                    </a:lnTo>
                    <a:lnTo>
                      <a:pt x="415" y="79"/>
                    </a:lnTo>
                    <a:lnTo>
                      <a:pt x="420" y="62"/>
                    </a:lnTo>
                    <a:lnTo>
                      <a:pt x="424" y="46"/>
                    </a:lnTo>
                    <a:lnTo>
                      <a:pt x="426" y="30"/>
                    </a:lnTo>
                    <a:lnTo>
                      <a:pt x="427" y="25"/>
                    </a:lnTo>
                    <a:lnTo>
                      <a:pt x="429" y="20"/>
                    </a:lnTo>
                    <a:lnTo>
                      <a:pt x="435" y="15"/>
                    </a:lnTo>
                    <a:lnTo>
                      <a:pt x="440" y="11"/>
                    </a:lnTo>
                    <a:lnTo>
                      <a:pt x="447" y="6"/>
                    </a:lnTo>
                    <a:lnTo>
                      <a:pt x="453" y="3"/>
                    </a:lnTo>
                    <a:lnTo>
                      <a:pt x="460" y="1"/>
                    </a:lnTo>
                    <a:lnTo>
                      <a:pt x="465" y="0"/>
                    </a:lnTo>
                    <a:lnTo>
                      <a:pt x="479" y="2"/>
                    </a:lnTo>
                    <a:lnTo>
                      <a:pt x="495" y="6"/>
                    </a:lnTo>
                    <a:lnTo>
                      <a:pt x="512" y="10"/>
                    </a:lnTo>
                    <a:lnTo>
                      <a:pt x="525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06" name="Freeform 334"/>
              <p:cNvSpPr>
                <a:spLocks/>
              </p:cNvSpPr>
              <p:nvPr/>
            </p:nvSpPr>
            <p:spPr bwMode="auto">
              <a:xfrm>
                <a:off x="4925926" y="3351599"/>
                <a:ext cx="60530" cy="37612"/>
              </a:xfrm>
              <a:custGeom>
                <a:avLst/>
                <a:gdLst>
                  <a:gd name="T0" fmla="*/ 0 w 212"/>
                  <a:gd name="T1" fmla="*/ 13472977 h 105"/>
                  <a:gd name="T2" fmla="*/ 1304250 w 212"/>
                  <a:gd name="T3" fmla="*/ 10906764 h 105"/>
                  <a:gd name="T4" fmla="*/ 2853190 w 212"/>
                  <a:gd name="T5" fmla="*/ 8725268 h 105"/>
                  <a:gd name="T6" fmla="*/ 3586974 w 212"/>
                  <a:gd name="T7" fmla="*/ 7698997 h 105"/>
                  <a:gd name="T8" fmla="*/ 4402130 w 212"/>
                  <a:gd name="T9" fmla="*/ 6800608 h 105"/>
                  <a:gd name="T10" fmla="*/ 5217286 w 212"/>
                  <a:gd name="T11" fmla="*/ 5902577 h 105"/>
                  <a:gd name="T12" fmla="*/ 5951070 w 212"/>
                  <a:gd name="T13" fmla="*/ 4875948 h 105"/>
                  <a:gd name="T14" fmla="*/ 6766226 w 212"/>
                  <a:gd name="T15" fmla="*/ 4106156 h 105"/>
                  <a:gd name="T16" fmla="*/ 7663041 w 212"/>
                  <a:gd name="T17" fmla="*/ 3464603 h 105"/>
                  <a:gd name="T18" fmla="*/ 8641229 w 212"/>
                  <a:gd name="T19" fmla="*/ 2694452 h 105"/>
                  <a:gd name="T20" fmla="*/ 9619416 w 212"/>
                  <a:gd name="T21" fmla="*/ 2052899 h 105"/>
                  <a:gd name="T22" fmla="*/ 11739108 w 212"/>
                  <a:gd name="T23" fmla="*/ 1026628 h 105"/>
                  <a:gd name="T24" fmla="*/ 14021546 w 212"/>
                  <a:gd name="T25" fmla="*/ 0 h 105"/>
                  <a:gd name="T26" fmla="*/ 17282457 w 212"/>
                  <a:gd name="T27" fmla="*/ 0 h 105"/>
                  <a:gd name="T28" fmla="*/ 16467301 w 212"/>
                  <a:gd name="T29" fmla="*/ 1154868 h 105"/>
                  <a:gd name="T30" fmla="*/ 15489113 w 212"/>
                  <a:gd name="T31" fmla="*/ 2309735 h 105"/>
                  <a:gd name="T32" fmla="*/ 14510640 w 212"/>
                  <a:gd name="T33" fmla="*/ 3464603 h 105"/>
                  <a:gd name="T34" fmla="*/ 13451079 w 212"/>
                  <a:gd name="T35" fmla="*/ 4490873 h 105"/>
                  <a:gd name="T36" fmla="*/ 11168356 w 212"/>
                  <a:gd name="T37" fmla="*/ 6672369 h 105"/>
                  <a:gd name="T38" fmla="*/ 8885918 w 212"/>
                  <a:gd name="T39" fmla="*/ 8468790 h 105"/>
                  <a:gd name="T40" fmla="*/ 6440164 w 212"/>
                  <a:gd name="T41" fmla="*/ 10136971 h 105"/>
                  <a:gd name="T42" fmla="*/ 4076067 w 212"/>
                  <a:gd name="T43" fmla="*/ 11548317 h 105"/>
                  <a:gd name="T44" fmla="*/ 1875002 w 212"/>
                  <a:gd name="T45" fmla="*/ 12703184 h 105"/>
                  <a:gd name="T46" fmla="*/ 0 w 212"/>
                  <a:gd name="T47" fmla="*/ 13472977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2" h="105">
                    <a:moveTo>
                      <a:pt x="0" y="105"/>
                    </a:moveTo>
                    <a:lnTo>
                      <a:pt x="16" y="85"/>
                    </a:lnTo>
                    <a:lnTo>
                      <a:pt x="35" y="68"/>
                    </a:lnTo>
                    <a:lnTo>
                      <a:pt x="44" y="60"/>
                    </a:lnTo>
                    <a:lnTo>
                      <a:pt x="54" y="53"/>
                    </a:lnTo>
                    <a:lnTo>
                      <a:pt x="64" y="46"/>
                    </a:lnTo>
                    <a:lnTo>
                      <a:pt x="73" y="38"/>
                    </a:lnTo>
                    <a:lnTo>
                      <a:pt x="83" y="32"/>
                    </a:lnTo>
                    <a:lnTo>
                      <a:pt x="94" y="27"/>
                    </a:lnTo>
                    <a:lnTo>
                      <a:pt x="106" y="21"/>
                    </a:lnTo>
                    <a:lnTo>
                      <a:pt x="118" y="16"/>
                    </a:lnTo>
                    <a:lnTo>
                      <a:pt x="144" y="8"/>
                    </a:lnTo>
                    <a:lnTo>
                      <a:pt x="172" y="0"/>
                    </a:lnTo>
                    <a:lnTo>
                      <a:pt x="212" y="0"/>
                    </a:lnTo>
                    <a:lnTo>
                      <a:pt x="202" y="9"/>
                    </a:lnTo>
                    <a:lnTo>
                      <a:pt x="190" y="18"/>
                    </a:lnTo>
                    <a:lnTo>
                      <a:pt x="178" y="27"/>
                    </a:lnTo>
                    <a:lnTo>
                      <a:pt x="165" y="35"/>
                    </a:lnTo>
                    <a:lnTo>
                      <a:pt x="137" y="52"/>
                    </a:lnTo>
                    <a:lnTo>
                      <a:pt x="109" y="66"/>
                    </a:lnTo>
                    <a:lnTo>
                      <a:pt x="79" y="79"/>
                    </a:lnTo>
                    <a:lnTo>
                      <a:pt x="50" y="90"/>
                    </a:lnTo>
                    <a:lnTo>
                      <a:pt x="23" y="99"/>
                    </a:lnTo>
                    <a:lnTo>
                      <a:pt x="0" y="10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07" name="Freeform 335"/>
              <p:cNvSpPr>
                <a:spLocks/>
              </p:cNvSpPr>
              <p:nvPr/>
            </p:nvSpPr>
            <p:spPr bwMode="auto">
              <a:xfrm>
                <a:off x="5002110" y="3132196"/>
                <a:ext cx="28177" cy="58507"/>
              </a:xfrm>
              <a:custGeom>
                <a:avLst/>
                <a:gdLst>
                  <a:gd name="T0" fmla="*/ 0 w 92"/>
                  <a:gd name="T1" fmla="*/ 10062147 h 166"/>
                  <a:gd name="T2" fmla="*/ 0 w 92"/>
                  <a:gd name="T3" fmla="*/ 18384944 h 166"/>
                  <a:gd name="T4" fmla="*/ 468902 w 92"/>
                  <a:gd name="T5" fmla="*/ 17887987 h 166"/>
                  <a:gd name="T6" fmla="*/ 1125549 w 92"/>
                  <a:gd name="T7" fmla="*/ 17266966 h 166"/>
                  <a:gd name="T8" fmla="*/ 1313293 w 92"/>
                  <a:gd name="T9" fmla="*/ 17018488 h 166"/>
                  <a:gd name="T10" fmla="*/ 1594757 w 92"/>
                  <a:gd name="T11" fmla="*/ 16770009 h 166"/>
                  <a:gd name="T12" fmla="*/ 1688476 w 92"/>
                  <a:gd name="T13" fmla="*/ 16397468 h 166"/>
                  <a:gd name="T14" fmla="*/ 1782195 w 92"/>
                  <a:gd name="T15" fmla="*/ 16148989 h 166"/>
                  <a:gd name="T16" fmla="*/ 1875914 w 92"/>
                  <a:gd name="T17" fmla="*/ 17142551 h 166"/>
                  <a:gd name="T18" fmla="*/ 2251404 w 92"/>
                  <a:gd name="T19" fmla="*/ 18384944 h 166"/>
                  <a:gd name="T20" fmla="*/ 2532561 w 92"/>
                  <a:gd name="T21" fmla="*/ 19130379 h 166"/>
                  <a:gd name="T22" fmla="*/ 2814025 w 92"/>
                  <a:gd name="T23" fmla="*/ 19751399 h 166"/>
                  <a:gd name="T24" fmla="*/ 3283233 w 92"/>
                  <a:gd name="T25" fmla="*/ 20248356 h 166"/>
                  <a:gd name="T26" fmla="*/ 3658416 w 92"/>
                  <a:gd name="T27" fmla="*/ 20620898 h 166"/>
                  <a:gd name="T28" fmla="*/ 3845854 w 92"/>
                  <a:gd name="T29" fmla="*/ 19626984 h 166"/>
                  <a:gd name="T30" fmla="*/ 3845854 w 92"/>
                  <a:gd name="T31" fmla="*/ 18384944 h 166"/>
                  <a:gd name="T32" fmla="*/ 3845854 w 92"/>
                  <a:gd name="T33" fmla="*/ 17018488 h 166"/>
                  <a:gd name="T34" fmla="*/ 3845854 w 92"/>
                  <a:gd name="T35" fmla="*/ 15652032 h 166"/>
                  <a:gd name="T36" fmla="*/ 3752135 w 92"/>
                  <a:gd name="T37" fmla="*/ 13291663 h 166"/>
                  <a:gd name="T38" fmla="*/ 3658416 w 92"/>
                  <a:gd name="T39" fmla="*/ 12298101 h 166"/>
                  <a:gd name="T40" fmla="*/ 4502501 w 92"/>
                  <a:gd name="T41" fmla="*/ 12422164 h 166"/>
                  <a:gd name="T42" fmla="*/ 5346586 w 92"/>
                  <a:gd name="T43" fmla="*/ 12670642 h 166"/>
                  <a:gd name="T44" fmla="*/ 6003232 w 92"/>
                  <a:gd name="T45" fmla="*/ 13043184 h 166"/>
                  <a:gd name="T46" fmla="*/ 6659879 w 92"/>
                  <a:gd name="T47" fmla="*/ 13416078 h 166"/>
                  <a:gd name="T48" fmla="*/ 7129087 w 92"/>
                  <a:gd name="T49" fmla="*/ 13788620 h 166"/>
                  <a:gd name="T50" fmla="*/ 7691708 w 92"/>
                  <a:gd name="T51" fmla="*/ 14161514 h 166"/>
                  <a:gd name="T52" fmla="*/ 8160917 w 92"/>
                  <a:gd name="T53" fmla="*/ 14409640 h 166"/>
                  <a:gd name="T54" fmla="*/ 8629819 w 92"/>
                  <a:gd name="T55" fmla="*/ 14658118 h 166"/>
                  <a:gd name="T56" fmla="*/ 7973172 w 92"/>
                  <a:gd name="T57" fmla="*/ 12795058 h 166"/>
                  <a:gd name="T58" fmla="*/ 7597989 w 92"/>
                  <a:gd name="T59" fmla="*/ 11055708 h 166"/>
                  <a:gd name="T60" fmla="*/ 7129087 w 92"/>
                  <a:gd name="T61" fmla="*/ 9316711 h 166"/>
                  <a:gd name="T62" fmla="*/ 6847624 w 92"/>
                  <a:gd name="T63" fmla="*/ 7453298 h 166"/>
                  <a:gd name="T64" fmla="*/ 6566160 w 92"/>
                  <a:gd name="T65" fmla="*/ 5838364 h 166"/>
                  <a:gd name="T66" fmla="*/ 6284696 w 92"/>
                  <a:gd name="T67" fmla="*/ 4223430 h 166"/>
                  <a:gd name="T68" fmla="*/ 5909513 w 92"/>
                  <a:gd name="T69" fmla="*/ 2856974 h 166"/>
                  <a:gd name="T70" fmla="*/ 5534330 w 92"/>
                  <a:gd name="T71" fmla="*/ 1614934 h 166"/>
                  <a:gd name="T72" fmla="*/ 5534330 w 92"/>
                  <a:gd name="T73" fmla="*/ 2360370 h 166"/>
                  <a:gd name="T74" fmla="*/ 5534330 w 92"/>
                  <a:gd name="T75" fmla="*/ 3105453 h 166"/>
                  <a:gd name="T76" fmla="*/ 4690245 w 92"/>
                  <a:gd name="T77" fmla="*/ 2856974 h 166"/>
                  <a:gd name="T78" fmla="*/ 3939573 w 92"/>
                  <a:gd name="T79" fmla="*/ 2360370 h 166"/>
                  <a:gd name="T80" fmla="*/ 3283233 w 92"/>
                  <a:gd name="T81" fmla="*/ 1863413 h 166"/>
                  <a:gd name="T82" fmla="*/ 2720306 w 92"/>
                  <a:gd name="T83" fmla="*/ 1366456 h 166"/>
                  <a:gd name="T84" fmla="*/ 2157378 w 92"/>
                  <a:gd name="T85" fmla="*/ 869499 h 166"/>
                  <a:gd name="T86" fmla="*/ 1500732 w 92"/>
                  <a:gd name="T87" fmla="*/ 372542 h 166"/>
                  <a:gd name="T88" fmla="*/ 750366 w 92"/>
                  <a:gd name="T89" fmla="*/ 124063 h 166"/>
                  <a:gd name="T90" fmla="*/ 0 w 92"/>
                  <a:gd name="T91" fmla="*/ 0 h 166"/>
                  <a:gd name="T92" fmla="*/ 0 w 92"/>
                  <a:gd name="T93" fmla="*/ 1242393 h 166"/>
                  <a:gd name="T94" fmla="*/ 0 w 92"/>
                  <a:gd name="T95" fmla="*/ 2360370 h 166"/>
                  <a:gd name="T96" fmla="*/ 0 w 92"/>
                  <a:gd name="T97" fmla="*/ 4099367 h 166"/>
                  <a:gd name="T98" fmla="*/ 0 w 92"/>
                  <a:gd name="T99" fmla="*/ 6459384 h 166"/>
                  <a:gd name="T100" fmla="*/ 0 w 92"/>
                  <a:gd name="T101" fmla="*/ 8695691 h 166"/>
                  <a:gd name="T102" fmla="*/ 0 w 92"/>
                  <a:gd name="T103" fmla="*/ 10062147 h 16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2" h="166">
                    <a:moveTo>
                      <a:pt x="0" y="81"/>
                    </a:moveTo>
                    <a:lnTo>
                      <a:pt x="0" y="148"/>
                    </a:lnTo>
                    <a:lnTo>
                      <a:pt x="5" y="144"/>
                    </a:lnTo>
                    <a:lnTo>
                      <a:pt x="12" y="139"/>
                    </a:lnTo>
                    <a:lnTo>
                      <a:pt x="14" y="137"/>
                    </a:lnTo>
                    <a:lnTo>
                      <a:pt x="17" y="135"/>
                    </a:lnTo>
                    <a:lnTo>
                      <a:pt x="18" y="132"/>
                    </a:lnTo>
                    <a:lnTo>
                      <a:pt x="19" y="130"/>
                    </a:lnTo>
                    <a:lnTo>
                      <a:pt x="20" y="138"/>
                    </a:lnTo>
                    <a:lnTo>
                      <a:pt x="24" y="148"/>
                    </a:lnTo>
                    <a:lnTo>
                      <a:pt x="27" y="154"/>
                    </a:lnTo>
                    <a:lnTo>
                      <a:pt x="30" y="159"/>
                    </a:lnTo>
                    <a:lnTo>
                      <a:pt x="35" y="163"/>
                    </a:lnTo>
                    <a:lnTo>
                      <a:pt x="39" y="166"/>
                    </a:lnTo>
                    <a:lnTo>
                      <a:pt x="41" y="158"/>
                    </a:lnTo>
                    <a:lnTo>
                      <a:pt x="41" y="148"/>
                    </a:lnTo>
                    <a:lnTo>
                      <a:pt x="41" y="137"/>
                    </a:lnTo>
                    <a:lnTo>
                      <a:pt x="41" y="126"/>
                    </a:lnTo>
                    <a:lnTo>
                      <a:pt x="40" y="107"/>
                    </a:lnTo>
                    <a:lnTo>
                      <a:pt x="39" y="99"/>
                    </a:lnTo>
                    <a:lnTo>
                      <a:pt x="48" y="100"/>
                    </a:lnTo>
                    <a:lnTo>
                      <a:pt x="57" y="102"/>
                    </a:lnTo>
                    <a:lnTo>
                      <a:pt x="64" y="105"/>
                    </a:lnTo>
                    <a:lnTo>
                      <a:pt x="71" y="108"/>
                    </a:lnTo>
                    <a:lnTo>
                      <a:pt x="76" y="111"/>
                    </a:lnTo>
                    <a:lnTo>
                      <a:pt x="82" y="114"/>
                    </a:lnTo>
                    <a:lnTo>
                      <a:pt x="87" y="116"/>
                    </a:lnTo>
                    <a:lnTo>
                      <a:pt x="92" y="118"/>
                    </a:lnTo>
                    <a:lnTo>
                      <a:pt x="85" y="103"/>
                    </a:lnTo>
                    <a:lnTo>
                      <a:pt x="81" y="89"/>
                    </a:lnTo>
                    <a:lnTo>
                      <a:pt x="76" y="75"/>
                    </a:lnTo>
                    <a:lnTo>
                      <a:pt x="73" y="60"/>
                    </a:lnTo>
                    <a:lnTo>
                      <a:pt x="70" y="47"/>
                    </a:lnTo>
                    <a:lnTo>
                      <a:pt x="67" y="34"/>
                    </a:lnTo>
                    <a:lnTo>
                      <a:pt x="63" y="23"/>
                    </a:lnTo>
                    <a:lnTo>
                      <a:pt x="59" y="13"/>
                    </a:lnTo>
                    <a:lnTo>
                      <a:pt x="59" y="19"/>
                    </a:lnTo>
                    <a:lnTo>
                      <a:pt x="59" y="25"/>
                    </a:lnTo>
                    <a:lnTo>
                      <a:pt x="50" y="23"/>
                    </a:lnTo>
                    <a:lnTo>
                      <a:pt x="42" y="19"/>
                    </a:lnTo>
                    <a:lnTo>
                      <a:pt x="35" y="15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6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0" y="33"/>
                    </a:lnTo>
                    <a:lnTo>
                      <a:pt x="0" y="52"/>
                    </a:lnTo>
                    <a:lnTo>
                      <a:pt x="0" y="70"/>
                    </a:lnTo>
                    <a:lnTo>
                      <a:pt x="0" y="8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08" name="Freeform 336"/>
              <p:cNvSpPr>
                <a:spLocks/>
              </p:cNvSpPr>
              <p:nvPr/>
            </p:nvSpPr>
            <p:spPr bwMode="auto">
              <a:xfrm>
                <a:off x="5010459" y="3227271"/>
                <a:ext cx="46962" cy="36567"/>
              </a:xfrm>
              <a:custGeom>
                <a:avLst/>
                <a:gdLst>
                  <a:gd name="T0" fmla="*/ 560149 w 166"/>
                  <a:gd name="T1" fmla="*/ 0 h 62"/>
                  <a:gd name="T2" fmla="*/ 1120581 w 166"/>
                  <a:gd name="T3" fmla="*/ 1043339 h 62"/>
                  <a:gd name="T4" fmla="*/ 1760792 w 166"/>
                  <a:gd name="T5" fmla="*/ 2087268 h 62"/>
                  <a:gd name="T6" fmla="*/ 2401003 w 166"/>
                  <a:gd name="T7" fmla="*/ 2435244 h 62"/>
                  <a:gd name="T8" fmla="*/ 2881373 w 166"/>
                  <a:gd name="T9" fmla="*/ 2782631 h 62"/>
                  <a:gd name="T10" fmla="*/ 3841548 w 166"/>
                  <a:gd name="T11" fmla="*/ 2782631 h 62"/>
                  <a:gd name="T12" fmla="*/ 4641883 w 166"/>
                  <a:gd name="T13" fmla="*/ 2435244 h 62"/>
                  <a:gd name="T14" fmla="*/ 5522279 w 166"/>
                  <a:gd name="T15" fmla="*/ 1739292 h 62"/>
                  <a:gd name="T16" fmla="*/ 6402675 w 166"/>
                  <a:gd name="T17" fmla="*/ 1043339 h 62"/>
                  <a:gd name="T18" fmla="*/ 7363132 w 166"/>
                  <a:gd name="T19" fmla="*/ 347976 h 62"/>
                  <a:gd name="T20" fmla="*/ 8483714 w 166"/>
                  <a:gd name="T21" fmla="*/ 0 h 62"/>
                  <a:gd name="T22" fmla="*/ 8883739 w 166"/>
                  <a:gd name="T23" fmla="*/ 347976 h 62"/>
                  <a:gd name="T24" fmla="*/ 9203986 w 166"/>
                  <a:gd name="T25" fmla="*/ 695953 h 62"/>
                  <a:gd name="T26" fmla="*/ 9604012 w 166"/>
                  <a:gd name="T27" fmla="*/ 1739292 h 62"/>
                  <a:gd name="T28" fmla="*/ 9924259 w 166"/>
                  <a:gd name="T29" fmla="*/ 2782631 h 62"/>
                  <a:gd name="T30" fmla="*/ 10564470 w 166"/>
                  <a:gd name="T31" fmla="*/ 5913238 h 62"/>
                  <a:gd name="T32" fmla="*/ 11044840 w 166"/>
                  <a:gd name="T33" fmla="*/ 9044435 h 62"/>
                  <a:gd name="T34" fmla="*/ 11604989 w 166"/>
                  <a:gd name="T35" fmla="*/ 12522428 h 62"/>
                  <a:gd name="T36" fmla="*/ 12085077 w 166"/>
                  <a:gd name="T37" fmla="*/ 15653625 h 62"/>
                  <a:gd name="T38" fmla="*/ 12405323 w 166"/>
                  <a:gd name="T39" fmla="*/ 17044940 h 62"/>
                  <a:gd name="T40" fmla="*/ 12645509 w 166"/>
                  <a:gd name="T41" fmla="*/ 18088279 h 62"/>
                  <a:gd name="T42" fmla="*/ 12965473 w 166"/>
                  <a:gd name="T43" fmla="*/ 18784232 h 62"/>
                  <a:gd name="T44" fmla="*/ 13285720 w 166"/>
                  <a:gd name="T45" fmla="*/ 19479595 h 62"/>
                  <a:gd name="T46" fmla="*/ 12725570 w 166"/>
                  <a:gd name="T47" fmla="*/ 19827571 h 62"/>
                  <a:gd name="T48" fmla="*/ 12085077 w 166"/>
                  <a:gd name="T49" fmla="*/ 20523524 h 62"/>
                  <a:gd name="T50" fmla="*/ 11444866 w 166"/>
                  <a:gd name="T51" fmla="*/ 21218886 h 62"/>
                  <a:gd name="T52" fmla="*/ 10644531 w 166"/>
                  <a:gd name="T53" fmla="*/ 21566863 h 62"/>
                  <a:gd name="T54" fmla="*/ 10004321 w 166"/>
                  <a:gd name="T55" fmla="*/ 21218886 h 62"/>
                  <a:gd name="T56" fmla="*/ 9524233 w 166"/>
                  <a:gd name="T57" fmla="*/ 20175547 h 62"/>
                  <a:gd name="T58" fmla="*/ 8963801 w 166"/>
                  <a:gd name="T59" fmla="*/ 18784232 h 62"/>
                  <a:gd name="T60" fmla="*/ 8483714 w 166"/>
                  <a:gd name="T61" fmla="*/ 17392917 h 62"/>
                  <a:gd name="T62" fmla="*/ 8003343 w 166"/>
                  <a:gd name="T63" fmla="*/ 15653625 h 62"/>
                  <a:gd name="T64" fmla="*/ 7443194 w 166"/>
                  <a:gd name="T65" fmla="*/ 14261720 h 62"/>
                  <a:gd name="T66" fmla="*/ 6963107 w 166"/>
                  <a:gd name="T67" fmla="*/ 13566357 h 62"/>
                  <a:gd name="T68" fmla="*/ 6322613 w 166"/>
                  <a:gd name="T69" fmla="*/ 13218381 h 62"/>
                  <a:gd name="T70" fmla="*/ 4482042 w 166"/>
                  <a:gd name="T71" fmla="*/ 13218381 h 62"/>
                  <a:gd name="T72" fmla="*/ 2801312 w 166"/>
                  <a:gd name="T73" fmla="*/ 13566357 h 62"/>
                  <a:gd name="T74" fmla="*/ 2080756 w 166"/>
                  <a:gd name="T75" fmla="*/ 14261720 h 62"/>
                  <a:gd name="T76" fmla="*/ 1520607 w 166"/>
                  <a:gd name="T77" fmla="*/ 14957672 h 62"/>
                  <a:gd name="T78" fmla="*/ 960458 w 166"/>
                  <a:gd name="T79" fmla="*/ 16001011 h 62"/>
                  <a:gd name="T80" fmla="*/ 560149 w 166"/>
                  <a:gd name="T81" fmla="*/ 17392917 h 62"/>
                  <a:gd name="T82" fmla="*/ 160123 w 166"/>
                  <a:gd name="T83" fmla="*/ 15653625 h 62"/>
                  <a:gd name="T84" fmla="*/ 80062 w 166"/>
                  <a:gd name="T85" fmla="*/ 13914333 h 62"/>
                  <a:gd name="T86" fmla="*/ 0 w 166"/>
                  <a:gd name="T87" fmla="*/ 11827065 h 62"/>
                  <a:gd name="T88" fmla="*/ 80062 w 166"/>
                  <a:gd name="T89" fmla="*/ 9739797 h 62"/>
                  <a:gd name="T90" fmla="*/ 320247 w 166"/>
                  <a:gd name="T91" fmla="*/ 5217875 h 62"/>
                  <a:gd name="T92" fmla="*/ 560149 w 166"/>
                  <a:gd name="T93" fmla="*/ 0 h 6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66" h="62">
                    <a:moveTo>
                      <a:pt x="7" y="0"/>
                    </a:moveTo>
                    <a:lnTo>
                      <a:pt x="14" y="3"/>
                    </a:lnTo>
                    <a:lnTo>
                      <a:pt x="22" y="6"/>
                    </a:lnTo>
                    <a:lnTo>
                      <a:pt x="30" y="7"/>
                    </a:lnTo>
                    <a:lnTo>
                      <a:pt x="36" y="8"/>
                    </a:lnTo>
                    <a:lnTo>
                      <a:pt x="48" y="8"/>
                    </a:lnTo>
                    <a:lnTo>
                      <a:pt x="58" y="7"/>
                    </a:lnTo>
                    <a:lnTo>
                      <a:pt x="69" y="5"/>
                    </a:lnTo>
                    <a:lnTo>
                      <a:pt x="80" y="3"/>
                    </a:lnTo>
                    <a:lnTo>
                      <a:pt x="92" y="1"/>
                    </a:lnTo>
                    <a:lnTo>
                      <a:pt x="106" y="0"/>
                    </a:lnTo>
                    <a:lnTo>
                      <a:pt x="111" y="1"/>
                    </a:lnTo>
                    <a:lnTo>
                      <a:pt x="115" y="2"/>
                    </a:lnTo>
                    <a:lnTo>
                      <a:pt x="120" y="5"/>
                    </a:lnTo>
                    <a:lnTo>
                      <a:pt x="124" y="8"/>
                    </a:lnTo>
                    <a:lnTo>
                      <a:pt x="132" y="17"/>
                    </a:lnTo>
                    <a:lnTo>
                      <a:pt x="138" y="26"/>
                    </a:lnTo>
                    <a:lnTo>
                      <a:pt x="145" y="36"/>
                    </a:lnTo>
                    <a:lnTo>
                      <a:pt x="151" y="45"/>
                    </a:lnTo>
                    <a:lnTo>
                      <a:pt x="155" y="49"/>
                    </a:lnTo>
                    <a:lnTo>
                      <a:pt x="158" y="52"/>
                    </a:lnTo>
                    <a:lnTo>
                      <a:pt x="162" y="54"/>
                    </a:lnTo>
                    <a:lnTo>
                      <a:pt x="166" y="56"/>
                    </a:lnTo>
                    <a:lnTo>
                      <a:pt x="159" y="57"/>
                    </a:lnTo>
                    <a:lnTo>
                      <a:pt x="151" y="59"/>
                    </a:lnTo>
                    <a:lnTo>
                      <a:pt x="143" y="61"/>
                    </a:lnTo>
                    <a:lnTo>
                      <a:pt x="133" y="62"/>
                    </a:lnTo>
                    <a:lnTo>
                      <a:pt x="125" y="61"/>
                    </a:lnTo>
                    <a:lnTo>
                      <a:pt x="119" y="58"/>
                    </a:lnTo>
                    <a:lnTo>
                      <a:pt x="112" y="54"/>
                    </a:lnTo>
                    <a:lnTo>
                      <a:pt x="106" y="50"/>
                    </a:lnTo>
                    <a:lnTo>
                      <a:pt x="100" y="45"/>
                    </a:lnTo>
                    <a:lnTo>
                      <a:pt x="93" y="41"/>
                    </a:lnTo>
                    <a:lnTo>
                      <a:pt x="87" y="39"/>
                    </a:lnTo>
                    <a:lnTo>
                      <a:pt x="79" y="38"/>
                    </a:lnTo>
                    <a:lnTo>
                      <a:pt x="56" y="38"/>
                    </a:lnTo>
                    <a:lnTo>
                      <a:pt x="35" y="39"/>
                    </a:lnTo>
                    <a:lnTo>
                      <a:pt x="26" y="41"/>
                    </a:lnTo>
                    <a:lnTo>
                      <a:pt x="19" y="43"/>
                    </a:lnTo>
                    <a:lnTo>
                      <a:pt x="12" y="46"/>
                    </a:lnTo>
                    <a:lnTo>
                      <a:pt x="7" y="50"/>
                    </a:lnTo>
                    <a:lnTo>
                      <a:pt x="2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4" y="15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09" name="Freeform 337"/>
              <p:cNvSpPr>
                <a:spLocks/>
              </p:cNvSpPr>
              <p:nvPr/>
            </p:nvSpPr>
            <p:spPr bwMode="auto">
              <a:xfrm>
                <a:off x="5060552" y="3177122"/>
                <a:ext cx="56355" cy="41791"/>
              </a:xfrm>
              <a:custGeom>
                <a:avLst/>
                <a:gdLst>
                  <a:gd name="T0" fmla="*/ 2813662 w 193"/>
                  <a:gd name="T1" fmla="*/ 4174955 h 121"/>
                  <a:gd name="T2" fmla="*/ 4092599 w 193"/>
                  <a:gd name="T3" fmla="*/ 2982358 h 121"/>
                  <a:gd name="T4" fmla="*/ 5797849 w 193"/>
                  <a:gd name="T5" fmla="*/ 1431601 h 121"/>
                  <a:gd name="T6" fmla="*/ 7162049 w 193"/>
                  <a:gd name="T7" fmla="*/ 477315 h 121"/>
                  <a:gd name="T8" fmla="*/ 8014674 w 193"/>
                  <a:gd name="T9" fmla="*/ 119156 h 121"/>
                  <a:gd name="T10" fmla="*/ 8952269 w 193"/>
                  <a:gd name="T11" fmla="*/ 119156 h 121"/>
                  <a:gd name="T12" fmla="*/ 9890157 w 193"/>
                  <a:gd name="T13" fmla="*/ 357814 h 121"/>
                  <a:gd name="T14" fmla="*/ 11169094 w 193"/>
                  <a:gd name="T15" fmla="*/ 1192943 h 121"/>
                  <a:gd name="T16" fmla="*/ 12618556 w 193"/>
                  <a:gd name="T17" fmla="*/ 2505042 h 121"/>
                  <a:gd name="T18" fmla="*/ 13812231 w 193"/>
                  <a:gd name="T19" fmla="*/ 3340172 h 121"/>
                  <a:gd name="T20" fmla="*/ 14750118 w 193"/>
                  <a:gd name="T21" fmla="*/ 3578484 h 121"/>
                  <a:gd name="T22" fmla="*/ 15261693 w 193"/>
                  <a:gd name="T23" fmla="*/ 5725712 h 121"/>
                  <a:gd name="T24" fmla="*/ 15176431 w 193"/>
                  <a:gd name="T25" fmla="*/ 7872941 h 121"/>
                  <a:gd name="T26" fmla="*/ 15517481 w 193"/>
                  <a:gd name="T27" fmla="*/ 8946728 h 121"/>
                  <a:gd name="T28" fmla="*/ 15943793 w 193"/>
                  <a:gd name="T29" fmla="*/ 10616641 h 121"/>
                  <a:gd name="T30" fmla="*/ 16029056 w 193"/>
                  <a:gd name="T31" fmla="*/ 12167398 h 121"/>
                  <a:gd name="T32" fmla="*/ 16284843 w 193"/>
                  <a:gd name="T33" fmla="*/ 13002182 h 121"/>
                  <a:gd name="T34" fmla="*/ 16029056 w 193"/>
                  <a:gd name="T35" fmla="*/ 13598653 h 121"/>
                  <a:gd name="T36" fmla="*/ 15091168 w 193"/>
                  <a:gd name="T37" fmla="*/ 14075969 h 121"/>
                  <a:gd name="T38" fmla="*/ 13556443 w 193"/>
                  <a:gd name="T39" fmla="*/ 14433782 h 121"/>
                  <a:gd name="T40" fmla="*/ 9890157 w 193"/>
                  <a:gd name="T41" fmla="*/ 14195125 h 121"/>
                  <a:gd name="T42" fmla="*/ 6138899 w 193"/>
                  <a:gd name="T43" fmla="*/ 13837311 h 121"/>
                  <a:gd name="T44" fmla="*/ 5371537 w 193"/>
                  <a:gd name="T45" fmla="*/ 13121683 h 121"/>
                  <a:gd name="T46" fmla="*/ 4774699 w 193"/>
                  <a:gd name="T47" fmla="*/ 11928740 h 121"/>
                  <a:gd name="T48" fmla="*/ 4604174 w 193"/>
                  <a:gd name="T49" fmla="*/ 10377983 h 121"/>
                  <a:gd name="T50" fmla="*/ 4007337 w 193"/>
                  <a:gd name="T51" fmla="*/ 9423698 h 121"/>
                  <a:gd name="T52" fmla="*/ 2643137 w 193"/>
                  <a:gd name="T53" fmla="*/ 8946728 h 121"/>
                  <a:gd name="T54" fmla="*/ 1108412 w 193"/>
                  <a:gd name="T55" fmla="*/ 8230755 h 121"/>
                  <a:gd name="T56" fmla="*/ 255787 w 193"/>
                  <a:gd name="T57" fmla="*/ 7395971 h 121"/>
                  <a:gd name="T58" fmla="*/ 0 w 193"/>
                  <a:gd name="T59" fmla="*/ 6918655 h 121"/>
                  <a:gd name="T60" fmla="*/ 85262 w 193"/>
                  <a:gd name="T61" fmla="*/ 6083526 h 121"/>
                  <a:gd name="T62" fmla="*/ 596837 w 193"/>
                  <a:gd name="T63" fmla="*/ 5367899 h 121"/>
                  <a:gd name="T64" fmla="*/ 1705250 w 193"/>
                  <a:gd name="T65" fmla="*/ 4532769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3" h="121">
                    <a:moveTo>
                      <a:pt x="26" y="36"/>
                    </a:moveTo>
                    <a:lnTo>
                      <a:pt x="33" y="35"/>
                    </a:lnTo>
                    <a:lnTo>
                      <a:pt x="39" y="31"/>
                    </a:lnTo>
                    <a:lnTo>
                      <a:pt x="48" y="25"/>
                    </a:lnTo>
                    <a:lnTo>
                      <a:pt x="58" y="18"/>
                    </a:lnTo>
                    <a:lnTo>
                      <a:pt x="68" y="12"/>
                    </a:lnTo>
                    <a:lnTo>
                      <a:pt x="79" y="6"/>
                    </a:lnTo>
                    <a:lnTo>
                      <a:pt x="84" y="4"/>
                    </a:lnTo>
                    <a:lnTo>
                      <a:pt x="90" y="2"/>
                    </a:lnTo>
                    <a:lnTo>
                      <a:pt x="94" y="1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1" y="1"/>
                    </a:lnTo>
                    <a:lnTo>
                      <a:pt x="116" y="3"/>
                    </a:lnTo>
                    <a:lnTo>
                      <a:pt x="122" y="5"/>
                    </a:lnTo>
                    <a:lnTo>
                      <a:pt x="131" y="10"/>
                    </a:lnTo>
                    <a:lnTo>
                      <a:pt x="139" y="15"/>
                    </a:lnTo>
                    <a:lnTo>
                      <a:pt x="148" y="21"/>
                    </a:lnTo>
                    <a:lnTo>
                      <a:pt x="158" y="26"/>
                    </a:lnTo>
                    <a:lnTo>
                      <a:pt x="162" y="28"/>
                    </a:lnTo>
                    <a:lnTo>
                      <a:pt x="168" y="29"/>
                    </a:lnTo>
                    <a:lnTo>
                      <a:pt x="173" y="30"/>
                    </a:lnTo>
                    <a:lnTo>
                      <a:pt x="179" y="30"/>
                    </a:lnTo>
                    <a:lnTo>
                      <a:pt x="179" y="48"/>
                    </a:lnTo>
                    <a:lnTo>
                      <a:pt x="178" y="60"/>
                    </a:lnTo>
                    <a:lnTo>
                      <a:pt x="178" y="66"/>
                    </a:lnTo>
                    <a:lnTo>
                      <a:pt x="179" y="71"/>
                    </a:lnTo>
                    <a:lnTo>
                      <a:pt x="182" y="75"/>
                    </a:lnTo>
                    <a:lnTo>
                      <a:pt x="187" y="80"/>
                    </a:lnTo>
                    <a:lnTo>
                      <a:pt x="187" y="89"/>
                    </a:lnTo>
                    <a:lnTo>
                      <a:pt x="187" y="97"/>
                    </a:lnTo>
                    <a:lnTo>
                      <a:pt x="188" y="102"/>
                    </a:lnTo>
                    <a:lnTo>
                      <a:pt x="189" y="106"/>
                    </a:lnTo>
                    <a:lnTo>
                      <a:pt x="191" y="109"/>
                    </a:lnTo>
                    <a:lnTo>
                      <a:pt x="193" y="111"/>
                    </a:lnTo>
                    <a:lnTo>
                      <a:pt x="188" y="114"/>
                    </a:lnTo>
                    <a:lnTo>
                      <a:pt x="182" y="117"/>
                    </a:lnTo>
                    <a:lnTo>
                      <a:pt x="177" y="118"/>
                    </a:lnTo>
                    <a:lnTo>
                      <a:pt x="171" y="120"/>
                    </a:lnTo>
                    <a:lnTo>
                      <a:pt x="159" y="121"/>
                    </a:lnTo>
                    <a:lnTo>
                      <a:pt x="146" y="121"/>
                    </a:lnTo>
                    <a:lnTo>
                      <a:pt x="116" y="119"/>
                    </a:lnTo>
                    <a:lnTo>
                      <a:pt x="80" y="117"/>
                    </a:lnTo>
                    <a:lnTo>
                      <a:pt x="72" y="116"/>
                    </a:lnTo>
                    <a:lnTo>
                      <a:pt x="67" y="114"/>
                    </a:lnTo>
                    <a:lnTo>
                      <a:pt x="63" y="110"/>
                    </a:lnTo>
                    <a:lnTo>
                      <a:pt x="59" y="106"/>
                    </a:lnTo>
                    <a:lnTo>
                      <a:pt x="56" y="100"/>
                    </a:lnTo>
                    <a:lnTo>
                      <a:pt x="55" y="93"/>
                    </a:lnTo>
                    <a:lnTo>
                      <a:pt x="54" y="87"/>
                    </a:lnTo>
                    <a:lnTo>
                      <a:pt x="54" y="80"/>
                    </a:lnTo>
                    <a:lnTo>
                      <a:pt x="47" y="79"/>
                    </a:lnTo>
                    <a:lnTo>
                      <a:pt x="39" y="78"/>
                    </a:lnTo>
                    <a:lnTo>
                      <a:pt x="31" y="75"/>
                    </a:lnTo>
                    <a:lnTo>
                      <a:pt x="22" y="72"/>
                    </a:lnTo>
                    <a:lnTo>
                      <a:pt x="13" y="69"/>
                    </a:lnTo>
                    <a:lnTo>
                      <a:pt x="7" y="65"/>
                    </a:lnTo>
                    <a:lnTo>
                      <a:pt x="3" y="62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1" y="51"/>
                    </a:lnTo>
                    <a:lnTo>
                      <a:pt x="3" y="48"/>
                    </a:lnTo>
                    <a:lnTo>
                      <a:pt x="7" y="45"/>
                    </a:lnTo>
                    <a:lnTo>
                      <a:pt x="11" y="41"/>
                    </a:lnTo>
                    <a:lnTo>
                      <a:pt x="20" y="38"/>
                    </a:lnTo>
                    <a:lnTo>
                      <a:pt x="26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10" name="Freeform 338"/>
              <p:cNvSpPr>
                <a:spLocks/>
              </p:cNvSpPr>
              <p:nvPr/>
            </p:nvSpPr>
            <p:spPr bwMode="auto">
              <a:xfrm>
                <a:off x="4856004" y="3136375"/>
                <a:ext cx="109579" cy="151493"/>
              </a:xfrm>
              <a:custGeom>
                <a:avLst/>
                <a:gdLst>
                  <a:gd name="T0" fmla="*/ 3093077 w 379"/>
                  <a:gd name="T1" fmla="*/ 50354263 h 437"/>
                  <a:gd name="T2" fmla="*/ 3845384 w 379"/>
                  <a:gd name="T3" fmla="*/ 48912132 h 437"/>
                  <a:gd name="T4" fmla="*/ 2006250 w 379"/>
                  <a:gd name="T5" fmla="*/ 37375091 h 437"/>
                  <a:gd name="T6" fmla="*/ 167115 w 379"/>
                  <a:gd name="T7" fmla="*/ 35332189 h 437"/>
                  <a:gd name="T8" fmla="*/ 1253942 w 379"/>
                  <a:gd name="T9" fmla="*/ 32447929 h 437"/>
                  <a:gd name="T10" fmla="*/ 2591442 w 379"/>
                  <a:gd name="T11" fmla="*/ 26559115 h 437"/>
                  <a:gd name="T12" fmla="*/ 3260192 w 379"/>
                  <a:gd name="T13" fmla="*/ 20670648 h 437"/>
                  <a:gd name="T14" fmla="*/ 4764807 w 379"/>
                  <a:gd name="T15" fmla="*/ 19108225 h 437"/>
                  <a:gd name="T16" fmla="*/ 5433557 w 379"/>
                  <a:gd name="T17" fmla="*/ 15623192 h 437"/>
                  <a:gd name="T18" fmla="*/ 6353269 w 379"/>
                  <a:gd name="T19" fmla="*/ 9373846 h 437"/>
                  <a:gd name="T20" fmla="*/ 7523365 w 379"/>
                  <a:gd name="T21" fmla="*/ 6129053 h 437"/>
                  <a:gd name="T22" fmla="*/ 9613461 w 379"/>
                  <a:gd name="T23" fmla="*/ 3725618 h 437"/>
                  <a:gd name="T24" fmla="*/ 12789806 w 379"/>
                  <a:gd name="T25" fmla="*/ 3004553 h 437"/>
                  <a:gd name="T26" fmla="*/ 18139806 w 379"/>
                  <a:gd name="T27" fmla="*/ 4566630 h 437"/>
                  <a:gd name="T28" fmla="*/ 21901633 w 379"/>
                  <a:gd name="T29" fmla="*/ 5768521 h 437"/>
                  <a:gd name="T30" fmla="*/ 25328940 w 379"/>
                  <a:gd name="T31" fmla="*/ 5407988 h 437"/>
                  <a:gd name="T32" fmla="*/ 27502594 w 379"/>
                  <a:gd name="T33" fmla="*/ 3725618 h 437"/>
                  <a:gd name="T34" fmla="*/ 29759517 w 379"/>
                  <a:gd name="T35" fmla="*/ 841358 h 437"/>
                  <a:gd name="T36" fmla="*/ 31264132 w 379"/>
                  <a:gd name="T37" fmla="*/ 1081598 h 437"/>
                  <a:gd name="T38" fmla="*/ 31097017 w 379"/>
                  <a:gd name="T39" fmla="*/ 4206097 h 437"/>
                  <a:gd name="T40" fmla="*/ 27502594 w 379"/>
                  <a:gd name="T41" fmla="*/ 9614086 h 437"/>
                  <a:gd name="T42" fmla="*/ 24409517 w 379"/>
                  <a:gd name="T43" fmla="*/ 11657334 h 437"/>
                  <a:gd name="T44" fmla="*/ 22653940 w 379"/>
                  <a:gd name="T45" fmla="*/ 11296802 h 437"/>
                  <a:gd name="T46" fmla="*/ 19895383 w 379"/>
                  <a:gd name="T47" fmla="*/ 8292248 h 437"/>
                  <a:gd name="T48" fmla="*/ 17722018 w 379"/>
                  <a:gd name="T49" fmla="*/ 6729825 h 437"/>
                  <a:gd name="T50" fmla="*/ 14796056 w 379"/>
                  <a:gd name="T51" fmla="*/ 6729825 h 437"/>
                  <a:gd name="T52" fmla="*/ 11535864 w 379"/>
                  <a:gd name="T53" fmla="*/ 7330944 h 437"/>
                  <a:gd name="T54" fmla="*/ 9529614 w 379"/>
                  <a:gd name="T55" fmla="*/ 9494139 h 437"/>
                  <a:gd name="T56" fmla="*/ 6603942 w 379"/>
                  <a:gd name="T57" fmla="*/ 19348464 h 437"/>
                  <a:gd name="T58" fmla="*/ 9947691 w 379"/>
                  <a:gd name="T59" fmla="*/ 20310115 h 437"/>
                  <a:gd name="T60" fmla="*/ 11118076 w 379"/>
                  <a:gd name="T61" fmla="*/ 22953789 h 437"/>
                  <a:gd name="T62" fmla="*/ 12957211 w 379"/>
                  <a:gd name="T63" fmla="*/ 20189822 h 437"/>
                  <a:gd name="T64" fmla="*/ 14378268 w 379"/>
                  <a:gd name="T65" fmla="*/ 18387160 h 437"/>
                  <a:gd name="T66" fmla="*/ 18474325 w 379"/>
                  <a:gd name="T67" fmla="*/ 18026627 h 437"/>
                  <a:gd name="T68" fmla="*/ 20898652 w 379"/>
                  <a:gd name="T69" fmla="*/ 17666094 h 437"/>
                  <a:gd name="T70" fmla="*/ 22821345 w 379"/>
                  <a:gd name="T71" fmla="*/ 20790594 h 437"/>
                  <a:gd name="T72" fmla="*/ 23322690 w 379"/>
                  <a:gd name="T73" fmla="*/ 24395920 h 437"/>
                  <a:gd name="T74" fmla="*/ 20564133 w 379"/>
                  <a:gd name="T75" fmla="*/ 23074083 h 437"/>
                  <a:gd name="T76" fmla="*/ 18223653 w 379"/>
                  <a:gd name="T77" fmla="*/ 22232724 h 437"/>
                  <a:gd name="T78" fmla="*/ 16049999 w 379"/>
                  <a:gd name="T79" fmla="*/ 23434615 h 437"/>
                  <a:gd name="T80" fmla="*/ 15548653 w 379"/>
                  <a:gd name="T81" fmla="*/ 25116985 h 437"/>
                  <a:gd name="T82" fmla="*/ 16049999 w 379"/>
                  <a:gd name="T83" fmla="*/ 28001245 h 437"/>
                  <a:gd name="T84" fmla="*/ 18390768 w 379"/>
                  <a:gd name="T85" fmla="*/ 32688168 h 437"/>
                  <a:gd name="T86" fmla="*/ 18808556 w 379"/>
                  <a:gd name="T87" fmla="*/ 35572428 h 437"/>
                  <a:gd name="T88" fmla="*/ 17972691 w 379"/>
                  <a:gd name="T89" fmla="*/ 38696928 h 437"/>
                  <a:gd name="T90" fmla="*/ 17136826 w 379"/>
                  <a:gd name="T91" fmla="*/ 41461242 h 437"/>
                  <a:gd name="T92" fmla="*/ 17554903 w 379"/>
                  <a:gd name="T93" fmla="*/ 42783079 h 437"/>
                  <a:gd name="T94" fmla="*/ 19728268 w 379"/>
                  <a:gd name="T95" fmla="*/ 44225209 h 437"/>
                  <a:gd name="T96" fmla="*/ 21065768 w 379"/>
                  <a:gd name="T97" fmla="*/ 48070774 h 437"/>
                  <a:gd name="T98" fmla="*/ 19978941 w 379"/>
                  <a:gd name="T99" fmla="*/ 51556153 h 437"/>
                  <a:gd name="T100" fmla="*/ 18474325 w 379"/>
                  <a:gd name="T101" fmla="*/ 50594502 h 437"/>
                  <a:gd name="T102" fmla="*/ 16886153 w 379"/>
                  <a:gd name="T103" fmla="*/ 50114023 h 437"/>
                  <a:gd name="T104" fmla="*/ 14796056 w 379"/>
                  <a:gd name="T105" fmla="*/ 48070774 h 437"/>
                  <a:gd name="T106" fmla="*/ 12789806 w 379"/>
                  <a:gd name="T107" fmla="*/ 42783079 h 437"/>
                  <a:gd name="T108" fmla="*/ 11452307 w 379"/>
                  <a:gd name="T109" fmla="*/ 36533733 h 437"/>
                  <a:gd name="T110" fmla="*/ 9529614 w 379"/>
                  <a:gd name="T111" fmla="*/ 31606570 h 437"/>
                  <a:gd name="T112" fmla="*/ 8108557 w 379"/>
                  <a:gd name="T113" fmla="*/ 31125745 h 437"/>
                  <a:gd name="T114" fmla="*/ 8777307 w 379"/>
                  <a:gd name="T115" fmla="*/ 45787633 h 437"/>
                  <a:gd name="T116" fmla="*/ 7774326 w 379"/>
                  <a:gd name="T117" fmla="*/ 48551600 h 437"/>
                  <a:gd name="T118" fmla="*/ 4764807 w 379"/>
                  <a:gd name="T119" fmla="*/ 51195621 h 437"/>
                  <a:gd name="T120" fmla="*/ 4931922 w 379"/>
                  <a:gd name="T121" fmla="*/ 52517458 h 4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79" h="437">
                    <a:moveTo>
                      <a:pt x="59" y="437"/>
                    </a:moveTo>
                    <a:lnTo>
                      <a:pt x="33" y="437"/>
                    </a:lnTo>
                    <a:lnTo>
                      <a:pt x="34" y="430"/>
                    </a:lnTo>
                    <a:lnTo>
                      <a:pt x="37" y="419"/>
                    </a:lnTo>
                    <a:lnTo>
                      <a:pt x="38" y="415"/>
                    </a:lnTo>
                    <a:lnTo>
                      <a:pt x="41" y="410"/>
                    </a:lnTo>
                    <a:lnTo>
                      <a:pt x="44" y="408"/>
                    </a:lnTo>
                    <a:lnTo>
                      <a:pt x="46" y="407"/>
                    </a:lnTo>
                    <a:lnTo>
                      <a:pt x="46" y="320"/>
                    </a:lnTo>
                    <a:lnTo>
                      <a:pt x="38" y="317"/>
                    </a:lnTo>
                    <a:lnTo>
                      <a:pt x="32" y="314"/>
                    </a:lnTo>
                    <a:lnTo>
                      <a:pt x="24" y="311"/>
                    </a:lnTo>
                    <a:lnTo>
                      <a:pt x="18" y="307"/>
                    </a:lnTo>
                    <a:lnTo>
                      <a:pt x="12" y="303"/>
                    </a:lnTo>
                    <a:lnTo>
                      <a:pt x="7" y="299"/>
                    </a:lnTo>
                    <a:lnTo>
                      <a:pt x="2" y="294"/>
                    </a:lnTo>
                    <a:lnTo>
                      <a:pt x="0" y="290"/>
                    </a:lnTo>
                    <a:lnTo>
                      <a:pt x="5" y="284"/>
                    </a:lnTo>
                    <a:lnTo>
                      <a:pt x="11" y="278"/>
                    </a:lnTo>
                    <a:lnTo>
                      <a:pt x="15" y="270"/>
                    </a:lnTo>
                    <a:lnTo>
                      <a:pt x="19" y="264"/>
                    </a:lnTo>
                    <a:lnTo>
                      <a:pt x="24" y="250"/>
                    </a:lnTo>
                    <a:lnTo>
                      <a:pt x="28" y="236"/>
                    </a:lnTo>
                    <a:lnTo>
                      <a:pt x="31" y="221"/>
                    </a:lnTo>
                    <a:lnTo>
                      <a:pt x="32" y="204"/>
                    </a:lnTo>
                    <a:lnTo>
                      <a:pt x="33" y="189"/>
                    </a:lnTo>
                    <a:lnTo>
                      <a:pt x="33" y="173"/>
                    </a:lnTo>
                    <a:lnTo>
                      <a:pt x="39" y="172"/>
                    </a:lnTo>
                    <a:lnTo>
                      <a:pt x="45" y="170"/>
                    </a:lnTo>
                    <a:lnTo>
                      <a:pt x="50" y="168"/>
                    </a:lnTo>
                    <a:lnTo>
                      <a:pt x="54" y="164"/>
                    </a:lnTo>
                    <a:lnTo>
                      <a:pt x="57" y="159"/>
                    </a:lnTo>
                    <a:lnTo>
                      <a:pt x="59" y="154"/>
                    </a:lnTo>
                    <a:lnTo>
                      <a:pt x="61" y="149"/>
                    </a:lnTo>
                    <a:lnTo>
                      <a:pt x="63" y="143"/>
                    </a:lnTo>
                    <a:lnTo>
                      <a:pt x="65" y="130"/>
                    </a:lnTo>
                    <a:lnTo>
                      <a:pt x="66" y="115"/>
                    </a:lnTo>
                    <a:lnTo>
                      <a:pt x="69" y="100"/>
                    </a:lnTo>
                    <a:lnTo>
                      <a:pt x="72" y="86"/>
                    </a:lnTo>
                    <a:lnTo>
                      <a:pt x="76" y="78"/>
                    </a:lnTo>
                    <a:lnTo>
                      <a:pt x="78" y="71"/>
                    </a:lnTo>
                    <a:lnTo>
                      <a:pt x="81" y="64"/>
                    </a:lnTo>
                    <a:lnTo>
                      <a:pt x="86" y="57"/>
                    </a:lnTo>
                    <a:lnTo>
                      <a:pt x="90" y="51"/>
                    </a:lnTo>
                    <a:lnTo>
                      <a:pt x="95" y="44"/>
                    </a:lnTo>
                    <a:lnTo>
                      <a:pt x="101" y="39"/>
                    </a:lnTo>
                    <a:lnTo>
                      <a:pt x="108" y="35"/>
                    </a:lnTo>
                    <a:lnTo>
                      <a:pt x="115" y="31"/>
                    </a:lnTo>
                    <a:lnTo>
                      <a:pt x="123" y="29"/>
                    </a:lnTo>
                    <a:lnTo>
                      <a:pt x="132" y="27"/>
                    </a:lnTo>
                    <a:lnTo>
                      <a:pt x="142" y="25"/>
                    </a:lnTo>
                    <a:lnTo>
                      <a:pt x="153" y="25"/>
                    </a:lnTo>
                    <a:lnTo>
                      <a:pt x="165" y="26"/>
                    </a:lnTo>
                    <a:lnTo>
                      <a:pt x="178" y="28"/>
                    </a:lnTo>
                    <a:lnTo>
                      <a:pt x="192" y="30"/>
                    </a:lnTo>
                    <a:lnTo>
                      <a:pt x="217" y="38"/>
                    </a:lnTo>
                    <a:lnTo>
                      <a:pt x="237" y="44"/>
                    </a:lnTo>
                    <a:lnTo>
                      <a:pt x="246" y="46"/>
                    </a:lnTo>
                    <a:lnTo>
                      <a:pt x="254" y="47"/>
                    </a:lnTo>
                    <a:lnTo>
                      <a:pt x="262" y="48"/>
                    </a:lnTo>
                    <a:lnTo>
                      <a:pt x="272" y="50"/>
                    </a:lnTo>
                    <a:lnTo>
                      <a:pt x="283" y="48"/>
                    </a:lnTo>
                    <a:lnTo>
                      <a:pt x="294" y="47"/>
                    </a:lnTo>
                    <a:lnTo>
                      <a:pt x="303" y="45"/>
                    </a:lnTo>
                    <a:lnTo>
                      <a:pt x="311" y="42"/>
                    </a:lnTo>
                    <a:lnTo>
                      <a:pt x="317" y="39"/>
                    </a:lnTo>
                    <a:lnTo>
                      <a:pt x="324" y="35"/>
                    </a:lnTo>
                    <a:lnTo>
                      <a:pt x="329" y="31"/>
                    </a:lnTo>
                    <a:lnTo>
                      <a:pt x="334" y="27"/>
                    </a:lnTo>
                    <a:lnTo>
                      <a:pt x="343" y="18"/>
                    </a:lnTo>
                    <a:lnTo>
                      <a:pt x="351" y="10"/>
                    </a:lnTo>
                    <a:lnTo>
                      <a:pt x="356" y="7"/>
                    </a:lnTo>
                    <a:lnTo>
                      <a:pt x="360" y="4"/>
                    </a:lnTo>
                    <a:lnTo>
                      <a:pt x="366" y="2"/>
                    </a:lnTo>
                    <a:lnTo>
                      <a:pt x="371" y="0"/>
                    </a:lnTo>
                    <a:lnTo>
                      <a:pt x="374" y="9"/>
                    </a:lnTo>
                    <a:lnTo>
                      <a:pt x="379" y="18"/>
                    </a:lnTo>
                    <a:lnTo>
                      <a:pt x="378" y="23"/>
                    </a:lnTo>
                    <a:lnTo>
                      <a:pt x="375" y="29"/>
                    </a:lnTo>
                    <a:lnTo>
                      <a:pt x="372" y="35"/>
                    </a:lnTo>
                    <a:lnTo>
                      <a:pt x="369" y="41"/>
                    </a:lnTo>
                    <a:lnTo>
                      <a:pt x="358" y="55"/>
                    </a:lnTo>
                    <a:lnTo>
                      <a:pt x="344" y="68"/>
                    </a:lnTo>
                    <a:lnTo>
                      <a:pt x="329" y="80"/>
                    </a:lnTo>
                    <a:lnTo>
                      <a:pt x="314" y="89"/>
                    </a:lnTo>
                    <a:lnTo>
                      <a:pt x="306" y="93"/>
                    </a:lnTo>
                    <a:lnTo>
                      <a:pt x="299" y="96"/>
                    </a:lnTo>
                    <a:lnTo>
                      <a:pt x="292" y="97"/>
                    </a:lnTo>
                    <a:lnTo>
                      <a:pt x="285" y="98"/>
                    </a:lnTo>
                    <a:lnTo>
                      <a:pt x="280" y="98"/>
                    </a:lnTo>
                    <a:lnTo>
                      <a:pt x="276" y="96"/>
                    </a:lnTo>
                    <a:lnTo>
                      <a:pt x="271" y="94"/>
                    </a:lnTo>
                    <a:lnTo>
                      <a:pt x="266" y="91"/>
                    </a:lnTo>
                    <a:lnTo>
                      <a:pt x="257" y="85"/>
                    </a:lnTo>
                    <a:lnTo>
                      <a:pt x="248" y="77"/>
                    </a:lnTo>
                    <a:lnTo>
                      <a:pt x="238" y="69"/>
                    </a:lnTo>
                    <a:lnTo>
                      <a:pt x="228" y="62"/>
                    </a:lnTo>
                    <a:lnTo>
                      <a:pt x="223" y="60"/>
                    </a:lnTo>
                    <a:lnTo>
                      <a:pt x="217" y="57"/>
                    </a:lnTo>
                    <a:lnTo>
                      <a:pt x="212" y="56"/>
                    </a:lnTo>
                    <a:lnTo>
                      <a:pt x="205" y="56"/>
                    </a:lnTo>
                    <a:lnTo>
                      <a:pt x="199" y="56"/>
                    </a:lnTo>
                    <a:lnTo>
                      <a:pt x="190" y="56"/>
                    </a:lnTo>
                    <a:lnTo>
                      <a:pt x="177" y="56"/>
                    </a:lnTo>
                    <a:lnTo>
                      <a:pt x="159" y="56"/>
                    </a:lnTo>
                    <a:lnTo>
                      <a:pt x="151" y="56"/>
                    </a:lnTo>
                    <a:lnTo>
                      <a:pt x="145" y="58"/>
                    </a:lnTo>
                    <a:lnTo>
                      <a:pt x="138" y="61"/>
                    </a:lnTo>
                    <a:lnTo>
                      <a:pt x="132" y="64"/>
                    </a:lnTo>
                    <a:lnTo>
                      <a:pt x="125" y="69"/>
                    </a:lnTo>
                    <a:lnTo>
                      <a:pt x="120" y="74"/>
                    </a:lnTo>
                    <a:lnTo>
                      <a:pt x="114" y="79"/>
                    </a:lnTo>
                    <a:lnTo>
                      <a:pt x="109" y="85"/>
                    </a:lnTo>
                    <a:lnTo>
                      <a:pt x="92" y="110"/>
                    </a:lnTo>
                    <a:lnTo>
                      <a:pt x="79" y="129"/>
                    </a:lnTo>
                    <a:lnTo>
                      <a:pt x="79" y="161"/>
                    </a:lnTo>
                    <a:lnTo>
                      <a:pt x="91" y="161"/>
                    </a:lnTo>
                    <a:lnTo>
                      <a:pt x="102" y="163"/>
                    </a:lnTo>
                    <a:lnTo>
                      <a:pt x="111" y="165"/>
                    </a:lnTo>
                    <a:lnTo>
                      <a:pt x="119" y="169"/>
                    </a:lnTo>
                    <a:lnTo>
                      <a:pt x="124" y="173"/>
                    </a:lnTo>
                    <a:lnTo>
                      <a:pt x="128" y="178"/>
                    </a:lnTo>
                    <a:lnTo>
                      <a:pt x="132" y="184"/>
                    </a:lnTo>
                    <a:lnTo>
                      <a:pt x="133" y="191"/>
                    </a:lnTo>
                    <a:lnTo>
                      <a:pt x="139" y="186"/>
                    </a:lnTo>
                    <a:lnTo>
                      <a:pt x="145" y="180"/>
                    </a:lnTo>
                    <a:lnTo>
                      <a:pt x="150" y="174"/>
                    </a:lnTo>
                    <a:lnTo>
                      <a:pt x="155" y="168"/>
                    </a:lnTo>
                    <a:lnTo>
                      <a:pt x="159" y="163"/>
                    </a:lnTo>
                    <a:lnTo>
                      <a:pt x="164" y="157"/>
                    </a:lnTo>
                    <a:lnTo>
                      <a:pt x="168" y="155"/>
                    </a:lnTo>
                    <a:lnTo>
                      <a:pt x="172" y="153"/>
                    </a:lnTo>
                    <a:lnTo>
                      <a:pt x="184" y="150"/>
                    </a:lnTo>
                    <a:lnTo>
                      <a:pt x="196" y="149"/>
                    </a:lnTo>
                    <a:lnTo>
                      <a:pt x="209" y="149"/>
                    </a:lnTo>
                    <a:lnTo>
                      <a:pt x="221" y="150"/>
                    </a:lnTo>
                    <a:lnTo>
                      <a:pt x="232" y="150"/>
                    </a:lnTo>
                    <a:lnTo>
                      <a:pt x="242" y="149"/>
                    </a:lnTo>
                    <a:lnTo>
                      <a:pt x="246" y="148"/>
                    </a:lnTo>
                    <a:lnTo>
                      <a:pt x="250" y="147"/>
                    </a:lnTo>
                    <a:lnTo>
                      <a:pt x="255" y="144"/>
                    </a:lnTo>
                    <a:lnTo>
                      <a:pt x="259" y="141"/>
                    </a:lnTo>
                    <a:lnTo>
                      <a:pt x="268" y="158"/>
                    </a:lnTo>
                    <a:lnTo>
                      <a:pt x="273" y="173"/>
                    </a:lnTo>
                    <a:lnTo>
                      <a:pt x="276" y="179"/>
                    </a:lnTo>
                    <a:lnTo>
                      <a:pt x="278" y="187"/>
                    </a:lnTo>
                    <a:lnTo>
                      <a:pt x="278" y="194"/>
                    </a:lnTo>
                    <a:lnTo>
                      <a:pt x="279" y="203"/>
                    </a:lnTo>
                    <a:lnTo>
                      <a:pt x="268" y="200"/>
                    </a:lnTo>
                    <a:lnTo>
                      <a:pt x="259" y="198"/>
                    </a:lnTo>
                    <a:lnTo>
                      <a:pt x="252" y="195"/>
                    </a:lnTo>
                    <a:lnTo>
                      <a:pt x="246" y="192"/>
                    </a:lnTo>
                    <a:lnTo>
                      <a:pt x="240" y="189"/>
                    </a:lnTo>
                    <a:lnTo>
                      <a:pt x="235" y="187"/>
                    </a:lnTo>
                    <a:lnTo>
                      <a:pt x="227" y="185"/>
                    </a:lnTo>
                    <a:lnTo>
                      <a:pt x="218" y="185"/>
                    </a:lnTo>
                    <a:lnTo>
                      <a:pt x="210" y="186"/>
                    </a:lnTo>
                    <a:lnTo>
                      <a:pt x="202" y="188"/>
                    </a:lnTo>
                    <a:lnTo>
                      <a:pt x="196" y="191"/>
                    </a:lnTo>
                    <a:lnTo>
                      <a:pt x="192" y="195"/>
                    </a:lnTo>
                    <a:lnTo>
                      <a:pt x="189" y="199"/>
                    </a:lnTo>
                    <a:lnTo>
                      <a:pt x="187" y="203"/>
                    </a:lnTo>
                    <a:lnTo>
                      <a:pt x="186" y="206"/>
                    </a:lnTo>
                    <a:lnTo>
                      <a:pt x="186" y="209"/>
                    </a:lnTo>
                    <a:lnTo>
                      <a:pt x="186" y="215"/>
                    </a:lnTo>
                    <a:lnTo>
                      <a:pt x="188" y="223"/>
                    </a:lnTo>
                    <a:lnTo>
                      <a:pt x="189" y="228"/>
                    </a:lnTo>
                    <a:lnTo>
                      <a:pt x="192" y="233"/>
                    </a:lnTo>
                    <a:lnTo>
                      <a:pt x="198" y="243"/>
                    </a:lnTo>
                    <a:lnTo>
                      <a:pt x="205" y="252"/>
                    </a:lnTo>
                    <a:lnTo>
                      <a:pt x="213" y="261"/>
                    </a:lnTo>
                    <a:lnTo>
                      <a:pt x="220" y="272"/>
                    </a:lnTo>
                    <a:lnTo>
                      <a:pt x="222" y="277"/>
                    </a:lnTo>
                    <a:lnTo>
                      <a:pt x="224" y="283"/>
                    </a:lnTo>
                    <a:lnTo>
                      <a:pt x="225" y="289"/>
                    </a:lnTo>
                    <a:lnTo>
                      <a:pt x="225" y="296"/>
                    </a:lnTo>
                    <a:lnTo>
                      <a:pt x="225" y="302"/>
                    </a:lnTo>
                    <a:lnTo>
                      <a:pt x="222" y="309"/>
                    </a:lnTo>
                    <a:lnTo>
                      <a:pt x="220" y="316"/>
                    </a:lnTo>
                    <a:lnTo>
                      <a:pt x="215" y="322"/>
                    </a:lnTo>
                    <a:lnTo>
                      <a:pt x="212" y="329"/>
                    </a:lnTo>
                    <a:lnTo>
                      <a:pt x="209" y="335"/>
                    </a:lnTo>
                    <a:lnTo>
                      <a:pt x="206" y="340"/>
                    </a:lnTo>
                    <a:lnTo>
                      <a:pt x="205" y="345"/>
                    </a:lnTo>
                    <a:lnTo>
                      <a:pt x="205" y="348"/>
                    </a:lnTo>
                    <a:lnTo>
                      <a:pt x="206" y="351"/>
                    </a:lnTo>
                    <a:lnTo>
                      <a:pt x="209" y="354"/>
                    </a:lnTo>
                    <a:lnTo>
                      <a:pt x="210" y="356"/>
                    </a:lnTo>
                    <a:lnTo>
                      <a:pt x="215" y="361"/>
                    </a:lnTo>
                    <a:lnTo>
                      <a:pt x="222" y="364"/>
                    </a:lnTo>
                    <a:lnTo>
                      <a:pt x="228" y="366"/>
                    </a:lnTo>
                    <a:lnTo>
                      <a:pt x="236" y="368"/>
                    </a:lnTo>
                    <a:lnTo>
                      <a:pt x="244" y="369"/>
                    </a:lnTo>
                    <a:lnTo>
                      <a:pt x="252" y="369"/>
                    </a:lnTo>
                    <a:lnTo>
                      <a:pt x="252" y="390"/>
                    </a:lnTo>
                    <a:lnTo>
                      <a:pt x="252" y="400"/>
                    </a:lnTo>
                    <a:lnTo>
                      <a:pt x="252" y="411"/>
                    </a:lnTo>
                    <a:lnTo>
                      <a:pt x="252" y="431"/>
                    </a:lnTo>
                    <a:lnTo>
                      <a:pt x="245" y="430"/>
                    </a:lnTo>
                    <a:lnTo>
                      <a:pt x="239" y="429"/>
                    </a:lnTo>
                    <a:lnTo>
                      <a:pt x="234" y="427"/>
                    </a:lnTo>
                    <a:lnTo>
                      <a:pt x="229" y="425"/>
                    </a:lnTo>
                    <a:lnTo>
                      <a:pt x="225" y="423"/>
                    </a:lnTo>
                    <a:lnTo>
                      <a:pt x="221" y="421"/>
                    </a:lnTo>
                    <a:lnTo>
                      <a:pt x="217" y="419"/>
                    </a:lnTo>
                    <a:lnTo>
                      <a:pt x="212" y="419"/>
                    </a:lnTo>
                    <a:lnTo>
                      <a:pt x="207" y="418"/>
                    </a:lnTo>
                    <a:lnTo>
                      <a:pt x="202" y="417"/>
                    </a:lnTo>
                    <a:lnTo>
                      <a:pt x="198" y="416"/>
                    </a:lnTo>
                    <a:lnTo>
                      <a:pt x="193" y="414"/>
                    </a:lnTo>
                    <a:lnTo>
                      <a:pt x="186" y="408"/>
                    </a:lnTo>
                    <a:lnTo>
                      <a:pt x="177" y="400"/>
                    </a:lnTo>
                    <a:lnTo>
                      <a:pt x="170" y="391"/>
                    </a:lnTo>
                    <a:lnTo>
                      <a:pt x="164" y="379"/>
                    </a:lnTo>
                    <a:lnTo>
                      <a:pt x="158" y="368"/>
                    </a:lnTo>
                    <a:lnTo>
                      <a:pt x="153" y="356"/>
                    </a:lnTo>
                    <a:lnTo>
                      <a:pt x="148" y="343"/>
                    </a:lnTo>
                    <a:lnTo>
                      <a:pt x="144" y="330"/>
                    </a:lnTo>
                    <a:lnTo>
                      <a:pt x="140" y="317"/>
                    </a:lnTo>
                    <a:lnTo>
                      <a:pt x="137" y="304"/>
                    </a:lnTo>
                    <a:lnTo>
                      <a:pt x="134" y="282"/>
                    </a:lnTo>
                    <a:lnTo>
                      <a:pt x="133" y="264"/>
                    </a:lnTo>
                    <a:lnTo>
                      <a:pt x="122" y="264"/>
                    </a:lnTo>
                    <a:lnTo>
                      <a:pt x="114" y="263"/>
                    </a:lnTo>
                    <a:lnTo>
                      <a:pt x="109" y="261"/>
                    </a:lnTo>
                    <a:lnTo>
                      <a:pt x="104" y="260"/>
                    </a:lnTo>
                    <a:lnTo>
                      <a:pt x="101" y="259"/>
                    </a:lnTo>
                    <a:lnTo>
                      <a:pt x="97" y="259"/>
                    </a:lnTo>
                    <a:lnTo>
                      <a:pt x="92" y="261"/>
                    </a:lnTo>
                    <a:lnTo>
                      <a:pt x="86" y="264"/>
                    </a:lnTo>
                    <a:lnTo>
                      <a:pt x="86" y="296"/>
                    </a:lnTo>
                    <a:lnTo>
                      <a:pt x="105" y="381"/>
                    </a:lnTo>
                    <a:lnTo>
                      <a:pt x="104" y="389"/>
                    </a:lnTo>
                    <a:lnTo>
                      <a:pt x="101" y="394"/>
                    </a:lnTo>
                    <a:lnTo>
                      <a:pt x="98" y="399"/>
                    </a:lnTo>
                    <a:lnTo>
                      <a:pt x="93" y="404"/>
                    </a:lnTo>
                    <a:lnTo>
                      <a:pt x="83" y="411"/>
                    </a:lnTo>
                    <a:lnTo>
                      <a:pt x="72" y="416"/>
                    </a:lnTo>
                    <a:lnTo>
                      <a:pt x="64" y="421"/>
                    </a:lnTo>
                    <a:lnTo>
                      <a:pt x="57" y="426"/>
                    </a:lnTo>
                    <a:lnTo>
                      <a:pt x="56" y="428"/>
                    </a:lnTo>
                    <a:lnTo>
                      <a:pt x="55" y="431"/>
                    </a:lnTo>
                    <a:lnTo>
                      <a:pt x="56" y="434"/>
                    </a:lnTo>
                    <a:lnTo>
                      <a:pt x="59" y="4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11" name="Freeform 339"/>
              <p:cNvSpPr>
                <a:spLocks/>
              </p:cNvSpPr>
              <p:nvPr/>
            </p:nvSpPr>
            <p:spPr bwMode="auto">
              <a:xfrm>
                <a:off x="4635800" y="3295181"/>
                <a:ext cx="164892" cy="62687"/>
              </a:xfrm>
              <a:custGeom>
                <a:avLst/>
                <a:gdLst>
                  <a:gd name="T0" fmla="*/ 895210 w 578"/>
                  <a:gd name="T1" fmla="*/ 5803658 h 184"/>
                  <a:gd name="T2" fmla="*/ 1953314 w 578"/>
                  <a:gd name="T3" fmla="*/ 3714205 h 184"/>
                  <a:gd name="T4" fmla="*/ 3336638 w 578"/>
                  <a:gd name="T5" fmla="*/ 812546 h 184"/>
                  <a:gd name="T6" fmla="*/ 4394743 w 578"/>
                  <a:gd name="T7" fmla="*/ 0 h 184"/>
                  <a:gd name="T8" fmla="*/ 6429362 w 578"/>
                  <a:gd name="T9" fmla="*/ 232010 h 184"/>
                  <a:gd name="T10" fmla="*/ 7731666 w 578"/>
                  <a:gd name="T11" fmla="*/ 232010 h 184"/>
                  <a:gd name="T12" fmla="*/ 8219781 w 578"/>
                  <a:gd name="T13" fmla="*/ 580195 h 184"/>
                  <a:gd name="T14" fmla="*/ 9359190 w 578"/>
                  <a:gd name="T15" fmla="*/ 1740927 h 184"/>
                  <a:gd name="T16" fmla="*/ 11963514 w 578"/>
                  <a:gd name="T17" fmla="*/ 3134009 h 184"/>
                  <a:gd name="T18" fmla="*/ 13672628 w 578"/>
                  <a:gd name="T19" fmla="*/ 4294741 h 184"/>
                  <a:gd name="T20" fmla="*/ 14486532 w 578"/>
                  <a:gd name="T21" fmla="*/ 6151843 h 184"/>
                  <a:gd name="T22" fmla="*/ 15625942 w 578"/>
                  <a:gd name="T23" fmla="*/ 7080224 h 184"/>
                  <a:gd name="T24" fmla="*/ 18799970 w 578"/>
                  <a:gd name="T25" fmla="*/ 6964049 h 184"/>
                  <a:gd name="T26" fmla="*/ 22543703 w 578"/>
                  <a:gd name="T27" fmla="*/ 5919493 h 184"/>
                  <a:gd name="T28" fmla="*/ 24334122 w 578"/>
                  <a:gd name="T29" fmla="*/ 4526751 h 184"/>
                  <a:gd name="T30" fmla="*/ 25554837 w 578"/>
                  <a:gd name="T31" fmla="*/ 3946215 h 184"/>
                  <a:gd name="T32" fmla="*/ 26612941 w 578"/>
                  <a:gd name="T33" fmla="*/ 4062390 h 184"/>
                  <a:gd name="T34" fmla="*/ 27589456 w 578"/>
                  <a:gd name="T35" fmla="*/ 3598029 h 184"/>
                  <a:gd name="T36" fmla="*/ 29786970 w 578"/>
                  <a:gd name="T37" fmla="*/ 3946215 h 184"/>
                  <a:gd name="T38" fmla="*/ 32472598 w 578"/>
                  <a:gd name="T39" fmla="*/ 6848214 h 184"/>
                  <a:gd name="T40" fmla="*/ 34832722 w 578"/>
                  <a:gd name="T41" fmla="*/ 10330068 h 184"/>
                  <a:gd name="T42" fmla="*/ 37111541 w 578"/>
                  <a:gd name="T43" fmla="*/ 12187170 h 184"/>
                  <a:gd name="T44" fmla="*/ 38983265 w 578"/>
                  <a:gd name="T45" fmla="*/ 12419521 h 184"/>
                  <a:gd name="T46" fmla="*/ 40122674 w 578"/>
                  <a:gd name="T47" fmla="*/ 12535697 h 184"/>
                  <a:gd name="T48" fmla="*/ 41099474 w 578"/>
                  <a:gd name="T49" fmla="*/ 14508634 h 184"/>
                  <a:gd name="T50" fmla="*/ 42482798 w 578"/>
                  <a:gd name="T51" fmla="*/ 16249901 h 184"/>
                  <a:gd name="T52" fmla="*/ 43459597 w 578"/>
                  <a:gd name="T53" fmla="*/ 16133726 h 184"/>
                  <a:gd name="T54" fmla="*/ 44436112 w 578"/>
                  <a:gd name="T55" fmla="*/ 14856819 h 184"/>
                  <a:gd name="T56" fmla="*/ 45412626 w 578"/>
                  <a:gd name="T57" fmla="*/ 15553190 h 184"/>
                  <a:gd name="T58" fmla="*/ 46470731 w 578"/>
                  <a:gd name="T59" fmla="*/ 16830097 h 184"/>
                  <a:gd name="T60" fmla="*/ 47040435 w 578"/>
                  <a:gd name="T61" fmla="*/ 18571024 h 184"/>
                  <a:gd name="T62" fmla="*/ 46796235 w 578"/>
                  <a:gd name="T63" fmla="*/ 20079941 h 184"/>
                  <a:gd name="T64" fmla="*/ 46145226 w 578"/>
                  <a:gd name="T65" fmla="*/ 21124838 h 184"/>
                  <a:gd name="T66" fmla="*/ 44842921 w 578"/>
                  <a:gd name="T67" fmla="*/ 20660477 h 184"/>
                  <a:gd name="T68" fmla="*/ 42808302 w 578"/>
                  <a:gd name="T69" fmla="*/ 19731755 h 184"/>
                  <a:gd name="T70" fmla="*/ 39960064 w 578"/>
                  <a:gd name="T71" fmla="*/ 19964106 h 184"/>
                  <a:gd name="T72" fmla="*/ 37599655 w 578"/>
                  <a:gd name="T73" fmla="*/ 19731755 h 184"/>
                  <a:gd name="T74" fmla="*/ 36704446 w 578"/>
                  <a:gd name="T75" fmla="*/ 18571024 h 184"/>
                  <a:gd name="T76" fmla="*/ 35646626 w 578"/>
                  <a:gd name="T77" fmla="*/ 17874653 h 184"/>
                  <a:gd name="T78" fmla="*/ 34669827 w 578"/>
                  <a:gd name="T79" fmla="*/ 18571024 h 184"/>
                  <a:gd name="T80" fmla="*/ 33856207 w 578"/>
                  <a:gd name="T81" fmla="*/ 19731755 h 184"/>
                  <a:gd name="T82" fmla="*/ 32391293 w 578"/>
                  <a:gd name="T83" fmla="*/ 19847931 h 184"/>
                  <a:gd name="T84" fmla="*/ 26694246 w 578"/>
                  <a:gd name="T85" fmla="*/ 17758818 h 184"/>
                  <a:gd name="T86" fmla="*/ 22543703 w 578"/>
                  <a:gd name="T87" fmla="*/ 15321180 h 184"/>
                  <a:gd name="T88" fmla="*/ 21648494 w 578"/>
                  <a:gd name="T89" fmla="*/ 14276624 h 184"/>
                  <a:gd name="T90" fmla="*/ 18718380 w 578"/>
                  <a:gd name="T91" fmla="*/ 13812263 h 184"/>
                  <a:gd name="T92" fmla="*/ 16358256 w 578"/>
                  <a:gd name="T93" fmla="*/ 13115892 h 184"/>
                  <a:gd name="T94" fmla="*/ 13672628 w 578"/>
                  <a:gd name="T95" fmla="*/ 12883882 h 184"/>
                  <a:gd name="T96" fmla="*/ 11882209 w 578"/>
                  <a:gd name="T97" fmla="*/ 12883882 h 184"/>
                  <a:gd name="T98" fmla="*/ 10091790 w 578"/>
                  <a:gd name="T99" fmla="*/ 12187170 h 184"/>
                  <a:gd name="T100" fmla="*/ 9766285 w 578"/>
                  <a:gd name="T101" fmla="*/ 11490800 h 184"/>
                  <a:gd name="T102" fmla="*/ 5615457 w 578"/>
                  <a:gd name="T103" fmla="*/ 11258790 h 184"/>
                  <a:gd name="T104" fmla="*/ 3743733 w 578"/>
                  <a:gd name="T105" fmla="*/ 10214233 h 184"/>
                  <a:gd name="T106" fmla="*/ 0 w 578"/>
                  <a:gd name="T107" fmla="*/ 6383853 h 1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78" h="184">
                    <a:moveTo>
                      <a:pt x="0" y="55"/>
                    </a:moveTo>
                    <a:lnTo>
                      <a:pt x="6" y="53"/>
                    </a:lnTo>
                    <a:lnTo>
                      <a:pt x="11" y="50"/>
                    </a:lnTo>
                    <a:lnTo>
                      <a:pt x="14" y="46"/>
                    </a:lnTo>
                    <a:lnTo>
                      <a:pt x="19" y="42"/>
                    </a:lnTo>
                    <a:lnTo>
                      <a:pt x="24" y="32"/>
                    </a:lnTo>
                    <a:lnTo>
                      <a:pt x="30" y="23"/>
                    </a:lnTo>
                    <a:lnTo>
                      <a:pt x="35" y="14"/>
                    </a:lnTo>
                    <a:lnTo>
                      <a:pt x="41" y="7"/>
                    </a:lnTo>
                    <a:lnTo>
                      <a:pt x="44" y="4"/>
                    </a:lnTo>
                    <a:lnTo>
                      <a:pt x="48" y="2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9" y="1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89" y="3"/>
                    </a:lnTo>
                    <a:lnTo>
                      <a:pt x="95" y="2"/>
                    </a:lnTo>
                    <a:lnTo>
                      <a:pt x="99" y="0"/>
                    </a:lnTo>
                    <a:lnTo>
                      <a:pt x="100" y="2"/>
                    </a:lnTo>
                    <a:lnTo>
                      <a:pt x="101" y="5"/>
                    </a:lnTo>
                    <a:lnTo>
                      <a:pt x="103" y="7"/>
                    </a:lnTo>
                    <a:lnTo>
                      <a:pt x="107" y="10"/>
                    </a:lnTo>
                    <a:lnTo>
                      <a:pt x="115" y="15"/>
                    </a:lnTo>
                    <a:lnTo>
                      <a:pt x="125" y="20"/>
                    </a:lnTo>
                    <a:lnTo>
                      <a:pt x="136" y="24"/>
                    </a:lnTo>
                    <a:lnTo>
                      <a:pt x="147" y="27"/>
                    </a:lnTo>
                    <a:lnTo>
                      <a:pt x="157" y="29"/>
                    </a:lnTo>
                    <a:lnTo>
                      <a:pt x="166" y="30"/>
                    </a:lnTo>
                    <a:lnTo>
                      <a:pt x="168" y="37"/>
                    </a:lnTo>
                    <a:lnTo>
                      <a:pt x="171" y="44"/>
                    </a:lnTo>
                    <a:lnTo>
                      <a:pt x="174" y="49"/>
                    </a:lnTo>
                    <a:lnTo>
                      <a:pt x="178" y="53"/>
                    </a:lnTo>
                    <a:lnTo>
                      <a:pt x="181" y="57"/>
                    </a:lnTo>
                    <a:lnTo>
                      <a:pt x="187" y="59"/>
                    </a:lnTo>
                    <a:lnTo>
                      <a:pt x="192" y="61"/>
                    </a:lnTo>
                    <a:lnTo>
                      <a:pt x="199" y="61"/>
                    </a:lnTo>
                    <a:lnTo>
                      <a:pt x="214" y="61"/>
                    </a:lnTo>
                    <a:lnTo>
                      <a:pt x="231" y="60"/>
                    </a:lnTo>
                    <a:lnTo>
                      <a:pt x="247" y="58"/>
                    </a:lnTo>
                    <a:lnTo>
                      <a:pt x="263" y="55"/>
                    </a:lnTo>
                    <a:lnTo>
                      <a:pt x="277" y="51"/>
                    </a:lnTo>
                    <a:lnTo>
                      <a:pt x="289" y="46"/>
                    </a:lnTo>
                    <a:lnTo>
                      <a:pt x="294" y="43"/>
                    </a:lnTo>
                    <a:lnTo>
                      <a:pt x="299" y="39"/>
                    </a:lnTo>
                    <a:lnTo>
                      <a:pt x="302" y="35"/>
                    </a:lnTo>
                    <a:lnTo>
                      <a:pt x="305" y="30"/>
                    </a:lnTo>
                    <a:lnTo>
                      <a:pt x="314" y="34"/>
                    </a:lnTo>
                    <a:lnTo>
                      <a:pt x="320" y="35"/>
                    </a:lnTo>
                    <a:lnTo>
                      <a:pt x="324" y="36"/>
                    </a:lnTo>
                    <a:lnTo>
                      <a:pt x="327" y="35"/>
                    </a:lnTo>
                    <a:lnTo>
                      <a:pt x="331" y="33"/>
                    </a:lnTo>
                    <a:lnTo>
                      <a:pt x="334" y="32"/>
                    </a:lnTo>
                    <a:lnTo>
                      <a:pt x="339" y="31"/>
                    </a:lnTo>
                    <a:lnTo>
                      <a:pt x="345" y="30"/>
                    </a:lnTo>
                    <a:lnTo>
                      <a:pt x="356" y="31"/>
                    </a:lnTo>
                    <a:lnTo>
                      <a:pt x="366" y="34"/>
                    </a:lnTo>
                    <a:lnTo>
                      <a:pt x="375" y="39"/>
                    </a:lnTo>
                    <a:lnTo>
                      <a:pt x="383" y="45"/>
                    </a:lnTo>
                    <a:lnTo>
                      <a:pt x="399" y="59"/>
                    </a:lnTo>
                    <a:lnTo>
                      <a:pt x="413" y="74"/>
                    </a:lnTo>
                    <a:lnTo>
                      <a:pt x="421" y="82"/>
                    </a:lnTo>
                    <a:lnTo>
                      <a:pt x="428" y="89"/>
                    </a:lnTo>
                    <a:lnTo>
                      <a:pt x="437" y="96"/>
                    </a:lnTo>
                    <a:lnTo>
                      <a:pt x="446" y="101"/>
                    </a:lnTo>
                    <a:lnTo>
                      <a:pt x="456" y="105"/>
                    </a:lnTo>
                    <a:lnTo>
                      <a:pt x="467" y="107"/>
                    </a:lnTo>
                    <a:lnTo>
                      <a:pt x="472" y="107"/>
                    </a:lnTo>
                    <a:lnTo>
                      <a:pt x="479" y="107"/>
                    </a:lnTo>
                    <a:lnTo>
                      <a:pt x="484" y="106"/>
                    </a:lnTo>
                    <a:lnTo>
                      <a:pt x="491" y="105"/>
                    </a:lnTo>
                    <a:lnTo>
                      <a:pt x="493" y="108"/>
                    </a:lnTo>
                    <a:lnTo>
                      <a:pt x="495" y="113"/>
                    </a:lnTo>
                    <a:lnTo>
                      <a:pt x="500" y="119"/>
                    </a:lnTo>
                    <a:lnTo>
                      <a:pt x="505" y="125"/>
                    </a:lnTo>
                    <a:lnTo>
                      <a:pt x="511" y="131"/>
                    </a:lnTo>
                    <a:lnTo>
                      <a:pt x="516" y="136"/>
                    </a:lnTo>
                    <a:lnTo>
                      <a:pt x="522" y="140"/>
                    </a:lnTo>
                    <a:lnTo>
                      <a:pt x="525" y="141"/>
                    </a:lnTo>
                    <a:lnTo>
                      <a:pt x="529" y="141"/>
                    </a:lnTo>
                    <a:lnTo>
                      <a:pt x="534" y="139"/>
                    </a:lnTo>
                    <a:lnTo>
                      <a:pt x="537" y="137"/>
                    </a:lnTo>
                    <a:lnTo>
                      <a:pt x="540" y="134"/>
                    </a:lnTo>
                    <a:lnTo>
                      <a:pt x="546" y="128"/>
                    </a:lnTo>
                    <a:lnTo>
                      <a:pt x="551" y="123"/>
                    </a:lnTo>
                    <a:lnTo>
                      <a:pt x="555" y="129"/>
                    </a:lnTo>
                    <a:lnTo>
                      <a:pt x="558" y="134"/>
                    </a:lnTo>
                    <a:lnTo>
                      <a:pt x="562" y="138"/>
                    </a:lnTo>
                    <a:lnTo>
                      <a:pt x="567" y="141"/>
                    </a:lnTo>
                    <a:lnTo>
                      <a:pt x="571" y="145"/>
                    </a:lnTo>
                    <a:lnTo>
                      <a:pt x="574" y="150"/>
                    </a:lnTo>
                    <a:lnTo>
                      <a:pt x="577" y="154"/>
                    </a:lnTo>
                    <a:lnTo>
                      <a:pt x="578" y="160"/>
                    </a:lnTo>
                    <a:lnTo>
                      <a:pt x="578" y="165"/>
                    </a:lnTo>
                    <a:lnTo>
                      <a:pt x="577" y="169"/>
                    </a:lnTo>
                    <a:lnTo>
                      <a:pt x="575" y="173"/>
                    </a:lnTo>
                    <a:lnTo>
                      <a:pt x="573" y="177"/>
                    </a:lnTo>
                    <a:lnTo>
                      <a:pt x="570" y="180"/>
                    </a:lnTo>
                    <a:lnTo>
                      <a:pt x="567" y="182"/>
                    </a:lnTo>
                    <a:lnTo>
                      <a:pt x="562" y="184"/>
                    </a:lnTo>
                    <a:lnTo>
                      <a:pt x="558" y="184"/>
                    </a:lnTo>
                    <a:lnTo>
                      <a:pt x="551" y="178"/>
                    </a:lnTo>
                    <a:lnTo>
                      <a:pt x="545" y="172"/>
                    </a:lnTo>
                    <a:lnTo>
                      <a:pt x="535" y="171"/>
                    </a:lnTo>
                    <a:lnTo>
                      <a:pt x="526" y="170"/>
                    </a:lnTo>
                    <a:lnTo>
                      <a:pt x="517" y="170"/>
                    </a:lnTo>
                    <a:lnTo>
                      <a:pt x="509" y="170"/>
                    </a:lnTo>
                    <a:lnTo>
                      <a:pt x="491" y="172"/>
                    </a:lnTo>
                    <a:lnTo>
                      <a:pt x="471" y="172"/>
                    </a:lnTo>
                    <a:lnTo>
                      <a:pt x="467" y="172"/>
                    </a:lnTo>
                    <a:lnTo>
                      <a:pt x="462" y="170"/>
                    </a:lnTo>
                    <a:lnTo>
                      <a:pt x="459" y="167"/>
                    </a:lnTo>
                    <a:lnTo>
                      <a:pt x="455" y="163"/>
                    </a:lnTo>
                    <a:lnTo>
                      <a:pt x="451" y="160"/>
                    </a:lnTo>
                    <a:lnTo>
                      <a:pt x="447" y="157"/>
                    </a:lnTo>
                    <a:lnTo>
                      <a:pt x="443" y="155"/>
                    </a:lnTo>
                    <a:lnTo>
                      <a:pt x="438" y="154"/>
                    </a:lnTo>
                    <a:lnTo>
                      <a:pt x="434" y="155"/>
                    </a:lnTo>
                    <a:lnTo>
                      <a:pt x="429" y="157"/>
                    </a:lnTo>
                    <a:lnTo>
                      <a:pt x="426" y="160"/>
                    </a:lnTo>
                    <a:lnTo>
                      <a:pt x="423" y="163"/>
                    </a:lnTo>
                    <a:lnTo>
                      <a:pt x="420" y="167"/>
                    </a:lnTo>
                    <a:lnTo>
                      <a:pt x="416" y="170"/>
                    </a:lnTo>
                    <a:lnTo>
                      <a:pt x="414" y="172"/>
                    </a:lnTo>
                    <a:lnTo>
                      <a:pt x="412" y="172"/>
                    </a:lnTo>
                    <a:lnTo>
                      <a:pt x="398" y="171"/>
                    </a:lnTo>
                    <a:lnTo>
                      <a:pt x="378" y="167"/>
                    </a:lnTo>
                    <a:lnTo>
                      <a:pt x="354" y="160"/>
                    </a:lnTo>
                    <a:lnTo>
                      <a:pt x="328" y="153"/>
                    </a:lnTo>
                    <a:lnTo>
                      <a:pt x="304" y="144"/>
                    </a:lnTo>
                    <a:lnTo>
                      <a:pt x="285" y="136"/>
                    </a:lnTo>
                    <a:lnTo>
                      <a:pt x="277" y="132"/>
                    </a:lnTo>
                    <a:lnTo>
                      <a:pt x="270" y="129"/>
                    </a:lnTo>
                    <a:lnTo>
                      <a:pt x="267" y="126"/>
                    </a:lnTo>
                    <a:lnTo>
                      <a:pt x="266" y="123"/>
                    </a:lnTo>
                    <a:lnTo>
                      <a:pt x="252" y="122"/>
                    </a:lnTo>
                    <a:lnTo>
                      <a:pt x="240" y="121"/>
                    </a:lnTo>
                    <a:lnTo>
                      <a:pt x="230" y="119"/>
                    </a:lnTo>
                    <a:lnTo>
                      <a:pt x="220" y="117"/>
                    </a:lnTo>
                    <a:lnTo>
                      <a:pt x="211" y="115"/>
                    </a:lnTo>
                    <a:lnTo>
                      <a:pt x="201" y="113"/>
                    </a:lnTo>
                    <a:lnTo>
                      <a:pt x="191" y="111"/>
                    </a:lnTo>
                    <a:lnTo>
                      <a:pt x="179" y="111"/>
                    </a:lnTo>
                    <a:lnTo>
                      <a:pt x="168" y="111"/>
                    </a:lnTo>
                    <a:lnTo>
                      <a:pt x="157" y="111"/>
                    </a:lnTo>
                    <a:lnTo>
                      <a:pt x="149" y="111"/>
                    </a:lnTo>
                    <a:lnTo>
                      <a:pt x="146" y="111"/>
                    </a:lnTo>
                    <a:lnTo>
                      <a:pt x="136" y="110"/>
                    </a:lnTo>
                    <a:lnTo>
                      <a:pt x="128" y="107"/>
                    </a:lnTo>
                    <a:lnTo>
                      <a:pt x="124" y="105"/>
                    </a:lnTo>
                    <a:lnTo>
                      <a:pt x="122" y="103"/>
                    </a:lnTo>
                    <a:lnTo>
                      <a:pt x="120" y="101"/>
                    </a:lnTo>
                    <a:lnTo>
                      <a:pt x="120" y="99"/>
                    </a:lnTo>
                    <a:lnTo>
                      <a:pt x="79" y="99"/>
                    </a:lnTo>
                    <a:lnTo>
                      <a:pt x="75" y="98"/>
                    </a:lnTo>
                    <a:lnTo>
                      <a:pt x="69" y="97"/>
                    </a:lnTo>
                    <a:lnTo>
                      <a:pt x="64" y="96"/>
                    </a:lnTo>
                    <a:lnTo>
                      <a:pt x="57" y="94"/>
                    </a:lnTo>
                    <a:lnTo>
                      <a:pt x="46" y="88"/>
                    </a:lnTo>
                    <a:lnTo>
                      <a:pt x="34" y="81"/>
                    </a:lnTo>
                    <a:lnTo>
                      <a:pt x="14" y="67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12" name="Freeform 340"/>
              <p:cNvSpPr>
                <a:spLocks/>
              </p:cNvSpPr>
              <p:nvPr/>
            </p:nvSpPr>
            <p:spPr bwMode="auto">
              <a:xfrm>
                <a:off x="5083512" y="3201151"/>
                <a:ext cx="140888" cy="166120"/>
              </a:xfrm>
              <a:custGeom>
                <a:avLst/>
                <a:gdLst>
                  <a:gd name="T0" fmla="*/ 39685653 w 491"/>
                  <a:gd name="T1" fmla="*/ 57133192 h 481"/>
                  <a:gd name="T2" fmla="*/ 37627139 w 491"/>
                  <a:gd name="T3" fmla="*/ 55463358 h 481"/>
                  <a:gd name="T4" fmla="*/ 34745391 w 491"/>
                  <a:gd name="T5" fmla="*/ 51765893 h 481"/>
                  <a:gd name="T6" fmla="*/ 33922158 w 491"/>
                  <a:gd name="T7" fmla="*/ 49738262 h 481"/>
                  <a:gd name="T8" fmla="*/ 30958058 w 491"/>
                  <a:gd name="T9" fmla="*/ 48903172 h 481"/>
                  <a:gd name="T10" fmla="*/ 29640712 w 491"/>
                  <a:gd name="T11" fmla="*/ 48426225 h 481"/>
                  <a:gd name="T12" fmla="*/ 28817191 w 491"/>
                  <a:gd name="T13" fmla="*/ 47233338 h 481"/>
                  <a:gd name="T14" fmla="*/ 28488070 w 491"/>
                  <a:gd name="T15" fmla="*/ 44609264 h 481"/>
                  <a:gd name="T16" fmla="*/ 28158662 w 491"/>
                  <a:gd name="T17" fmla="*/ 39599762 h 481"/>
                  <a:gd name="T18" fmla="*/ 26923668 w 491"/>
                  <a:gd name="T19" fmla="*/ 36140598 h 481"/>
                  <a:gd name="T20" fmla="*/ 26264852 w 491"/>
                  <a:gd name="T21" fmla="*/ 33039576 h 481"/>
                  <a:gd name="T22" fmla="*/ 25853091 w 491"/>
                  <a:gd name="T23" fmla="*/ 29103464 h 481"/>
                  <a:gd name="T24" fmla="*/ 24041920 w 491"/>
                  <a:gd name="T25" fmla="*/ 26598540 h 481"/>
                  <a:gd name="T26" fmla="*/ 21407229 w 491"/>
                  <a:gd name="T27" fmla="*/ 24451759 h 481"/>
                  <a:gd name="T28" fmla="*/ 18196073 w 491"/>
                  <a:gd name="T29" fmla="*/ 22662429 h 481"/>
                  <a:gd name="T30" fmla="*/ 14655508 w 491"/>
                  <a:gd name="T31" fmla="*/ 21589038 h 481"/>
                  <a:gd name="T32" fmla="*/ 10950527 w 491"/>
                  <a:gd name="T33" fmla="*/ 21231241 h 481"/>
                  <a:gd name="T34" fmla="*/ 10950527 w 491"/>
                  <a:gd name="T35" fmla="*/ 18607167 h 481"/>
                  <a:gd name="T36" fmla="*/ 9057004 w 491"/>
                  <a:gd name="T37" fmla="*/ 17295130 h 481"/>
                  <a:gd name="T38" fmla="*/ 6998489 w 491"/>
                  <a:gd name="T39" fmla="*/ 15505800 h 481"/>
                  <a:gd name="T40" fmla="*/ 5434087 w 491"/>
                  <a:gd name="T41" fmla="*/ 13239522 h 481"/>
                  <a:gd name="T42" fmla="*/ 6010552 w 491"/>
                  <a:gd name="T43" fmla="*/ 15863597 h 481"/>
                  <a:gd name="T44" fmla="*/ 4446150 w 491"/>
                  <a:gd name="T45" fmla="*/ 17533431 h 481"/>
                  <a:gd name="T46" fmla="*/ 3293508 w 491"/>
                  <a:gd name="T47" fmla="*/ 21231241 h 481"/>
                  <a:gd name="T48" fmla="*/ 1976162 w 491"/>
                  <a:gd name="T49" fmla="*/ 26240743 h 481"/>
                  <a:gd name="T50" fmla="*/ 1070290 w 491"/>
                  <a:gd name="T51" fmla="*/ 31608043 h 481"/>
                  <a:gd name="T52" fmla="*/ 1152642 w 491"/>
                  <a:gd name="T53" fmla="*/ 28268374 h 481"/>
                  <a:gd name="T54" fmla="*/ 1893810 w 491"/>
                  <a:gd name="T55" fmla="*/ 24928706 h 481"/>
                  <a:gd name="T56" fmla="*/ 2634692 w 491"/>
                  <a:gd name="T57" fmla="*/ 21589038 h 481"/>
                  <a:gd name="T58" fmla="*/ 2469988 w 491"/>
                  <a:gd name="T59" fmla="*/ 17056483 h 481"/>
                  <a:gd name="T60" fmla="*/ 1399698 w 491"/>
                  <a:gd name="T61" fmla="*/ 13239522 h 481"/>
                  <a:gd name="T62" fmla="*/ 0 w 491"/>
                  <a:gd name="T63" fmla="*/ 8707313 h 481"/>
                  <a:gd name="T64" fmla="*/ 2799396 w 491"/>
                  <a:gd name="T65" fmla="*/ 7037133 h 481"/>
                  <a:gd name="T66" fmla="*/ 4857910 w 491"/>
                  <a:gd name="T67" fmla="*/ 6560186 h 481"/>
                  <a:gd name="T68" fmla="*/ 6916137 w 491"/>
                  <a:gd name="T69" fmla="*/ 6917983 h 481"/>
                  <a:gd name="T70" fmla="*/ 8398187 w 491"/>
                  <a:gd name="T71" fmla="*/ 7872223 h 481"/>
                  <a:gd name="T72" fmla="*/ 9962589 w 491"/>
                  <a:gd name="T73" fmla="*/ 9780704 h 481"/>
                  <a:gd name="T74" fmla="*/ 11526991 w 491"/>
                  <a:gd name="T75" fmla="*/ 13239522 h 481"/>
                  <a:gd name="T76" fmla="*/ 15067269 w 491"/>
                  <a:gd name="T77" fmla="*/ 12285282 h 481"/>
                  <a:gd name="T78" fmla="*/ 16137558 w 491"/>
                  <a:gd name="T79" fmla="*/ 11450538 h 481"/>
                  <a:gd name="T80" fmla="*/ 16466966 w 491"/>
                  <a:gd name="T81" fmla="*/ 10734944 h 481"/>
                  <a:gd name="T82" fmla="*/ 17043431 w 491"/>
                  <a:gd name="T83" fmla="*/ 8707313 h 481"/>
                  <a:gd name="T84" fmla="*/ 19101658 w 491"/>
                  <a:gd name="T85" fmla="*/ 6441035 h 481"/>
                  <a:gd name="T86" fmla="*/ 20913116 w 491"/>
                  <a:gd name="T87" fmla="*/ 5844592 h 481"/>
                  <a:gd name="T88" fmla="*/ 21653998 w 491"/>
                  <a:gd name="T89" fmla="*/ 3578315 h 481"/>
                  <a:gd name="T90" fmla="*/ 23053696 w 491"/>
                  <a:gd name="T91" fmla="*/ 1073391 h 481"/>
                  <a:gd name="T92" fmla="*/ 24700450 w 491"/>
                  <a:gd name="T93" fmla="*/ 119151 h 481"/>
                  <a:gd name="T94" fmla="*/ 26594260 w 491"/>
                  <a:gd name="T95" fmla="*/ 0 h 481"/>
                  <a:gd name="T96" fmla="*/ 28899543 w 491"/>
                  <a:gd name="T97" fmla="*/ 954240 h 481"/>
                  <a:gd name="T98" fmla="*/ 32851581 w 491"/>
                  <a:gd name="T99" fmla="*/ 4532555 h 481"/>
                  <a:gd name="T100" fmla="*/ 35239503 w 491"/>
                  <a:gd name="T101" fmla="*/ 6321539 h 481"/>
                  <a:gd name="T102" fmla="*/ 37791843 w 491"/>
                  <a:gd name="T103" fmla="*/ 7156629 h 481"/>
                  <a:gd name="T104" fmla="*/ 40426535 w 491"/>
                  <a:gd name="T105" fmla="*/ 7991374 h 481"/>
                  <a:gd name="T106" fmla="*/ 40426535 w 491"/>
                  <a:gd name="T107" fmla="*/ 38884168 h 4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91" h="481">
                    <a:moveTo>
                      <a:pt x="491" y="481"/>
                    </a:moveTo>
                    <a:lnTo>
                      <a:pt x="488" y="480"/>
                    </a:lnTo>
                    <a:lnTo>
                      <a:pt x="482" y="479"/>
                    </a:lnTo>
                    <a:lnTo>
                      <a:pt x="477" y="477"/>
                    </a:lnTo>
                    <a:lnTo>
                      <a:pt x="470" y="473"/>
                    </a:lnTo>
                    <a:lnTo>
                      <a:pt x="457" y="465"/>
                    </a:lnTo>
                    <a:lnTo>
                      <a:pt x="444" y="455"/>
                    </a:lnTo>
                    <a:lnTo>
                      <a:pt x="432" y="445"/>
                    </a:lnTo>
                    <a:lnTo>
                      <a:pt x="422" y="434"/>
                    </a:lnTo>
                    <a:lnTo>
                      <a:pt x="417" y="428"/>
                    </a:lnTo>
                    <a:lnTo>
                      <a:pt x="414" y="423"/>
                    </a:lnTo>
                    <a:lnTo>
                      <a:pt x="412" y="417"/>
                    </a:lnTo>
                    <a:lnTo>
                      <a:pt x="412" y="412"/>
                    </a:lnTo>
                    <a:lnTo>
                      <a:pt x="392" y="412"/>
                    </a:lnTo>
                    <a:lnTo>
                      <a:pt x="376" y="410"/>
                    </a:lnTo>
                    <a:lnTo>
                      <a:pt x="370" y="409"/>
                    </a:lnTo>
                    <a:lnTo>
                      <a:pt x="365" y="408"/>
                    </a:lnTo>
                    <a:lnTo>
                      <a:pt x="360" y="406"/>
                    </a:lnTo>
                    <a:lnTo>
                      <a:pt x="356" y="403"/>
                    </a:lnTo>
                    <a:lnTo>
                      <a:pt x="353" y="400"/>
                    </a:lnTo>
                    <a:lnTo>
                      <a:pt x="350" y="396"/>
                    </a:lnTo>
                    <a:lnTo>
                      <a:pt x="348" y="392"/>
                    </a:lnTo>
                    <a:lnTo>
                      <a:pt x="347" y="387"/>
                    </a:lnTo>
                    <a:lnTo>
                      <a:pt x="346" y="374"/>
                    </a:lnTo>
                    <a:lnTo>
                      <a:pt x="345" y="357"/>
                    </a:lnTo>
                    <a:lnTo>
                      <a:pt x="344" y="344"/>
                    </a:lnTo>
                    <a:lnTo>
                      <a:pt x="342" y="332"/>
                    </a:lnTo>
                    <a:lnTo>
                      <a:pt x="337" y="322"/>
                    </a:lnTo>
                    <a:lnTo>
                      <a:pt x="332" y="313"/>
                    </a:lnTo>
                    <a:lnTo>
                      <a:pt x="327" y="303"/>
                    </a:lnTo>
                    <a:lnTo>
                      <a:pt x="323" y="294"/>
                    </a:lnTo>
                    <a:lnTo>
                      <a:pt x="320" y="286"/>
                    </a:lnTo>
                    <a:lnTo>
                      <a:pt x="319" y="277"/>
                    </a:lnTo>
                    <a:lnTo>
                      <a:pt x="319" y="267"/>
                    </a:lnTo>
                    <a:lnTo>
                      <a:pt x="319" y="252"/>
                    </a:lnTo>
                    <a:lnTo>
                      <a:pt x="314" y="244"/>
                    </a:lnTo>
                    <a:lnTo>
                      <a:pt x="309" y="237"/>
                    </a:lnTo>
                    <a:lnTo>
                      <a:pt x="301" y="229"/>
                    </a:lnTo>
                    <a:lnTo>
                      <a:pt x="292" y="223"/>
                    </a:lnTo>
                    <a:lnTo>
                      <a:pt x="282" y="216"/>
                    </a:lnTo>
                    <a:lnTo>
                      <a:pt x="272" y="210"/>
                    </a:lnTo>
                    <a:lnTo>
                      <a:pt x="260" y="205"/>
                    </a:lnTo>
                    <a:lnTo>
                      <a:pt x="248" y="200"/>
                    </a:lnTo>
                    <a:lnTo>
                      <a:pt x="235" y="194"/>
                    </a:lnTo>
                    <a:lnTo>
                      <a:pt x="221" y="190"/>
                    </a:lnTo>
                    <a:lnTo>
                      <a:pt x="208" y="187"/>
                    </a:lnTo>
                    <a:lnTo>
                      <a:pt x="192" y="184"/>
                    </a:lnTo>
                    <a:lnTo>
                      <a:pt x="178" y="181"/>
                    </a:lnTo>
                    <a:lnTo>
                      <a:pt x="163" y="180"/>
                    </a:lnTo>
                    <a:lnTo>
                      <a:pt x="147" y="179"/>
                    </a:lnTo>
                    <a:lnTo>
                      <a:pt x="133" y="178"/>
                    </a:lnTo>
                    <a:lnTo>
                      <a:pt x="133" y="170"/>
                    </a:lnTo>
                    <a:lnTo>
                      <a:pt x="133" y="163"/>
                    </a:lnTo>
                    <a:lnTo>
                      <a:pt x="133" y="156"/>
                    </a:lnTo>
                    <a:lnTo>
                      <a:pt x="133" y="148"/>
                    </a:lnTo>
                    <a:lnTo>
                      <a:pt x="121" y="147"/>
                    </a:lnTo>
                    <a:lnTo>
                      <a:pt x="110" y="145"/>
                    </a:lnTo>
                    <a:lnTo>
                      <a:pt x="100" y="140"/>
                    </a:lnTo>
                    <a:lnTo>
                      <a:pt x="92" y="136"/>
                    </a:lnTo>
                    <a:lnTo>
                      <a:pt x="85" y="130"/>
                    </a:lnTo>
                    <a:lnTo>
                      <a:pt x="77" y="124"/>
                    </a:lnTo>
                    <a:lnTo>
                      <a:pt x="71" y="117"/>
                    </a:lnTo>
                    <a:lnTo>
                      <a:pt x="66" y="111"/>
                    </a:lnTo>
                    <a:lnTo>
                      <a:pt x="92" y="111"/>
                    </a:lnTo>
                    <a:lnTo>
                      <a:pt x="82" y="121"/>
                    </a:lnTo>
                    <a:lnTo>
                      <a:pt x="73" y="133"/>
                    </a:lnTo>
                    <a:lnTo>
                      <a:pt x="66" y="139"/>
                    </a:lnTo>
                    <a:lnTo>
                      <a:pt x="60" y="144"/>
                    </a:lnTo>
                    <a:lnTo>
                      <a:pt x="54" y="147"/>
                    </a:lnTo>
                    <a:lnTo>
                      <a:pt x="46" y="148"/>
                    </a:lnTo>
                    <a:lnTo>
                      <a:pt x="43" y="163"/>
                    </a:lnTo>
                    <a:lnTo>
                      <a:pt x="40" y="178"/>
                    </a:lnTo>
                    <a:lnTo>
                      <a:pt x="34" y="192"/>
                    </a:lnTo>
                    <a:lnTo>
                      <a:pt x="30" y="206"/>
                    </a:lnTo>
                    <a:lnTo>
                      <a:pt x="24" y="220"/>
                    </a:lnTo>
                    <a:lnTo>
                      <a:pt x="20" y="234"/>
                    </a:lnTo>
                    <a:lnTo>
                      <a:pt x="17" y="249"/>
                    </a:lnTo>
                    <a:lnTo>
                      <a:pt x="13" y="265"/>
                    </a:lnTo>
                    <a:lnTo>
                      <a:pt x="13" y="256"/>
                    </a:lnTo>
                    <a:lnTo>
                      <a:pt x="13" y="246"/>
                    </a:lnTo>
                    <a:lnTo>
                      <a:pt x="14" y="237"/>
                    </a:lnTo>
                    <a:lnTo>
                      <a:pt x="17" y="228"/>
                    </a:lnTo>
                    <a:lnTo>
                      <a:pt x="20" y="219"/>
                    </a:lnTo>
                    <a:lnTo>
                      <a:pt x="23" y="209"/>
                    </a:lnTo>
                    <a:lnTo>
                      <a:pt x="26" y="200"/>
                    </a:lnTo>
                    <a:lnTo>
                      <a:pt x="30" y="190"/>
                    </a:lnTo>
                    <a:lnTo>
                      <a:pt x="32" y="181"/>
                    </a:lnTo>
                    <a:lnTo>
                      <a:pt x="33" y="172"/>
                    </a:lnTo>
                    <a:lnTo>
                      <a:pt x="32" y="156"/>
                    </a:lnTo>
                    <a:lnTo>
                      <a:pt x="30" y="143"/>
                    </a:lnTo>
                    <a:lnTo>
                      <a:pt x="26" y="130"/>
                    </a:lnTo>
                    <a:lnTo>
                      <a:pt x="21" y="120"/>
                    </a:lnTo>
                    <a:lnTo>
                      <a:pt x="17" y="111"/>
                    </a:lnTo>
                    <a:lnTo>
                      <a:pt x="11" y="101"/>
                    </a:lnTo>
                    <a:lnTo>
                      <a:pt x="4" y="89"/>
                    </a:lnTo>
                    <a:lnTo>
                      <a:pt x="0" y="73"/>
                    </a:lnTo>
                    <a:lnTo>
                      <a:pt x="13" y="68"/>
                    </a:lnTo>
                    <a:lnTo>
                      <a:pt x="28" y="62"/>
                    </a:lnTo>
                    <a:lnTo>
                      <a:pt x="34" y="59"/>
                    </a:lnTo>
                    <a:lnTo>
                      <a:pt x="42" y="57"/>
                    </a:lnTo>
                    <a:lnTo>
                      <a:pt x="51" y="56"/>
                    </a:lnTo>
                    <a:lnTo>
                      <a:pt x="59" y="55"/>
                    </a:lnTo>
                    <a:lnTo>
                      <a:pt x="68" y="56"/>
                    </a:lnTo>
                    <a:lnTo>
                      <a:pt x="76" y="57"/>
                    </a:lnTo>
                    <a:lnTo>
                      <a:pt x="84" y="58"/>
                    </a:lnTo>
                    <a:lnTo>
                      <a:pt x="90" y="60"/>
                    </a:lnTo>
                    <a:lnTo>
                      <a:pt x="96" y="63"/>
                    </a:lnTo>
                    <a:lnTo>
                      <a:pt x="102" y="66"/>
                    </a:lnTo>
                    <a:lnTo>
                      <a:pt x="107" y="70"/>
                    </a:lnTo>
                    <a:lnTo>
                      <a:pt x="112" y="73"/>
                    </a:lnTo>
                    <a:lnTo>
                      <a:pt x="121" y="82"/>
                    </a:lnTo>
                    <a:lnTo>
                      <a:pt x="127" y="92"/>
                    </a:lnTo>
                    <a:lnTo>
                      <a:pt x="134" y="101"/>
                    </a:lnTo>
                    <a:lnTo>
                      <a:pt x="140" y="111"/>
                    </a:lnTo>
                    <a:lnTo>
                      <a:pt x="179" y="111"/>
                    </a:lnTo>
                    <a:lnTo>
                      <a:pt x="180" y="107"/>
                    </a:lnTo>
                    <a:lnTo>
                      <a:pt x="183" y="103"/>
                    </a:lnTo>
                    <a:lnTo>
                      <a:pt x="187" y="101"/>
                    </a:lnTo>
                    <a:lnTo>
                      <a:pt x="191" y="99"/>
                    </a:lnTo>
                    <a:lnTo>
                      <a:pt x="196" y="96"/>
                    </a:lnTo>
                    <a:lnTo>
                      <a:pt x="199" y="94"/>
                    </a:lnTo>
                    <a:lnTo>
                      <a:pt x="200" y="92"/>
                    </a:lnTo>
                    <a:lnTo>
                      <a:pt x="200" y="90"/>
                    </a:lnTo>
                    <a:lnTo>
                      <a:pt x="200" y="89"/>
                    </a:lnTo>
                    <a:lnTo>
                      <a:pt x="199" y="85"/>
                    </a:lnTo>
                    <a:lnTo>
                      <a:pt x="207" y="73"/>
                    </a:lnTo>
                    <a:lnTo>
                      <a:pt x="215" y="64"/>
                    </a:lnTo>
                    <a:lnTo>
                      <a:pt x="223" y="58"/>
                    </a:lnTo>
                    <a:lnTo>
                      <a:pt x="232" y="54"/>
                    </a:lnTo>
                    <a:lnTo>
                      <a:pt x="239" y="51"/>
                    </a:lnTo>
                    <a:lnTo>
                      <a:pt x="247" y="50"/>
                    </a:lnTo>
                    <a:lnTo>
                      <a:pt x="254" y="49"/>
                    </a:lnTo>
                    <a:lnTo>
                      <a:pt x="259" y="49"/>
                    </a:lnTo>
                    <a:lnTo>
                      <a:pt x="260" y="40"/>
                    </a:lnTo>
                    <a:lnTo>
                      <a:pt x="263" y="30"/>
                    </a:lnTo>
                    <a:lnTo>
                      <a:pt x="267" y="22"/>
                    </a:lnTo>
                    <a:lnTo>
                      <a:pt x="273" y="15"/>
                    </a:lnTo>
                    <a:lnTo>
                      <a:pt x="280" y="9"/>
                    </a:lnTo>
                    <a:lnTo>
                      <a:pt x="290" y="4"/>
                    </a:lnTo>
                    <a:lnTo>
                      <a:pt x="294" y="2"/>
                    </a:lnTo>
                    <a:lnTo>
                      <a:pt x="300" y="1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23" y="0"/>
                    </a:lnTo>
                    <a:lnTo>
                      <a:pt x="333" y="2"/>
                    </a:lnTo>
                    <a:lnTo>
                      <a:pt x="343" y="5"/>
                    </a:lnTo>
                    <a:lnTo>
                      <a:pt x="351" y="8"/>
                    </a:lnTo>
                    <a:lnTo>
                      <a:pt x="368" y="17"/>
                    </a:lnTo>
                    <a:lnTo>
                      <a:pt x="383" y="27"/>
                    </a:lnTo>
                    <a:lnTo>
                      <a:pt x="399" y="38"/>
                    </a:lnTo>
                    <a:lnTo>
                      <a:pt x="413" y="47"/>
                    </a:lnTo>
                    <a:lnTo>
                      <a:pt x="421" y="50"/>
                    </a:lnTo>
                    <a:lnTo>
                      <a:pt x="428" y="53"/>
                    </a:lnTo>
                    <a:lnTo>
                      <a:pt x="436" y="55"/>
                    </a:lnTo>
                    <a:lnTo>
                      <a:pt x="445" y="55"/>
                    </a:lnTo>
                    <a:lnTo>
                      <a:pt x="459" y="60"/>
                    </a:lnTo>
                    <a:lnTo>
                      <a:pt x="471" y="64"/>
                    </a:lnTo>
                    <a:lnTo>
                      <a:pt x="481" y="66"/>
                    </a:lnTo>
                    <a:lnTo>
                      <a:pt x="491" y="67"/>
                    </a:lnTo>
                    <a:lnTo>
                      <a:pt x="491" y="289"/>
                    </a:lnTo>
                    <a:lnTo>
                      <a:pt x="471" y="301"/>
                    </a:lnTo>
                    <a:lnTo>
                      <a:pt x="491" y="326"/>
                    </a:lnTo>
                    <a:lnTo>
                      <a:pt x="491" y="474"/>
                    </a:lnTo>
                    <a:lnTo>
                      <a:pt x="491" y="48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13" name="Freeform 341"/>
              <p:cNvSpPr>
                <a:spLocks/>
              </p:cNvSpPr>
              <p:nvPr/>
            </p:nvSpPr>
            <p:spPr bwMode="auto">
              <a:xfrm>
                <a:off x="4118166" y="2432196"/>
                <a:ext cx="35483" cy="39701"/>
              </a:xfrm>
              <a:custGeom>
                <a:avLst/>
                <a:gdLst>
                  <a:gd name="T0" fmla="*/ 0 w 133"/>
                  <a:gd name="T1" fmla="*/ 2187627 h 117"/>
                  <a:gd name="T2" fmla="*/ 5124759 w 133"/>
                  <a:gd name="T3" fmla="*/ 0 h 117"/>
                  <a:gd name="T4" fmla="*/ 5765321 w 133"/>
                  <a:gd name="T5" fmla="*/ 690865 h 117"/>
                  <a:gd name="T6" fmla="*/ 6477115 w 133"/>
                  <a:gd name="T7" fmla="*/ 1612132 h 117"/>
                  <a:gd name="T8" fmla="*/ 7188909 w 133"/>
                  <a:gd name="T9" fmla="*/ 2878492 h 117"/>
                  <a:gd name="T10" fmla="*/ 7758238 w 133"/>
                  <a:gd name="T11" fmla="*/ 4260223 h 117"/>
                  <a:gd name="T12" fmla="*/ 8398799 w 133"/>
                  <a:gd name="T13" fmla="*/ 5641953 h 117"/>
                  <a:gd name="T14" fmla="*/ 8968128 w 133"/>
                  <a:gd name="T15" fmla="*/ 7138715 h 117"/>
                  <a:gd name="T16" fmla="*/ 9110594 w 133"/>
                  <a:gd name="T17" fmla="*/ 7829580 h 117"/>
                  <a:gd name="T18" fmla="*/ 9253059 w 133"/>
                  <a:gd name="T19" fmla="*/ 8520445 h 117"/>
                  <a:gd name="T20" fmla="*/ 9324025 w 133"/>
                  <a:gd name="T21" fmla="*/ 9211311 h 117"/>
                  <a:gd name="T22" fmla="*/ 9466491 w 133"/>
                  <a:gd name="T23" fmla="*/ 9902176 h 117"/>
                  <a:gd name="T24" fmla="*/ 9324025 w 133"/>
                  <a:gd name="T25" fmla="*/ 10593041 h 117"/>
                  <a:gd name="T26" fmla="*/ 9110594 w 133"/>
                  <a:gd name="T27" fmla="*/ 11168875 h 117"/>
                  <a:gd name="T28" fmla="*/ 8825929 w 133"/>
                  <a:gd name="T29" fmla="*/ 11744370 h 117"/>
                  <a:gd name="T30" fmla="*/ 8398799 w 133"/>
                  <a:gd name="T31" fmla="*/ 12320204 h 117"/>
                  <a:gd name="T32" fmla="*/ 8042902 w 133"/>
                  <a:gd name="T33" fmla="*/ 12780668 h 117"/>
                  <a:gd name="T34" fmla="*/ 7615772 w 133"/>
                  <a:gd name="T35" fmla="*/ 13126101 h 117"/>
                  <a:gd name="T36" fmla="*/ 7331108 w 133"/>
                  <a:gd name="T37" fmla="*/ 13471533 h 117"/>
                  <a:gd name="T38" fmla="*/ 7117676 w 133"/>
                  <a:gd name="T39" fmla="*/ 13471533 h 117"/>
                  <a:gd name="T40" fmla="*/ 5124759 w 133"/>
                  <a:gd name="T41" fmla="*/ 10938474 h 117"/>
                  <a:gd name="T42" fmla="*/ 3203074 w 133"/>
                  <a:gd name="T43" fmla="*/ 8059982 h 117"/>
                  <a:gd name="T44" fmla="*/ 2277582 w 133"/>
                  <a:gd name="T45" fmla="*/ 6678251 h 117"/>
                  <a:gd name="T46" fmla="*/ 1281123 w 133"/>
                  <a:gd name="T47" fmla="*/ 5296521 h 117"/>
                  <a:gd name="T48" fmla="*/ 569329 w 133"/>
                  <a:gd name="T49" fmla="*/ 3799759 h 117"/>
                  <a:gd name="T50" fmla="*/ 0 w 133"/>
                  <a:gd name="T51" fmla="*/ 2187627 h 1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3" h="117">
                    <a:moveTo>
                      <a:pt x="0" y="19"/>
                    </a:moveTo>
                    <a:lnTo>
                      <a:pt x="72" y="0"/>
                    </a:lnTo>
                    <a:lnTo>
                      <a:pt x="81" y="6"/>
                    </a:lnTo>
                    <a:lnTo>
                      <a:pt x="91" y="14"/>
                    </a:lnTo>
                    <a:lnTo>
                      <a:pt x="101" y="25"/>
                    </a:lnTo>
                    <a:lnTo>
                      <a:pt x="109" y="37"/>
                    </a:lnTo>
                    <a:lnTo>
                      <a:pt x="118" y="49"/>
                    </a:lnTo>
                    <a:lnTo>
                      <a:pt x="126" y="62"/>
                    </a:lnTo>
                    <a:lnTo>
                      <a:pt x="128" y="68"/>
                    </a:lnTo>
                    <a:lnTo>
                      <a:pt x="130" y="74"/>
                    </a:lnTo>
                    <a:lnTo>
                      <a:pt x="131" y="80"/>
                    </a:lnTo>
                    <a:lnTo>
                      <a:pt x="133" y="86"/>
                    </a:lnTo>
                    <a:lnTo>
                      <a:pt x="131" y="92"/>
                    </a:lnTo>
                    <a:lnTo>
                      <a:pt x="128" y="97"/>
                    </a:lnTo>
                    <a:lnTo>
                      <a:pt x="124" y="102"/>
                    </a:lnTo>
                    <a:lnTo>
                      <a:pt x="118" y="107"/>
                    </a:lnTo>
                    <a:lnTo>
                      <a:pt x="113" y="111"/>
                    </a:lnTo>
                    <a:lnTo>
                      <a:pt x="107" y="114"/>
                    </a:lnTo>
                    <a:lnTo>
                      <a:pt x="103" y="117"/>
                    </a:lnTo>
                    <a:lnTo>
                      <a:pt x="100" y="117"/>
                    </a:lnTo>
                    <a:lnTo>
                      <a:pt x="72" y="95"/>
                    </a:lnTo>
                    <a:lnTo>
                      <a:pt x="45" y="70"/>
                    </a:lnTo>
                    <a:lnTo>
                      <a:pt x="32" y="58"/>
                    </a:lnTo>
                    <a:lnTo>
                      <a:pt x="18" y="46"/>
                    </a:lnTo>
                    <a:lnTo>
                      <a:pt x="8" y="33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14" name="Freeform 342"/>
              <p:cNvSpPr>
                <a:spLocks/>
              </p:cNvSpPr>
              <p:nvPr/>
            </p:nvSpPr>
            <p:spPr bwMode="auto">
              <a:xfrm>
                <a:off x="3103770" y="2040405"/>
                <a:ext cx="145063" cy="117015"/>
              </a:xfrm>
              <a:custGeom>
                <a:avLst/>
                <a:gdLst>
                  <a:gd name="T0" fmla="*/ 22443975 w 505"/>
                  <a:gd name="T1" fmla="*/ 4289169 h 339"/>
                  <a:gd name="T2" fmla="*/ 39937137 w 505"/>
                  <a:gd name="T3" fmla="*/ 10246579 h 339"/>
                  <a:gd name="T4" fmla="*/ 39441912 w 505"/>
                  <a:gd name="T5" fmla="*/ 12986939 h 339"/>
                  <a:gd name="T6" fmla="*/ 38864245 w 505"/>
                  <a:gd name="T7" fmla="*/ 15370041 h 339"/>
                  <a:gd name="T8" fmla="*/ 38039253 w 505"/>
                  <a:gd name="T9" fmla="*/ 17276454 h 339"/>
                  <a:gd name="T10" fmla="*/ 37213974 w 505"/>
                  <a:gd name="T11" fmla="*/ 18229487 h 339"/>
                  <a:gd name="T12" fmla="*/ 38039253 w 505"/>
                  <a:gd name="T13" fmla="*/ 21923226 h 339"/>
                  <a:gd name="T14" fmla="*/ 39359470 w 505"/>
                  <a:gd name="T15" fmla="*/ 25616620 h 339"/>
                  <a:gd name="T16" fmla="*/ 41669849 w 505"/>
                  <a:gd name="T17" fmla="*/ 30740082 h 339"/>
                  <a:gd name="T18" fmla="*/ 40679687 w 505"/>
                  <a:gd name="T19" fmla="*/ 32288891 h 339"/>
                  <a:gd name="T20" fmla="*/ 39524353 w 505"/>
                  <a:gd name="T21" fmla="*/ 34791079 h 339"/>
                  <a:gd name="T22" fmla="*/ 38616920 w 505"/>
                  <a:gd name="T23" fmla="*/ 37412353 h 339"/>
                  <a:gd name="T24" fmla="*/ 38286865 w 505"/>
                  <a:gd name="T25" fmla="*/ 40390886 h 339"/>
                  <a:gd name="T26" fmla="*/ 36553865 w 505"/>
                  <a:gd name="T27" fmla="*/ 40271800 h 339"/>
                  <a:gd name="T28" fmla="*/ 34161044 w 505"/>
                  <a:gd name="T29" fmla="*/ 39914196 h 339"/>
                  <a:gd name="T30" fmla="*/ 31768222 w 505"/>
                  <a:gd name="T31" fmla="*/ 39437852 h 339"/>
                  <a:gd name="T32" fmla="*/ 29540285 w 505"/>
                  <a:gd name="T33" fmla="*/ 38842076 h 339"/>
                  <a:gd name="T34" fmla="*/ 25084409 w 505"/>
                  <a:gd name="T35" fmla="*/ 38722990 h 339"/>
                  <a:gd name="T36" fmla="*/ 21783867 w 505"/>
                  <a:gd name="T37" fmla="*/ 38246301 h 339"/>
                  <a:gd name="T38" fmla="*/ 20463650 w 505"/>
                  <a:gd name="T39" fmla="*/ 37769612 h 339"/>
                  <a:gd name="T40" fmla="*/ 19143433 w 505"/>
                  <a:gd name="T41" fmla="*/ 36935664 h 339"/>
                  <a:gd name="T42" fmla="*/ 17575603 w 505"/>
                  <a:gd name="T43" fmla="*/ 35744113 h 339"/>
                  <a:gd name="T44" fmla="*/ 14852728 w 505"/>
                  <a:gd name="T45" fmla="*/ 34433476 h 339"/>
                  <a:gd name="T46" fmla="*/ 12047123 w 505"/>
                  <a:gd name="T47" fmla="*/ 32527063 h 339"/>
                  <a:gd name="T48" fmla="*/ 8086472 w 505"/>
                  <a:gd name="T49" fmla="*/ 29667617 h 339"/>
                  <a:gd name="T50" fmla="*/ 5115984 w 505"/>
                  <a:gd name="T51" fmla="*/ 24544155 h 339"/>
                  <a:gd name="T52" fmla="*/ 4290705 w 505"/>
                  <a:gd name="T53" fmla="*/ 20135900 h 339"/>
                  <a:gd name="T54" fmla="*/ 2970488 w 505"/>
                  <a:gd name="T55" fmla="*/ 14774266 h 339"/>
                  <a:gd name="T56" fmla="*/ 1237775 w 505"/>
                  <a:gd name="T57" fmla="*/ 9889321 h 339"/>
                  <a:gd name="T58" fmla="*/ 165171 w 505"/>
                  <a:gd name="T59" fmla="*/ 7625305 h 339"/>
                  <a:gd name="T60" fmla="*/ 412496 w 505"/>
                  <a:gd name="T61" fmla="*/ 7268047 h 339"/>
                  <a:gd name="T62" fmla="*/ 907721 w 505"/>
                  <a:gd name="T63" fmla="*/ 6672271 h 339"/>
                  <a:gd name="T64" fmla="*/ 907721 w 505"/>
                  <a:gd name="T65" fmla="*/ 5718892 h 339"/>
                  <a:gd name="T66" fmla="*/ 907721 w 505"/>
                  <a:gd name="T67" fmla="*/ 5123462 h 339"/>
                  <a:gd name="T68" fmla="*/ 2805605 w 505"/>
                  <a:gd name="T69" fmla="*/ 4050997 h 339"/>
                  <a:gd name="T70" fmla="*/ 6023705 w 505"/>
                  <a:gd name="T71" fmla="*/ 2621274 h 339"/>
                  <a:gd name="T72" fmla="*/ 10561735 w 505"/>
                  <a:gd name="T73" fmla="*/ 953034 h 339"/>
                  <a:gd name="T74" fmla="*/ 14275061 w 505"/>
                  <a:gd name="T75" fmla="*/ 1310637 h 339"/>
                  <a:gd name="T76" fmla="*/ 15512836 w 505"/>
                  <a:gd name="T77" fmla="*/ 3336136 h 339"/>
                  <a:gd name="T78" fmla="*/ 16585441 w 505"/>
                  <a:gd name="T79" fmla="*/ 4170083 h 339"/>
                  <a:gd name="T80" fmla="*/ 18070828 w 505"/>
                  <a:gd name="T81" fmla="*/ 4289169 h 339"/>
                  <a:gd name="T82" fmla="*/ 19721099 w 505"/>
                  <a:gd name="T83" fmla="*/ 4289169 h 339"/>
                  <a:gd name="T84" fmla="*/ 21371371 w 505"/>
                  <a:gd name="T85" fmla="*/ 2859446 h 3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05" h="339">
                    <a:moveTo>
                      <a:pt x="259" y="24"/>
                    </a:moveTo>
                    <a:lnTo>
                      <a:pt x="272" y="36"/>
                    </a:lnTo>
                    <a:lnTo>
                      <a:pt x="444" y="48"/>
                    </a:lnTo>
                    <a:lnTo>
                      <a:pt x="484" y="86"/>
                    </a:lnTo>
                    <a:lnTo>
                      <a:pt x="482" y="97"/>
                    </a:lnTo>
                    <a:lnTo>
                      <a:pt x="478" y="109"/>
                    </a:lnTo>
                    <a:lnTo>
                      <a:pt x="474" y="120"/>
                    </a:lnTo>
                    <a:lnTo>
                      <a:pt x="471" y="129"/>
                    </a:lnTo>
                    <a:lnTo>
                      <a:pt x="465" y="138"/>
                    </a:lnTo>
                    <a:lnTo>
                      <a:pt x="461" y="145"/>
                    </a:lnTo>
                    <a:lnTo>
                      <a:pt x="456" y="150"/>
                    </a:lnTo>
                    <a:lnTo>
                      <a:pt x="451" y="153"/>
                    </a:lnTo>
                    <a:lnTo>
                      <a:pt x="455" y="169"/>
                    </a:lnTo>
                    <a:lnTo>
                      <a:pt x="461" y="184"/>
                    </a:lnTo>
                    <a:lnTo>
                      <a:pt x="470" y="200"/>
                    </a:lnTo>
                    <a:lnTo>
                      <a:pt x="477" y="215"/>
                    </a:lnTo>
                    <a:lnTo>
                      <a:pt x="494" y="242"/>
                    </a:lnTo>
                    <a:lnTo>
                      <a:pt x="505" y="258"/>
                    </a:lnTo>
                    <a:lnTo>
                      <a:pt x="499" y="264"/>
                    </a:lnTo>
                    <a:lnTo>
                      <a:pt x="493" y="271"/>
                    </a:lnTo>
                    <a:lnTo>
                      <a:pt x="486" y="281"/>
                    </a:lnTo>
                    <a:lnTo>
                      <a:pt x="479" y="292"/>
                    </a:lnTo>
                    <a:lnTo>
                      <a:pt x="474" y="303"/>
                    </a:lnTo>
                    <a:lnTo>
                      <a:pt x="468" y="314"/>
                    </a:lnTo>
                    <a:lnTo>
                      <a:pt x="465" y="326"/>
                    </a:lnTo>
                    <a:lnTo>
                      <a:pt x="464" y="339"/>
                    </a:lnTo>
                    <a:lnTo>
                      <a:pt x="457" y="339"/>
                    </a:lnTo>
                    <a:lnTo>
                      <a:pt x="443" y="338"/>
                    </a:lnTo>
                    <a:lnTo>
                      <a:pt x="428" y="337"/>
                    </a:lnTo>
                    <a:lnTo>
                      <a:pt x="414" y="335"/>
                    </a:lnTo>
                    <a:lnTo>
                      <a:pt x="399" y="333"/>
                    </a:lnTo>
                    <a:lnTo>
                      <a:pt x="385" y="331"/>
                    </a:lnTo>
                    <a:lnTo>
                      <a:pt x="371" y="328"/>
                    </a:lnTo>
                    <a:lnTo>
                      <a:pt x="358" y="326"/>
                    </a:lnTo>
                    <a:lnTo>
                      <a:pt x="344" y="326"/>
                    </a:lnTo>
                    <a:lnTo>
                      <a:pt x="304" y="325"/>
                    </a:lnTo>
                    <a:lnTo>
                      <a:pt x="275" y="323"/>
                    </a:lnTo>
                    <a:lnTo>
                      <a:pt x="264" y="321"/>
                    </a:lnTo>
                    <a:lnTo>
                      <a:pt x="255" y="319"/>
                    </a:lnTo>
                    <a:lnTo>
                      <a:pt x="248" y="317"/>
                    </a:lnTo>
                    <a:lnTo>
                      <a:pt x="242" y="315"/>
                    </a:lnTo>
                    <a:lnTo>
                      <a:pt x="232" y="310"/>
                    </a:lnTo>
                    <a:lnTo>
                      <a:pt x="224" y="305"/>
                    </a:lnTo>
                    <a:lnTo>
                      <a:pt x="213" y="300"/>
                    </a:lnTo>
                    <a:lnTo>
                      <a:pt x="198" y="295"/>
                    </a:lnTo>
                    <a:lnTo>
                      <a:pt x="180" y="289"/>
                    </a:lnTo>
                    <a:lnTo>
                      <a:pt x="162" y="282"/>
                    </a:lnTo>
                    <a:lnTo>
                      <a:pt x="146" y="273"/>
                    </a:lnTo>
                    <a:lnTo>
                      <a:pt x="130" y="266"/>
                    </a:lnTo>
                    <a:lnTo>
                      <a:pt x="98" y="249"/>
                    </a:lnTo>
                    <a:lnTo>
                      <a:pt x="65" y="228"/>
                    </a:lnTo>
                    <a:lnTo>
                      <a:pt x="62" y="206"/>
                    </a:lnTo>
                    <a:lnTo>
                      <a:pt x="57" y="187"/>
                    </a:lnTo>
                    <a:lnTo>
                      <a:pt x="52" y="169"/>
                    </a:lnTo>
                    <a:lnTo>
                      <a:pt x="47" y="152"/>
                    </a:lnTo>
                    <a:lnTo>
                      <a:pt x="36" y="124"/>
                    </a:lnTo>
                    <a:lnTo>
                      <a:pt x="25" y="100"/>
                    </a:lnTo>
                    <a:lnTo>
                      <a:pt x="15" y="83"/>
                    </a:lnTo>
                    <a:lnTo>
                      <a:pt x="7" y="71"/>
                    </a:lnTo>
                    <a:lnTo>
                      <a:pt x="2" y="64"/>
                    </a:lnTo>
                    <a:lnTo>
                      <a:pt x="0" y="62"/>
                    </a:lnTo>
                    <a:lnTo>
                      <a:pt x="5" y="61"/>
                    </a:lnTo>
                    <a:lnTo>
                      <a:pt x="8" y="59"/>
                    </a:lnTo>
                    <a:lnTo>
                      <a:pt x="11" y="56"/>
                    </a:lnTo>
                    <a:lnTo>
                      <a:pt x="11" y="51"/>
                    </a:lnTo>
                    <a:lnTo>
                      <a:pt x="11" y="48"/>
                    </a:lnTo>
                    <a:lnTo>
                      <a:pt x="11" y="45"/>
                    </a:lnTo>
                    <a:lnTo>
                      <a:pt x="11" y="43"/>
                    </a:lnTo>
                    <a:lnTo>
                      <a:pt x="13" y="42"/>
                    </a:lnTo>
                    <a:lnTo>
                      <a:pt x="34" y="34"/>
                    </a:lnTo>
                    <a:lnTo>
                      <a:pt x="55" y="27"/>
                    </a:lnTo>
                    <a:lnTo>
                      <a:pt x="73" y="22"/>
                    </a:lnTo>
                    <a:lnTo>
                      <a:pt x="92" y="17"/>
                    </a:lnTo>
                    <a:lnTo>
                      <a:pt x="128" y="8"/>
                    </a:lnTo>
                    <a:lnTo>
                      <a:pt x="165" y="0"/>
                    </a:lnTo>
                    <a:lnTo>
                      <a:pt x="173" y="11"/>
                    </a:lnTo>
                    <a:lnTo>
                      <a:pt x="183" y="23"/>
                    </a:lnTo>
                    <a:lnTo>
                      <a:pt x="188" y="28"/>
                    </a:lnTo>
                    <a:lnTo>
                      <a:pt x="194" y="32"/>
                    </a:lnTo>
                    <a:lnTo>
                      <a:pt x="201" y="35"/>
                    </a:lnTo>
                    <a:lnTo>
                      <a:pt x="205" y="36"/>
                    </a:lnTo>
                    <a:lnTo>
                      <a:pt x="219" y="36"/>
                    </a:lnTo>
                    <a:lnTo>
                      <a:pt x="230" y="36"/>
                    </a:lnTo>
                    <a:lnTo>
                      <a:pt x="239" y="36"/>
                    </a:lnTo>
                    <a:lnTo>
                      <a:pt x="246" y="36"/>
                    </a:lnTo>
                    <a:lnTo>
                      <a:pt x="259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15" name="Freeform 343"/>
              <p:cNvSpPr>
                <a:spLocks/>
              </p:cNvSpPr>
              <p:nvPr/>
            </p:nvSpPr>
            <p:spPr bwMode="auto">
              <a:xfrm>
                <a:off x="3145515" y="2175181"/>
                <a:ext cx="96013" cy="47015"/>
              </a:xfrm>
              <a:custGeom>
                <a:avLst/>
                <a:gdLst>
                  <a:gd name="T0" fmla="*/ 25175574 w 338"/>
                  <a:gd name="T1" fmla="*/ 0 h 141"/>
                  <a:gd name="T2" fmla="*/ 15008707 w 338"/>
                  <a:gd name="T3" fmla="*/ 0 h 141"/>
                  <a:gd name="T4" fmla="*/ 13556013 w 338"/>
                  <a:gd name="T5" fmla="*/ 889617 h 141"/>
                  <a:gd name="T6" fmla="*/ 11619561 w 338"/>
                  <a:gd name="T7" fmla="*/ 2334745 h 141"/>
                  <a:gd name="T8" fmla="*/ 10651194 w 338"/>
                  <a:gd name="T9" fmla="*/ 3001958 h 141"/>
                  <a:gd name="T10" fmla="*/ 9602152 w 338"/>
                  <a:gd name="T11" fmla="*/ 3557802 h 141"/>
                  <a:gd name="T12" fmla="*/ 9037437 w 338"/>
                  <a:gd name="T13" fmla="*/ 3780206 h 141"/>
                  <a:gd name="T14" fmla="*/ 8472721 w 338"/>
                  <a:gd name="T15" fmla="*/ 3891241 h 141"/>
                  <a:gd name="T16" fmla="*/ 7988395 w 338"/>
                  <a:gd name="T17" fmla="*/ 4002610 h 141"/>
                  <a:gd name="T18" fmla="*/ 7504353 w 338"/>
                  <a:gd name="T19" fmla="*/ 4113646 h 141"/>
                  <a:gd name="T20" fmla="*/ 7100701 w 338"/>
                  <a:gd name="T21" fmla="*/ 4002610 h 141"/>
                  <a:gd name="T22" fmla="*/ 6778006 w 338"/>
                  <a:gd name="T23" fmla="*/ 3891241 h 141"/>
                  <a:gd name="T24" fmla="*/ 6293965 w 338"/>
                  <a:gd name="T25" fmla="*/ 3557802 h 141"/>
                  <a:gd name="T26" fmla="*/ 5971270 w 338"/>
                  <a:gd name="T27" fmla="*/ 3335397 h 141"/>
                  <a:gd name="T28" fmla="*/ 5325597 w 338"/>
                  <a:gd name="T29" fmla="*/ 2668518 h 141"/>
                  <a:gd name="T30" fmla="*/ 4760881 w 338"/>
                  <a:gd name="T31" fmla="*/ 2001305 h 141"/>
                  <a:gd name="T32" fmla="*/ 3953861 w 338"/>
                  <a:gd name="T33" fmla="*/ 3780206 h 141"/>
                  <a:gd name="T34" fmla="*/ 2985493 w 338"/>
                  <a:gd name="T35" fmla="*/ 5670142 h 141"/>
                  <a:gd name="T36" fmla="*/ 2420777 w 338"/>
                  <a:gd name="T37" fmla="*/ 6670795 h 141"/>
                  <a:gd name="T38" fmla="*/ 1694431 w 338"/>
                  <a:gd name="T39" fmla="*/ 7560412 h 141"/>
                  <a:gd name="T40" fmla="*/ 887694 w 338"/>
                  <a:gd name="T41" fmla="*/ 8338660 h 141"/>
                  <a:gd name="T42" fmla="*/ 0 w 338"/>
                  <a:gd name="T43" fmla="*/ 8894504 h 141"/>
                  <a:gd name="T44" fmla="*/ 968368 w 338"/>
                  <a:gd name="T45" fmla="*/ 10006526 h 141"/>
                  <a:gd name="T46" fmla="*/ 1855778 w 338"/>
                  <a:gd name="T47" fmla="*/ 11118214 h 141"/>
                  <a:gd name="T48" fmla="*/ 2662798 w 338"/>
                  <a:gd name="T49" fmla="*/ 12007498 h 141"/>
                  <a:gd name="T50" fmla="*/ 3550493 w 338"/>
                  <a:gd name="T51" fmla="*/ 12897115 h 141"/>
                  <a:gd name="T52" fmla="*/ 4437903 w 338"/>
                  <a:gd name="T53" fmla="*/ 13564328 h 141"/>
                  <a:gd name="T54" fmla="*/ 5325597 w 338"/>
                  <a:gd name="T55" fmla="*/ 14342576 h 141"/>
                  <a:gd name="T56" fmla="*/ 6374638 w 338"/>
                  <a:gd name="T57" fmla="*/ 15009455 h 141"/>
                  <a:gd name="T58" fmla="*/ 7504353 w 338"/>
                  <a:gd name="T59" fmla="*/ 15676668 h 141"/>
                  <a:gd name="T60" fmla="*/ 20899019 w 338"/>
                  <a:gd name="T61" fmla="*/ 15676668 h 141"/>
                  <a:gd name="T62" fmla="*/ 21706040 w 338"/>
                  <a:gd name="T63" fmla="*/ 13786732 h 141"/>
                  <a:gd name="T64" fmla="*/ 22674123 w 338"/>
                  <a:gd name="T65" fmla="*/ 11896462 h 141"/>
                  <a:gd name="T66" fmla="*/ 23561817 w 338"/>
                  <a:gd name="T67" fmla="*/ 10228597 h 141"/>
                  <a:gd name="T68" fmla="*/ 24530185 w 338"/>
                  <a:gd name="T69" fmla="*/ 8672100 h 141"/>
                  <a:gd name="T70" fmla="*/ 25417879 w 338"/>
                  <a:gd name="T71" fmla="*/ 7115604 h 141"/>
                  <a:gd name="T72" fmla="*/ 26143942 w 338"/>
                  <a:gd name="T73" fmla="*/ 5336703 h 141"/>
                  <a:gd name="T74" fmla="*/ 26870289 w 338"/>
                  <a:gd name="T75" fmla="*/ 3780206 h 141"/>
                  <a:gd name="T76" fmla="*/ 27273657 w 338"/>
                  <a:gd name="T77" fmla="*/ 2001305 h 141"/>
                  <a:gd name="T78" fmla="*/ 25175574 w 338"/>
                  <a:gd name="T79" fmla="*/ 0 h 14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8" h="141">
                    <a:moveTo>
                      <a:pt x="312" y="0"/>
                    </a:moveTo>
                    <a:lnTo>
                      <a:pt x="186" y="0"/>
                    </a:lnTo>
                    <a:lnTo>
                      <a:pt x="168" y="8"/>
                    </a:lnTo>
                    <a:lnTo>
                      <a:pt x="144" y="21"/>
                    </a:lnTo>
                    <a:lnTo>
                      <a:pt x="132" y="27"/>
                    </a:lnTo>
                    <a:lnTo>
                      <a:pt x="119" y="32"/>
                    </a:lnTo>
                    <a:lnTo>
                      <a:pt x="112" y="34"/>
                    </a:lnTo>
                    <a:lnTo>
                      <a:pt x="105" y="35"/>
                    </a:lnTo>
                    <a:lnTo>
                      <a:pt x="99" y="36"/>
                    </a:lnTo>
                    <a:lnTo>
                      <a:pt x="93" y="37"/>
                    </a:lnTo>
                    <a:lnTo>
                      <a:pt x="88" y="36"/>
                    </a:lnTo>
                    <a:lnTo>
                      <a:pt x="84" y="35"/>
                    </a:lnTo>
                    <a:lnTo>
                      <a:pt x="78" y="32"/>
                    </a:lnTo>
                    <a:lnTo>
                      <a:pt x="74" y="30"/>
                    </a:lnTo>
                    <a:lnTo>
                      <a:pt x="66" y="24"/>
                    </a:lnTo>
                    <a:lnTo>
                      <a:pt x="59" y="18"/>
                    </a:lnTo>
                    <a:lnTo>
                      <a:pt x="49" y="34"/>
                    </a:lnTo>
                    <a:lnTo>
                      <a:pt x="37" y="51"/>
                    </a:lnTo>
                    <a:lnTo>
                      <a:pt x="30" y="60"/>
                    </a:lnTo>
                    <a:lnTo>
                      <a:pt x="21" y="68"/>
                    </a:lnTo>
                    <a:lnTo>
                      <a:pt x="11" y="75"/>
                    </a:lnTo>
                    <a:lnTo>
                      <a:pt x="0" y="80"/>
                    </a:lnTo>
                    <a:lnTo>
                      <a:pt x="12" y="90"/>
                    </a:lnTo>
                    <a:lnTo>
                      <a:pt x="23" y="100"/>
                    </a:lnTo>
                    <a:lnTo>
                      <a:pt x="33" y="108"/>
                    </a:lnTo>
                    <a:lnTo>
                      <a:pt x="44" y="116"/>
                    </a:lnTo>
                    <a:lnTo>
                      <a:pt x="55" y="122"/>
                    </a:lnTo>
                    <a:lnTo>
                      <a:pt x="66" y="129"/>
                    </a:lnTo>
                    <a:lnTo>
                      <a:pt x="79" y="135"/>
                    </a:lnTo>
                    <a:lnTo>
                      <a:pt x="93" y="141"/>
                    </a:lnTo>
                    <a:lnTo>
                      <a:pt x="259" y="141"/>
                    </a:lnTo>
                    <a:lnTo>
                      <a:pt x="269" y="124"/>
                    </a:lnTo>
                    <a:lnTo>
                      <a:pt x="281" y="107"/>
                    </a:lnTo>
                    <a:lnTo>
                      <a:pt x="292" y="92"/>
                    </a:lnTo>
                    <a:lnTo>
                      <a:pt x="304" y="78"/>
                    </a:lnTo>
                    <a:lnTo>
                      <a:pt x="315" y="64"/>
                    </a:lnTo>
                    <a:lnTo>
                      <a:pt x="324" y="48"/>
                    </a:lnTo>
                    <a:lnTo>
                      <a:pt x="333" y="34"/>
                    </a:lnTo>
                    <a:lnTo>
                      <a:pt x="338" y="18"/>
                    </a:lnTo>
                    <a:lnTo>
                      <a:pt x="312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16" name="Freeform 344"/>
              <p:cNvSpPr>
                <a:spLocks/>
              </p:cNvSpPr>
              <p:nvPr/>
            </p:nvSpPr>
            <p:spPr bwMode="auto">
              <a:xfrm>
                <a:off x="3211263" y="1948465"/>
                <a:ext cx="73053" cy="42835"/>
              </a:xfrm>
              <a:custGeom>
                <a:avLst/>
                <a:gdLst>
                  <a:gd name="T0" fmla="*/ 20605177 w 259"/>
                  <a:gd name="T1" fmla="*/ 14223544 h 129"/>
                  <a:gd name="T2" fmla="*/ 20287016 w 259"/>
                  <a:gd name="T3" fmla="*/ 11246678 h 129"/>
                  <a:gd name="T4" fmla="*/ 20048395 w 259"/>
                  <a:gd name="T5" fmla="*/ 8820689 h 129"/>
                  <a:gd name="T6" fmla="*/ 20048395 w 259"/>
                  <a:gd name="T7" fmla="*/ 6946243 h 129"/>
                  <a:gd name="T8" fmla="*/ 20127935 w 259"/>
                  <a:gd name="T9" fmla="*/ 5513097 h 129"/>
                  <a:gd name="T10" fmla="*/ 20446096 w 259"/>
                  <a:gd name="T11" fmla="*/ 3197683 h 129"/>
                  <a:gd name="T12" fmla="*/ 20605177 w 259"/>
                  <a:gd name="T13" fmla="*/ 1323236 h 129"/>
                  <a:gd name="T14" fmla="*/ 20525637 w 259"/>
                  <a:gd name="T15" fmla="*/ 1543720 h 129"/>
                  <a:gd name="T16" fmla="*/ 20366556 w 259"/>
                  <a:gd name="T17" fmla="*/ 1764204 h 129"/>
                  <a:gd name="T18" fmla="*/ 20127935 w 259"/>
                  <a:gd name="T19" fmla="*/ 1874446 h 129"/>
                  <a:gd name="T20" fmla="*/ 19809491 w 259"/>
                  <a:gd name="T21" fmla="*/ 1984688 h 129"/>
                  <a:gd name="T22" fmla="*/ 19014088 w 259"/>
                  <a:gd name="T23" fmla="*/ 2094930 h 129"/>
                  <a:gd name="T24" fmla="*/ 18138862 w 259"/>
                  <a:gd name="T25" fmla="*/ 2094930 h 129"/>
                  <a:gd name="T26" fmla="*/ 16309153 w 259"/>
                  <a:gd name="T27" fmla="*/ 2094930 h 129"/>
                  <a:gd name="T28" fmla="*/ 15274846 w 259"/>
                  <a:gd name="T29" fmla="*/ 1984688 h 129"/>
                  <a:gd name="T30" fmla="*/ 14399621 w 259"/>
                  <a:gd name="T31" fmla="*/ 1874446 h 129"/>
                  <a:gd name="T32" fmla="*/ 13683758 w 259"/>
                  <a:gd name="T33" fmla="*/ 1653962 h 129"/>
                  <a:gd name="T34" fmla="*/ 12967613 w 259"/>
                  <a:gd name="T35" fmla="*/ 1323236 h 129"/>
                  <a:gd name="T36" fmla="*/ 12410830 w 259"/>
                  <a:gd name="T37" fmla="*/ 992178 h 129"/>
                  <a:gd name="T38" fmla="*/ 11615145 w 259"/>
                  <a:gd name="T39" fmla="*/ 661452 h 129"/>
                  <a:gd name="T40" fmla="*/ 10660661 w 259"/>
                  <a:gd name="T41" fmla="*/ 330726 h 129"/>
                  <a:gd name="T42" fmla="*/ 9387734 w 259"/>
                  <a:gd name="T43" fmla="*/ 110242 h 129"/>
                  <a:gd name="T44" fmla="*/ 7876185 w 259"/>
                  <a:gd name="T45" fmla="*/ 0 h 129"/>
                  <a:gd name="T46" fmla="*/ 6603258 w 259"/>
                  <a:gd name="T47" fmla="*/ 0 h 129"/>
                  <a:gd name="T48" fmla="*/ 5330330 w 259"/>
                  <a:gd name="T49" fmla="*/ 0 h 129"/>
                  <a:gd name="T50" fmla="*/ 3977863 w 259"/>
                  <a:gd name="T51" fmla="*/ 0 h 129"/>
                  <a:gd name="T52" fmla="*/ 2704935 w 259"/>
                  <a:gd name="T53" fmla="*/ 220484 h 129"/>
                  <a:gd name="T54" fmla="*/ 2148153 w 259"/>
                  <a:gd name="T55" fmla="*/ 440968 h 129"/>
                  <a:gd name="T56" fmla="*/ 1670629 w 259"/>
                  <a:gd name="T57" fmla="*/ 661452 h 129"/>
                  <a:gd name="T58" fmla="*/ 1113847 w 259"/>
                  <a:gd name="T59" fmla="*/ 992178 h 129"/>
                  <a:gd name="T60" fmla="*/ 795685 w 259"/>
                  <a:gd name="T61" fmla="*/ 1433478 h 129"/>
                  <a:gd name="T62" fmla="*/ 397702 w 259"/>
                  <a:gd name="T63" fmla="*/ 1874446 h 129"/>
                  <a:gd name="T64" fmla="*/ 159081 w 259"/>
                  <a:gd name="T65" fmla="*/ 2425656 h 129"/>
                  <a:gd name="T66" fmla="*/ 0 w 259"/>
                  <a:gd name="T67" fmla="*/ 3197683 h 129"/>
                  <a:gd name="T68" fmla="*/ 0 w 259"/>
                  <a:gd name="T69" fmla="*/ 3969377 h 129"/>
                  <a:gd name="T70" fmla="*/ 0 w 259"/>
                  <a:gd name="T71" fmla="*/ 5292613 h 129"/>
                  <a:gd name="T72" fmla="*/ 238621 w 259"/>
                  <a:gd name="T73" fmla="*/ 6395033 h 129"/>
                  <a:gd name="T74" fmla="*/ 477242 w 259"/>
                  <a:gd name="T75" fmla="*/ 7167059 h 129"/>
                  <a:gd name="T76" fmla="*/ 954766 w 259"/>
                  <a:gd name="T77" fmla="*/ 7828511 h 129"/>
                  <a:gd name="T78" fmla="*/ 1352468 w 259"/>
                  <a:gd name="T79" fmla="*/ 8379721 h 129"/>
                  <a:gd name="T80" fmla="*/ 1909250 w 259"/>
                  <a:gd name="T81" fmla="*/ 8820689 h 129"/>
                  <a:gd name="T82" fmla="*/ 2466314 w 259"/>
                  <a:gd name="T83" fmla="*/ 9151748 h 129"/>
                  <a:gd name="T84" fmla="*/ 2943556 w 259"/>
                  <a:gd name="T85" fmla="*/ 9372232 h 129"/>
                  <a:gd name="T86" fmla="*/ 3977863 w 259"/>
                  <a:gd name="T87" fmla="*/ 9702958 h 129"/>
                  <a:gd name="T88" fmla="*/ 4853088 w 259"/>
                  <a:gd name="T89" fmla="*/ 10143926 h 129"/>
                  <a:gd name="T90" fmla="*/ 5171250 w 259"/>
                  <a:gd name="T91" fmla="*/ 10474652 h 129"/>
                  <a:gd name="T92" fmla="*/ 5330330 w 259"/>
                  <a:gd name="T93" fmla="*/ 10915620 h 129"/>
                  <a:gd name="T94" fmla="*/ 5330330 w 259"/>
                  <a:gd name="T95" fmla="*/ 11577404 h 129"/>
                  <a:gd name="T96" fmla="*/ 5250790 w 259"/>
                  <a:gd name="T97" fmla="*/ 12238856 h 129"/>
                  <a:gd name="T98" fmla="*/ 6444177 w 259"/>
                  <a:gd name="T99" fmla="*/ 12128614 h 129"/>
                  <a:gd name="T100" fmla="*/ 7239581 w 259"/>
                  <a:gd name="T101" fmla="*/ 11908130 h 129"/>
                  <a:gd name="T102" fmla="*/ 7796645 w 259"/>
                  <a:gd name="T103" fmla="*/ 11687646 h 129"/>
                  <a:gd name="T104" fmla="*/ 8353427 w 259"/>
                  <a:gd name="T105" fmla="*/ 11577404 h 129"/>
                  <a:gd name="T106" fmla="*/ 9546814 w 259"/>
                  <a:gd name="T107" fmla="*/ 11687646 h 129"/>
                  <a:gd name="T108" fmla="*/ 11137903 w 259"/>
                  <a:gd name="T109" fmla="*/ 11908130 h 129"/>
                  <a:gd name="T110" fmla="*/ 13206516 w 259"/>
                  <a:gd name="T111" fmla="*/ 12349098 h 129"/>
                  <a:gd name="T112" fmla="*/ 15274846 w 259"/>
                  <a:gd name="T113" fmla="*/ 12900308 h 129"/>
                  <a:gd name="T114" fmla="*/ 18934548 w 259"/>
                  <a:gd name="T115" fmla="*/ 13782576 h 129"/>
                  <a:gd name="T116" fmla="*/ 20605177 w 259"/>
                  <a:gd name="T117" fmla="*/ 14223544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59" h="129">
                    <a:moveTo>
                      <a:pt x="259" y="129"/>
                    </a:moveTo>
                    <a:lnTo>
                      <a:pt x="255" y="102"/>
                    </a:lnTo>
                    <a:lnTo>
                      <a:pt x="252" y="80"/>
                    </a:lnTo>
                    <a:lnTo>
                      <a:pt x="252" y="63"/>
                    </a:lnTo>
                    <a:lnTo>
                      <a:pt x="253" y="50"/>
                    </a:lnTo>
                    <a:lnTo>
                      <a:pt x="257" y="29"/>
                    </a:lnTo>
                    <a:lnTo>
                      <a:pt x="259" y="12"/>
                    </a:lnTo>
                    <a:lnTo>
                      <a:pt x="258" y="14"/>
                    </a:lnTo>
                    <a:lnTo>
                      <a:pt x="256" y="16"/>
                    </a:lnTo>
                    <a:lnTo>
                      <a:pt x="253" y="17"/>
                    </a:lnTo>
                    <a:lnTo>
                      <a:pt x="249" y="18"/>
                    </a:lnTo>
                    <a:lnTo>
                      <a:pt x="239" y="19"/>
                    </a:lnTo>
                    <a:lnTo>
                      <a:pt x="228" y="19"/>
                    </a:lnTo>
                    <a:lnTo>
                      <a:pt x="205" y="19"/>
                    </a:lnTo>
                    <a:lnTo>
                      <a:pt x="192" y="18"/>
                    </a:lnTo>
                    <a:lnTo>
                      <a:pt x="181" y="17"/>
                    </a:lnTo>
                    <a:lnTo>
                      <a:pt x="172" y="15"/>
                    </a:lnTo>
                    <a:lnTo>
                      <a:pt x="163" y="12"/>
                    </a:lnTo>
                    <a:lnTo>
                      <a:pt x="156" y="9"/>
                    </a:lnTo>
                    <a:lnTo>
                      <a:pt x="146" y="6"/>
                    </a:lnTo>
                    <a:lnTo>
                      <a:pt x="134" y="3"/>
                    </a:lnTo>
                    <a:lnTo>
                      <a:pt x="118" y="1"/>
                    </a:lnTo>
                    <a:lnTo>
                      <a:pt x="99" y="0"/>
                    </a:lnTo>
                    <a:lnTo>
                      <a:pt x="83" y="0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2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4" y="9"/>
                    </a:lnTo>
                    <a:lnTo>
                      <a:pt x="10" y="13"/>
                    </a:lnTo>
                    <a:lnTo>
                      <a:pt x="5" y="17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3" y="58"/>
                    </a:lnTo>
                    <a:lnTo>
                      <a:pt x="6" y="65"/>
                    </a:lnTo>
                    <a:lnTo>
                      <a:pt x="12" y="71"/>
                    </a:lnTo>
                    <a:lnTo>
                      <a:pt x="17" y="76"/>
                    </a:lnTo>
                    <a:lnTo>
                      <a:pt x="24" y="80"/>
                    </a:lnTo>
                    <a:lnTo>
                      <a:pt x="31" y="83"/>
                    </a:lnTo>
                    <a:lnTo>
                      <a:pt x="37" y="85"/>
                    </a:lnTo>
                    <a:lnTo>
                      <a:pt x="50" y="88"/>
                    </a:lnTo>
                    <a:lnTo>
                      <a:pt x="61" y="92"/>
                    </a:lnTo>
                    <a:lnTo>
                      <a:pt x="65" y="95"/>
                    </a:lnTo>
                    <a:lnTo>
                      <a:pt x="67" y="99"/>
                    </a:lnTo>
                    <a:lnTo>
                      <a:pt x="67" y="105"/>
                    </a:lnTo>
                    <a:lnTo>
                      <a:pt x="66" y="111"/>
                    </a:lnTo>
                    <a:lnTo>
                      <a:pt x="81" y="110"/>
                    </a:lnTo>
                    <a:lnTo>
                      <a:pt x="91" y="108"/>
                    </a:lnTo>
                    <a:lnTo>
                      <a:pt x="98" y="106"/>
                    </a:lnTo>
                    <a:lnTo>
                      <a:pt x="105" y="105"/>
                    </a:lnTo>
                    <a:lnTo>
                      <a:pt x="120" y="106"/>
                    </a:lnTo>
                    <a:lnTo>
                      <a:pt x="140" y="108"/>
                    </a:lnTo>
                    <a:lnTo>
                      <a:pt x="166" y="112"/>
                    </a:lnTo>
                    <a:lnTo>
                      <a:pt x="192" y="117"/>
                    </a:lnTo>
                    <a:lnTo>
                      <a:pt x="238" y="125"/>
                    </a:lnTo>
                    <a:lnTo>
                      <a:pt x="259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17" name="Freeform 345"/>
              <p:cNvSpPr>
                <a:spLocks/>
              </p:cNvSpPr>
              <p:nvPr/>
            </p:nvSpPr>
            <p:spPr bwMode="auto">
              <a:xfrm>
                <a:off x="3219612" y="2177271"/>
                <a:ext cx="117928" cy="94030"/>
              </a:xfrm>
              <a:custGeom>
                <a:avLst/>
                <a:gdLst>
                  <a:gd name="T0" fmla="*/ 32183522 w 425"/>
                  <a:gd name="T1" fmla="*/ 20316357 h 272"/>
                  <a:gd name="T2" fmla="*/ 30643521 w 425"/>
                  <a:gd name="T3" fmla="*/ 22467293 h 272"/>
                  <a:gd name="T4" fmla="*/ 29488659 w 425"/>
                  <a:gd name="T5" fmla="*/ 24618575 h 272"/>
                  <a:gd name="T6" fmla="*/ 29565521 w 425"/>
                  <a:gd name="T7" fmla="*/ 26411022 h 272"/>
                  <a:gd name="T8" fmla="*/ 29950660 w 425"/>
                  <a:gd name="T9" fmla="*/ 28323426 h 272"/>
                  <a:gd name="T10" fmla="*/ 28872659 w 425"/>
                  <a:gd name="T11" fmla="*/ 29159671 h 272"/>
                  <a:gd name="T12" fmla="*/ 26716935 w 425"/>
                  <a:gd name="T13" fmla="*/ 28442692 h 272"/>
                  <a:gd name="T14" fmla="*/ 24946073 w 425"/>
                  <a:gd name="T15" fmla="*/ 28084203 h 272"/>
                  <a:gd name="T16" fmla="*/ 22713210 w 425"/>
                  <a:gd name="T17" fmla="*/ 28084203 h 272"/>
                  <a:gd name="T18" fmla="*/ 20249486 w 425"/>
                  <a:gd name="T19" fmla="*/ 29040405 h 272"/>
                  <a:gd name="T20" fmla="*/ 17862624 w 425"/>
                  <a:gd name="T21" fmla="*/ 30354751 h 272"/>
                  <a:gd name="T22" fmla="*/ 15167761 w 425"/>
                  <a:gd name="T23" fmla="*/ 31908666 h 272"/>
                  <a:gd name="T24" fmla="*/ 7699450 w 425"/>
                  <a:gd name="T25" fmla="*/ 28681916 h 272"/>
                  <a:gd name="T26" fmla="*/ 6544588 w 425"/>
                  <a:gd name="T27" fmla="*/ 27008735 h 272"/>
                  <a:gd name="T28" fmla="*/ 5389448 w 425"/>
                  <a:gd name="T29" fmla="*/ 25574432 h 272"/>
                  <a:gd name="T30" fmla="*/ 2848863 w 425"/>
                  <a:gd name="T31" fmla="*/ 22945394 h 272"/>
                  <a:gd name="T32" fmla="*/ 1694001 w 425"/>
                  <a:gd name="T33" fmla="*/ 21511437 h 272"/>
                  <a:gd name="T34" fmla="*/ 846862 w 425"/>
                  <a:gd name="T35" fmla="*/ 19957868 h 272"/>
                  <a:gd name="T36" fmla="*/ 154000 w 425"/>
                  <a:gd name="T37" fmla="*/ 17926197 h 272"/>
                  <a:gd name="T38" fmla="*/ 0 w 425"/>
                  <a:gd name="T39" fmla="*/ 15416426 h 272"/>
                  <a:gd name="T40" fmla="*/ 3849725 w 425"/>
                  <a:gd name="T41" fmla="*/ 7887458 h 272"/>
                  <a:gd name="T42" fmla="*/ 5466587 w 425"/>
                  <a:gd name="T43" fmla="*/ 4302218 h 272"/>
                  <a:gd name="T44" fmla="*/ 6159449 w 425"/>
                  <a:gd name="T45" fmla="*/ 2629037 h 272"/>
                  <a:gd name="T46" fmla="*/ 6544588 w 425"/>
                  <a:gd name="T47" fmla="*/ 716979 h 272"/>
                  <a:gd name="T48" fmla="*/ 9470312 w 425"/>
                  <a:gd name="T49" fmla="*/ 1195080 h 272"/>
                  <a:gd name="T50" fmla="*/ 11780036 w 425"/>
                  <a:gd name="T51" fmla="*/ 2151282 h 272"/>
                  <a:gd name="T52" fmla="*/ 13858899 w 425"/>
                  <a:gd name="T53" fmla="*/ 3226750 h 272"/>
                  <a:gd name="T54" fmla="*/ 15783761 w 425"/>
                  <a:gd name="T55" fmla="*/ 3704851 h 272"/>
                  <a:gd name="T56" fmla="*/ 16476623 w 425"/>
                  <a:gd name="T57" fmla="*/ 3465628 h 272"/>
                  <a:gd name="T58" fmla="*/ 17015762 w 425"/>
                  <a:gd name="T59" fmla="*/ 3107138 h 272"/>
                  <a:gd name="T60" fmla="*/ 17862624 w 425"/>
                  <a:gd name="T61" fmla="*/ 1792447 h 272"/>
                  <a:gd name="T62" fmla="*/ 18632624 w 425"/>
                  <a:gd name="T63" fmla="*/ 597367 h 272"/>
                  <a:gd name="T64" fmla="*/ 19248347 w 425"/>
                  <a:gd name="T65" fmla="*/ 238878 h 272"/>
                  <a:gd name="T66" fmla="*/ 19941486 w 425"/>
                  <a:gd name="T67" fmla="*/ 0 h 272"/>
                  <a:gd name="T68" fmla="*/ 21173209 w 425"/>
                  <a:gd name="T69" fmla="*/ 238878 h 272"/>
                  <a:gd name="T70" fmla="*/ 22251210 w 425"/>
                  <a:gd name="T71" fmla="*/ 836590 h 272"/>
                  <a:gd name="T72" fmla="*/ 23252072 w 425"/>
                  <a:gd name="T73" fmla="*/ 1792447 h 272"/>
                  <a:gd name="T74" fmla="*/ 23868072 w 425"/>
                  <a:gd name="T75" fmla="*/ 3107138 h 272"/>
                  <a:gd name="T76" fmla="*/ 25022934 w 425"/>
                  <a:gd name="T77" fmla="*/ 6333888 h 272"/>
                  <a:gd name="T78" fmla="*/ 25946935 w 425"/>
                  <a:gd name="T79" fmla="*/ 9799516 h 272"/>
                  <a:gd name="T80" fmla="*/ 26870935 w 425"/>
                  <a:gd name="T81" fmla="*/ 13504367 h 272"/>
                  <a:gd name="T82" fmla="*/ 27409797 w 425"/>
                  <a:gd name="T83" fmla="*/ 15057937 h 272"/>
                  <a:gd name="T84" fmla="*/ 28102659 w 425"/>
                  <a:gd name="T85" fmla="*/ 16491894 h 272"/>
                  <a:gd name="T86" fmla="*/ 28949798 w 425"/>
                  <a:gd name="T87" fmla="*/ 17567708 h 272"/>
                  <a:gd name="T88" fmla="*/ 29950660 w 425"/>
                  <a:gd name="T89" fmla="*/ 18643176 h 272"/>
                  <a:gd name="T90" fmla="*/ 31182383 w 425"/>
                  <a:gd name="T91" fmla="*/ 19121277 h 272"/>
                  <a:gd name="T92" fmla="*/ 32722384 w 425"/>
                  <a:gd name="T93" fmla="*/ 19240543 h 2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25" h="272">
                    <a:moveTo>
                      <a:pt x="425" y="161"/>
                    </a:moveTo>
                    <a:lnTo>
                      <a:pt x="418" y="170"/>
                    </a:lnTo>
                    <a:lnTo>
                      <a:pt x="409" y="179"/>
                    </a:lnTo>
                    <a:lnTo>
                      <a:pt x="398" y="188"/>
                    </a:lnTo>
                    <a:lnTo>
                      <a:pt x="385" y="197"/>
                    </a:lnTo>
                    <a:lnTo>
                      <a:pt x="383" y="206"/>
                    </a:lnTo>
                    <a:lnTo>
                      <a:pt x="383" y="214"/>
                    </a:lnTo>
                    <a:lnTo>
                      <a:pt x="384" y="221"/>
                    </a:lnTo>
                    <a:lnTo>
                      <a:pt x="385" y="227"/>
                    </a:lnTo>
                    <a:lnTo>
                      <a:pt x="389" y="237"/>
                    </a:lnTo>
                    <a:lnTo>
                      <a:pt x="392" y="246"/>
                    </a:lnTo>
                    <a:lnTo>
                      <a:pt x="375" y="244"/>
                    </a:lnTo>
                    <a:lnTo>
                      <a:pt x="356" y="240"/>
                    </a:lnTo>
                    <a:lnTo>
                      <a:pt x="347" y="238"/>
                    </a:lnTo>
                    <a:lnTo>
                      <a:pt x="336" y="236"/>
                    </a:lnTo>
                    <a:lnTo>
                      <a:pt x="324" y="235"/>
                    </a:lnTo>
                    <a:lnTo>
                      <a:pt x="311" y="234"/>
                    </a:lnTo>
                    <a:lnTo>
                      <a:pt x="295" y="235"/>
                    </a:lnTo>
                    <a:lnTo>
                      <a:pt x="278" y="238"/>
                    </a:lnTo>
                    <a:lnTo>
                      <a:pt x="263" y="243"/>
                    </a:lnTo>
                    <a:lnTo>
                      <a:pt x="248" y="248"/>
                    </a:lnTo>
                    <a:lnTo>
                      <a:pt x="232" y="254"/>
                    </a:lnTo>
                    <a:lnTo>
                      <a:pt x="215" y="260"/>
                    </a:lnTo>
                    <a:lnTo>
                      <a:pt x="197" y="267"/>
                    </a:lnTo>
                    <a:lnTo>
                      <a:pt x="179" y="272"/>
                    </a:lnTo>
                    <a:lnTo>
                      <a:pt x="100" y="240"/>
                    </a:lnTo>
                    <a:lnTo>
                      <a:pt x="92" y="233"/>
                    </a:lnTo>
                    <a:lnTo>
                      <a:pt x="85" y="226"/>
                    </a:lnTo>
                    <a:lnTo>
                      <a:pt x="78" y="220"/>
                    </a:lnTo>
                    <a:lnTo>
                      <a:pt x="70" y="214"/>
                    </a:lnTo>
                    <a:lnTo>
                      <a:pt x="52" y="202"/>
                    </a:lnTo>
                    <a:lnTo>
                      <a:pt x="37" y="192"/>
                    </a:lnTo>
                    <a:lnTo>
                      <a:pt x="29" y="186"/>
                    </a:lnTo>
                    <a:lnTo>
                      <a:pt x="22" y="180"/>
                    </a:lnTo>
                    <a:lnTo>
                      <a:pt x="16" y="174"/>
                    </a:lnTo>
                    <a:lnTo>
                      <a:pt x="11" y="167"/>
                    </a:lnTo>
                    <a:lnTo>
                      <a:pt x="6" y="159"/>
                    </a:lnTo>
                    <a:lnTo>
                      <a:pt x="2" y="150"/>
                    </a:lnTo>
                    <a:lnTo>
                      <a:pt x="0" y="140"/>
                    </a:lnTo>
                    <a:lnTo>
                      <a:pt x="0" y="129"/>
                    </a:lnTo>
                    <a:lnTo>
                      <a:pt x="25" y="95"/>
                    </a:lnTo>
                    <a:lnTo>
                      <a:pt x="50" y="66"/>
                    </a:lnTo>
                    <a:lnTo>
                      <a:pt x="61" y="52"/>
                    </a:lnTo>
                    <a:lnTo>
                      <a:pt x="71" y="36"/>
                    </a:lnTo>
                    <a:lnTo>
                      <a:pt x="75" y="29"/>
                    </a:lnTo>
                    <a:lnTo>
                      <a:pt x="80" y="22"/>
                    </a:lnTo>
                    <a:lnTo>
                      <a:pt x="83" y="14"/>
                    </a:lnTo>
                    <a:lnTo>
                      <a:pt x="85" y="6"/>
                    </a:lnTo>
                    <a:lnTo>
                      <a:pt x="105" y="7"/>
                    </a:lnTo>
                    <a:lnTo>
                      <a:pt x="123" y="10"/>
                    </a:lnTo>
                    <a:lnTo>
                      <a:pt x="138" y="14"/>
                    </a:lnTo>
                    <a:lnTo>
                      <a:pt x="153" y="18"/>
                    </a:lnTo>
                    <a:lnTo>
                      <a:pt x="166" y="23"/>
                    </a:lnTo>
                    <a:lnTo>
                      <a:pt x="180" y="27"/>
                    </a:lnTo>
                    <a:lnTo>
                      <a:pt x="193" y="30"/>
                    </a:lnTo>
                    <a:lnTo>
                      <a:pt x="205" y="31"/>
                    </a:lnTo>
                    <a:lnTo>
                      <a:pt x="210" y="30"/>
                    </a:lnTo>
                    <a:lnTo>
                      <a:pt x="214" y="29"/>
                    </a:lnTo>
                    <a:lnTo>
                      <a:pt x="218" y="28"/>
                    </a:lnTo>
                    <a:lnTo>
                      <a:pt x="221" y="26"/>
                    </a:lnTo>
                    <a:lnTo>
                      <a:pt x="227" y="21"/>
                    </a:lnTo>
                    <a:lnTo>
                      <a:pt x="232" y="15"/>
                    </a:lnTo>
                    <a:lnTo>
                      <a:pt x="237" y="10"/>
                    </a:lnTo>
                    <a:lnTo>
                      <a:pt x="242" y="5"/>
                    </a:lnTo>
                    <a:lnTo>
                      <a:pt x="246" y="3"/>
                    </a:lnTo>
                    <a:lnTo>
                      <a:pt x="250" y="2"/>
                    </a:lnTo>
                    <a:lnTo>
                      <a:pt x="253" y="1"/>
                    </a:lnTo>
                    <a:lnTo>
                      <a:pt x="259" y="0"/>
                    </a:lnTo>
                    <a:lnTo>
                      <a:pt x="268" y="1"/>
                    </a:lnTo>
                    <a:lnTo>
                      <a:pt x="275" y="2"/>
                    </a:lnTo>
                    <a:lnTo>
                      <a:pt x="283" y="4"/>
                    </a:lnTo>
                    <a:lnTo>
                      <a:pt x="289" y="7"/>
                    </a:lnTo>
                    <a:lnTo>
                      <a:pt x="296" y="11"/>
                    </a:lnTo>
                    <a:lnTo>
                      <a:pt x="302" y="15"/>
                    </a:lnTo>
                    <a:lnTo>
                      <a:pt x="306" y="20"/>
                    </a:lnTo>
                    <a:lnTo>
                      <a:pt x="310" y="26"/>
                    </a:lnTo>
                    <a:lnTo>
                      <a:pt x="318" y="38"/>
                    </a:lnTo>
                    <a:lnTo>
                      <a:pt x="325" y="53"/>
                    </a:lnTo>
                    <a:lnTo>
                      <a:pt x="331" y="67"/>
                    </a:lnTo>
                    <a:lnTo>
                      <a:pt x="337" y="82"/>
                    </a:lnTo>
                    <a:lnTo>
                      <a:pt x="342" y="98"/>
                    </a:lnTo>
                    <a:lnTo>
                      <a:pt x="349" y="113"/>
                    </a:lnTo>
                    <a:lnTo>
                      <a:pt x="352" y="119"/>
                    </a:lnTo>
                    <a:lnTo>
                      <a:pt x="356" y="126"/>
                    </a:lnTo>
                    <a:lnTo>
                      <a:pt x="360" y="132"/>
                    </a:lnTo>
                    <a:lnTo>
                      <a:pt x="365" y="138"/>
                    </a:lnTo>
                    <a:lnTo>
                      <a:pt x="370" y="143"/>
                    </a:lnTo>
                    <a:lnTo>
                      <a:pt x="376" y="147"/>
                    </a:lnTo>
                    <a:lnTo>
                      <a:pt x="382" y="151"/>
                    </a:lnTo>
                    <a:lnTo>
                      <a:pt x="389" y="156"/>
                    </a:lnTo>
                    <a:lnTo>
                      <a:pt x="397" y="158"/>
                    </a:lnTo>
                    <a:lnTo>
                      <a:pt x="405" y="160"/>
                    </a:lnTo>
                    <a:lnTo>
                      <a:pt x="415" y="161"/>
                    </a:lnTo>
                    <a:lnTo>
                      <a:pt x="425" y="16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18" name="Freeform 346"/>
              <p:cNvSpPr>
                <a:spLocks/>
              </p:cNvSpPr>
              <p:nvPr/>
            </p:nvSpPr>
            <p:spPr bwMode="auto">
              <a:xfrm>
                <a:off x="1904654" y="2860554"/>
                <a:ext cx="9392" cy="36567"/>
              </a:xfrm>
              <a:custGeom>
                <a:avLst/>
                <a:gdLst>
                  <a:gd name="T0" fmla="*/ 1053042 w 33"/>
                  <a:gd name="T1" fmla="*/ 8347892 h 31"/>
                  <a:gd name="T2" fmla="*/ 0 w 33"/>
                  <a:gd name="T3" fmla="*/ 26436761 h 31"/>
                  <a:gd name="T4" fmla="*/ 404994 w 33"/>
                  <a:gd name="T5" fmla="*/ 29219392 h 31"/>
                  <a:gd name="T6" fmla="*/ 1133871 w 33"/>
                  <a:gd name="T7" fmla="*/ 34785833 h 31"/>
                  <a:gd name="T8" fmla="*/ 1539150 w 33"/>
                  <a:gd name="T9" fmla="*/ 37568464 h 31"/>
                  <a:gd name="T10" fmla="*/ 1863031 w 33"/>
                  <a:gd name="T11" fmla="*/ 40351095 h 31"/>
                  <a:gd name="T12" fmla="*/ 2186913 w 33"/>
                  <a:gd name="T13" fmla="*/ 41741820 h 31"/>
                  <a:gd name="T14" fmla="*/ 2673020 w 33"/>
                  <a:gd name="T15" fmla="*/ 43133725 h 31"/>
                  <a:gd name="T16" fmla="*/ 2673020 w 33"/>
                  <a:gd name="T17" fmla="*/ 0 h 31"/>
                  <a:gd name="T18" fmla="*/ 1619978 w 33"/>
                  <a:gd name="T19" fmla="*/ 0 h 31"/>
                  <a:gd name="T20" fmla="*/ 1053042 w 33"/>
                  <a:gd name="T21" fmla="*/ 8347892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13" y="6"/>
                    </a:moveTo>
                    <a:lnTo>
                      <a:pt x="0" y="19"/>
                    </a:lnTo>
                    <a:lnTo>
                      <a:pt x="5" y="21"/>
                    </a:lnTo>
                    <a:lnTo>
                      <a:pt x="14" y="25"/>
                    </a:lnTo>
                    <a:lnTo>
                      <a:pt x="19" y="27"/>
                    </a:lnTo>
                    <a:lnTo>
                      <a:pt x="23" y="29"/>
                    </a:lnTo>
                    <a:lnTo>
                      <a:pt x="27" y="30"/>
                    </a:lnTo>
                    <a:lnTo>
                      <a:pt x="33" y="31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19" name="Freeform 347"/>
              <p:cNvSpPr>
                <a:spLocks/>
              </p:cNvSpPr>
              <p:nvPr/>
            </p:nvSpPr>
            <p:spPr bwMode="auto">
              <a:xfrm>
                <a:off x="3288491" y="2172047"/>
                <a:ext cx="56355" cy="52239"/>
              </a:xfrm>
              <a:custGeom>
                <a:avLst/>
                <a:gdLst>
                  <a:gd name="T0" fmla="*/ 516881 w 192"/>
                  <a:gd name="T1" fmla="*/ 2186236 h 154"/>
                  <a:gd name="T2" fmla="*/ 4479929 w 192"/>
                  <a:gd name="T3" fmla="*/ 0 h 154"/>
                  <a:gd name="T4" fmla="*/ 7925802 w 192"/>
                  <a:gd name="T5" fmla="*/ 2186236 h 154"/>
                  <a:gd name="T6" fmla="*/ 10251914 w 192"/>
                  <a:gd name="T7" fmla="*/ 3567177 h 154"/>
                  <a:gd name="T8" fmla="*/ 12578025 w 192"/>
                  <a:gd name="T9" fmla="*/ 7249349 h 154"/>
                  <a:gd name="T10" fmla="*/ 14301255 w 192"/>
                  <a:gd name="T11" fmla="*/ 10701193 h 154"/>
                  <a:gd name="T12" fmla="*/ 16541073 w 192"/>
                  <a:gd name="T13" fmla="*/ 13577730 h 154"/>
                  <a:gd name="T14" fmla="*/ 13094906 w 192"/>
                  <a:gd name="T15" fmla="*/ 14268371 h 154"/>
                  <a:gd name="T16" fmla="*/ 10855088 w 192"/>
                  <a:gd name="T17" fmla="*/ 14958672 h 154"/>
                  <a:gd name="T18" fmla="*/ 10855088 w 192"/>
                  <a:gd name="T19" fmla="*/ 17720215 h 154"/>
                  <a:gd name="T20" fmla="*/ 9132152 w 192"/>
                  <a:gd name="T21" fmla="*/ 17720215 h 154"/>
                  <a:gd name="T22" fmla="*/ 8528977 w 192"/>
                  <a:gd name="T23" fmla="*/ 16799588 h 154"/>
                  <a:gd name="T24" fmla="*/ 8012096 w 192"/>
                  <a:gd name="T25" fmla="*/ 15763966 h 154"/>
                  <a:gd name="T26" fmla="*/ 7581215 w 192"/>
                  <a:gd name="T27" fmla="*/ 14498358 h 154"/>
                  <a:gd name="T28" fmla="*/ 7064334 w 192"/>
                  <a:gd name="T29" fmla="*/ 13232749 h 154"/>
                  <a:gd name="T30" fmla="*/ 6375159 w 192"/>
                  <a:gd name="T31" fmla="*/ 10701193 h 154"/>
                  <a:gd name="T32" fmla="*/ 5599985 w 192"/>
                  <a:gd name="T33" fmla="*/ 8169637 h 154"/>
                  <a:gd name="T34" fmla="*/ 5169104 w 192"/>
                  <a:gd name="T35" fmla="*/ 7019022 h 154"/>
                  <a:gd name="T36" fmla="*/ 4738223 w 192"/>
                  <a:gd name="T37" fmla="*/ 5753414 h 154"/>
                  <a:gd name="T38" fmla="*/ 4135342 w 192"/>
                  <a:gd name="T39" fmla="*/ 4832786 h 154"/>
                  <a:gd name="T40" fmla="*/ 3532167 w 192"/>
                  <a:gd name="T41" fmla="*/ 3912158 h 154"/>
                  <a:gd name="T42" fmla="*/ 2842992 w 192"/>
                  <a:gd name="T43" fmla="*/ 3221857 h 154"/>
                  <a:gd name="T44" fmla="*/ 2067524 w 192"/>
                  <a:gd name="T45" fmla="*/ 2646550 h 154"/>
                  <a:gd name="T46" fmla="*/ 1550643 w 192"/>
                  <a:gd name="T47" fmla="*/ 2531556 h 154"/>
                  <a:gd name="T48" fmla="*/ 1033762 w 192"/>
                  <a:gd name="T49" fmla="*/ 2301230 h 154"/>
                  <a:gd name="T50" fmla="*/ 516881 w 192"/>
                  <a:gd name="T51" fmla="*/ 2301230 h 154"/>
                  <a:gd name="T52" fmla="*/ 0 w 192"/>
                  <a:gd name="T53" fmla="*/ 2186236 h 154"/>
                  <a:gd name="T54" fmla="*/ 516881 w 192"/>
                  <a:gd name="T55" fmla="*/ 2186236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54">
                    <a:moveTo>
                      <a:pt x="6" y="19"/>
                    </a:moveTo>
                    <a:lnTo>
                      <a:pt x="52" y="0"/>
                    </a:lnTo>
                    <a:lnTo>
                      <a:pt x="92" y="19"/>
                    </a:lnTo>
                    <a:lnTo>
                      <a:pt x="119" y="31"/>
                    </a:lnTo>
                    <a:lnTo>
                      <a:pt x="146" y="63"/>
                    </a:lnTo>
                    <a:lnTo>
                      <a:pt x="166" y="93"/>
                    </a:lnTo>
                    <a:lnTo>
                      <a:pt x="192" y="118"/>
                    </a:lnTo>
                    <a:lnTo>
                      <a:pt x="152" y="124"/>
                    </a:lnTo>
                    <a:lnTo>
                      <a:pt x="126" y="130"/>
                    </a:lnTo>
                    <a:lnTo>
                      <a:pt x="126" y="154"/>
                    </a:lnTo>
                    <a:lnTo>
                      <a:pt x="106" y="154"/>
                    </a:lnTo>
                    <a:lnTo>
                      <a:pt x="99" y="146"/>
                    </a:lnTo>
                    <a:lnTo>
                      <a:pt x="93" y="137"/>
                    </a:lnTo>
                    <a:lnTo>
                      <a:pt x="88" y="126"/>
                    </a:lnTo>
                    <a:lnTo>
                      <a:pt x="82" y="115"/>
                    </a:lnTo>
                    <a:lnTo>
                      <a:pt x="74" y="93"/>
                    </a:lnTo>
                    <a:lnTo>
                      <a:pt x="65" y="71"/>
                    </a:lnTo>
                    <a:lnTo>
                      <a:pt x="60" y="61"/>
                    </a:lnTo>
                    <a:lnTo>
                      <a:pt x="55" y="50"/>
                    </a:lnTo>
                    <a:lnTo>
                      <a:pt x="48" y="42"/>
                    </a:lnTo>
                    <a:lnTo>
                      <a:pt x="41" y="34"/>
                    </a:lnTo>
                    <a:lnTo>
                      <a:pt x="33" y="28"/>
                    </a:lnTo>
                    <a:lnTo>
                      <a:pt x="24" y="23"/>
                    </a:lnTo>
                    <a:lnTo>
                      <a:pt x="18" y="22"/>
                    </a:lnTo>
                    <a:lnTo>
                      <a:pt x="12" y="20"/>
                    </a:lnTo>
                    <a:lnTo>
                      <a:pt x="6" y="20"/>
                    </a:lnTo>
                    <a:lnTo>
                      <a:pt x="0" y="19"/>
                    </a:lnTo>
                    <a:lnTo>
                      <a:pt x="6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20" name="Freeform 348"/>
              <p:cNvSpPr>
                <a:spLocks/>
              </p:cNvSpPr>
              <p:nvPr/>
            </p:nvSpPr>
            <p:spPr bwMode="auto">
              <a:xfrm>
                <a:off x="3234223" y="2094734"/>
                <a:ext cx="250468" cy="162985"/>
              </a:xfrm>
              <a:custGeom>
                <a:avLst/>
                <a:gdLst>
                  <a:gd name="T0" fmla="*/ 31973654 w 877"/>
                  <a:gd name="T1" fmla="*/ 41060752 h 469"/>
                  <a:gd name="T2" fmla="*/ 26019256 w 877"/>
                  <a:gd name="T3" fmla="*/ 30554301 h 469"/>
                  <a:gd name="T4" fmla="*/ 16802490 w 877"/>
                  <a:gd name="T5" fmla="*/ 29104812 h 469"/>
                  <a:gd name="T6" fmla="*/ 15578995 w 877"/>
                  <a:gd name="T7" fmla="*/ 29346335 h 469"/>
                  <a:gd name="T8" fmla="*/ 14518576 w 877"/>
                  <a:gd name="T9" fmla="*/ 30312777 h 469"/>
                  <a:gd name="T10" fmla="*/ 13213686 w 877"/>
                  <a:gd name="T11" fmla="*/ 32244966 h 469"/>
                  <a:gd name="T12" fmla="*/ 12316343 w 877"/>
                  <a:gd name="T13" fmla="*/ 32728014 h 469"/>
                  <a:gd name="T14" fmla="*/ 9869353 w 877"/>
                  <a:gd name="T15" fmla="*/ 32365554 h 469"/>
                  <a:gd name="T16" fmla="*/ 6443625 w 877"/>
                  <a:gd name="T17" fmla="*/ 30795825 h 469"/>
                  <a:gd name="T18" fmla="*/ 2120839 w 877"/>
                  <a:gd name="T19" fmla="*/ 29829383 h 469"/>
                  <a:gd name="T20" fmla="*/ 652588 w 877"/>
                  <a:gd name="T21" fmla="*/ 25602546 h 469"/>
                  <a:gd name="T22" fmla="*/ 1060419 w 877"/>
                  <a:gd name="T23" fmla="*/ 22583327 h 469"/>
                  <a:gd name="T24" fmla="*/ 1060419 w 877"/>
                  <a:gd name="T25" fmla="*/ 21738168 h 469"/>
                  <a:gd name="T26" fmla="*/ 1876082 w 877"/>
                  <a:gd name="T27" fmla="*/ 17390395 h 469"/>
                  <a:gd name="T28" fmla="*/ 3588804 w 877"/>
                  <a:gd name="T29" fmla="*/ 13526017 h 469"/>
                  <a:gd name="T30" fmla="*/ 4404467 w 877"/>
                  <a:gd name="T31" fmla="*/ 11110434 h 469"/>
                  <a:gd name="T32" fmla="*/ 2120839 w 877"/>
                  <a:gd name="T33" fmla="*/ 6038438 h 469"/>
                  <a:gd name="T34" fmla="*/ 14110745 w 877"/>
                  <a:gd name="T35" fmla="*/ 3139807 h 469"/>
                  <a:gd name="T36" fmla="*/ 27650582 w 877"/>
                  <a:gd name="T37" fmla="*/ 6038438 h 469"/>
                  <a:gd name="T38" fmla="*/ 31973654 w 877"/>
                  <a:gd name="T39" fmla="*/ 1570077 h 469"/>
                  <a:gd name="T40" fmla="*/ 39559093 w 877"/>
                  <a:gd name="T41" fmla="*/ 0 h 469"/>
                  <a:gd name="T42" fmla="*/ 47226213 w 877"/>
                  <a:gd name="T43" fmla="*/ 4589296 h 469"/>
                  <a:gd name="T44" fmla="*/ 52038511 w 877"/>
                  <a:gd name="T45" fmla="*/ 13405082 h 469"/>
                  <a:gd name="T46" fmla="*/ 59134724 w 877"/>
                  <a:gd name="T47" fmla="*/ 13405082 h 469"/>
                  <a:gd name="T48" fmla="*/ 68351775 w 877"/>
                  <a:gd name="T49" fmla="*/ 18718949 h 469"/>
                  <a:gd name="T50" fmla="*/ 70472328 w 877"/>
                  <a:gd name="T51" fmla="*/ 28380241 h 469"/>
                  <a:gd name="T52" fmla="*/ 65578349 w 877"/>
                  <a:gd name="T53" fmla="*/ 32848602 h 469"/>
                  <a:gd name="T54" fmla="*/ 61500318 w 877"/>
                  <a:gd name="T55" fmla="*/ 37800357 h 469"/>
                  <a:gd name="T56" fmla="*/ 56116827 w 877"/>
                  <a:gd name="T57" fmla="*/ 39853134 h 469"/>
                  <a:gd name="T58" fmla="*/ 54077669 w 877"/>
                  <a:gd name="T59" fmla="*/ 41423211 h 469"/>
                  <a:gd name="T60" fmla="*/ 52854174 w 877"/>
                  <a:gd name="T61" fmla="*/ 43234812 h 469"/>
                  <a:gd name="T62" fmla="*/ 52691099 w 877"/>
                  <a:gd name="T63" fmla="*/ 45287589 h 469"/>
                  <a:gd name="T64" fmla="*/ 53262006 w 877"/>
                  <a:gd name="T65" fmla="*/ 47099190 h 469"/>
                  <a:gd name="T66" fmla="*/ 54322425 w 877"/>
                  <a:gd name="T67" fmla="*/ 48427743 h 469"/>
                  <a:gd name="T68" fmla="*/ 57992909 w 877"/>
                  <a:gd name="T69" fmla="*/ 47823761 h 469"/>
                  <a:gd name="T70" fmla="*/ 60439899 w 877"/>
                  <a:gd name="T71" fmla="*/ 47582237 h 469"/>
                  <a:gd name="T72" fmla="*/ 59868992 w 877"/>
                  <a:gd name="T73" fmla="*/ 48669267 h 469"/>
                  <a:gd name="T74" fmla="*/ 58400741 w 877"/>
                  <a:gd name="T75" fmla="*/ 50842980 h 469"/>
                  <a:gd name="T76" fmla="*/ 56932490 w 877"/>
                  <a:gd name="T77" fmla="*/ 52896104 h 469"/>
                  <a:gd name="T78" fmla="*/ 56198508 w 877"/>
                  <a:gd name="T79" fmla="*/ 50601456 h 469"/>
                  <a:gd name="T80" fmla="*/ 54730257 w 877"/>
                  <a:gd name="T81" fmla="*/ 49273250 h 469"/>
                  <a:gd name="T82" fmla="*/ 54322425 w 877"/>
                  <a:gd name="T83" fmla="*/ 51084503 h 469"/>
                  <a:gd name="T84" fmla="*/ 52446343 w 877"/>
                  <a:gd name="T85" fmla="*/ 53379151 h 469"/>
                  <a:gd name="T86" fmla="*/ 50488865 w 877"/>
                  <a:gd name="T87" fmla="*/ 55552864 h 469"/>
                  <a:gd name="T88" fmla="*/ 49836278 w 877"/>
                  <a:gd name="T89" fmla="*/ 56639894 h 469"/>
                  <a:gd name="T90" fmla="*/ 48531388 w 877"/>
                  <a:gd name="T91" fmla="*/ 56035911 h 469"/>
                  <a:gd name="T92" fmla="*/ 47634044 w 877"/>
                  <a:gd name="T93" fmla="*/ 54949229 h 469"/>
                  <a:gd name="T94" fmla="*/ 46900062 w 877"/>
                  <a:gd name="T95" fmla="*/ 53017040 h 469"/>
                  <a:gd name="T96" fmla="*/ 46655306 w 877"/>
                  <a:gd name="T97" fmla="*/ 49273250 h 469"/>
                  <a:gd name="T98" fmla="*/ 44697828 w 877"/>
                  <a:gd name="T99" fmla="*/ 48789855 h 469"/>
                  <a:gd name="T100" fmla="*/ 42250839 w 877"/>
                  <a:gd name="T101" fmla="*/ 46978602 h 469"/>
                  <a:gd name="T102" fmla="*/ 45594886 w 877"/>
                  <a:gd name="T103" fmla="*/ 45770984 h 469"/>
                  <a:gd name="T104" fmla="*/ 50978377 w 877"/>
                  <a:gd name="T105" fmla="*/ 44683954 h 469"/>
                  <a:gd name="T106" fmla="*/ 40211681 w 877"/>
                  <a:gd name="T107" fmla="*/ 42751765 h 469"/>
                  <a:gd name="T108" fmla="*/ 36296440 w 877"/>
                  <a:gd name="T109" fmla="*/ 40215593 h 469"/>
                  <a:gd name="T110" fmla="*/ 32462880 w 877"/>
                  <a:gd name="T111" fmla="*/ 44563018 h 469"/>
                  <a:gd name="T112" fmla="*/ 30994915 w 877"/>
                  <a:gd name="T113" fmla="*/ 47703173 h 469"/>
                  <a:gd name="T114" fmla="*/ 28792682 w 877"/>
                  <a:gd name="T115" fmla="*/ 48306808 h 469"/>
                  <a:gd name="T116" fmla="*/ 26753524 w 877"/>
                  <a:gd name="T117" fmla="*/ 47340713 h 469"/>
                  <a:gd name="T118" fmla="*/ 24958836 w 877"/>
                  <a:gd name="T119" fmla="*/ 45408525 h 4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77" h="469">
                    <a:moveTo>
                      <a:pt x="326" y="352"/>
                    </a:moveTo>
                    <a:lnTo>
                      <a:pt x="352" y="346"/>
                    </a:lnTo>
                    <a:lnTo>
                      <a:pt x="392" y="340"/>
                    </a:lnTo>
                    <a:lnTo>
                      <a:pt x="366" y="315"/>
                    </a:lnTo>
                    <a:lnTo>
                      <a:pt x="346" y="285"/>
                    </a:lnTo>
                    <a:lnTo>
                      <a:pt x="319" y="253"/>
                    </a:lnTo>
                    <a:lnTo>
                      <a:pt x="292" y="241"/>
                    </a:lnTo>
                    <a:lnTo>
                      <a:pt x="252" y="222"/>
                    </a:lnTo>
                    <a:lnTo>
                      <a:pt x="206" y="241"/>
                    </a:lnTo>
                    <a:lnTo>
                      <a:pt x="200" y="241"/>
                    </a:lnTo>
                    <a:lnTo>
                      <a:pt x="194" y="242"/>
                    </a:lnTo>
                    <a:lnTo>
                      <a:pt x="191" y="243"/>
                    </a:lnTo>
                    <a:lnTo>
                      <a:pt x="187" y="244"/>
                    </a:lnTo>
                    <a:lnTo>
                      <a:pt x="183" y="246"/>
                    </a:lnTo>
                    <a:lnTo>
                      <a:pt x="178" y="251"/>
                    </a:lnTo>
                    <a:lnTo>
                      <a:pt x="173" y="256"/>
                    </a:lnTo>
                    <a:lnTo>
                      <a:pt x="168" y="262"/>
                    </a:lnTo>
                    <a:lnTo>
                      <a:pt x="162" y="267"/>
                    </a:lnTo>
                    <a:lnTo>
                      <a:pt x="159" y="269"/>
                    </a:lnTo>
                    <a:lnTo>
                      <a:pt x="155" y="270"/>
                    </a:lnTo>
                    <a:lnTo>
                      <a:pt x="151" y="271"/>
                    </a:lnTo>
                    <a:lnTo>
                      <a:pt x="146" y="272"/>
                    </a:lnTo>
                    <a:lnTo>
                      <a:pt x="134" y="271"/>
                    </a:lnTo>
                    <a:lnTo>
                      <a:pt x="121" y="268"/>
                    </a:lnTo>
                    <a:lnTo>
                      <a:pt x="107" y="264"/>
                    </a:lnTo>
                    <a:lnTo>
                      <a:pt x="94" y="259"/>
                    </a:lnTo>
                    <a:lnTo>
                      <a:pt x="79" y="255"/>
                    </a:lnTo>
                    <a:lnTo>
                      <a:pt x="64" y="251"/>
                    </a:lnTo>
                    <a:lnTo>
                      <a:pt x="46" y="248"/>
                    </a:lnTo>
                    <a:lnTo>
                      <a:pt x="26" y="247"/>
                    </a:lnTo>
                    <a:lnTo>
                      <a:pt x="0" y="222"/>
                    </a:lnTo>
                    <a:lnTo>
                      <a:pt x="4" y="217"/>
                    </a:lnTo>
                    <a:lnTo>
                      <a:pt x="8" y="212"/>
                    </a:lnTo>
                    <a:lnTo>
                      <a:pt x="10" y="206"/>
                    </a:lnTo>
                    <a:lnTo>
                      <a:pt x="12" y="200"/>
                    </a:lnTo>
                    <a:lnTo>
                      <a:pt x="13" y="187"/>
                    </a:lnTo>
                    <a:lnTo>
                      <a:pt x="13" y="174"/>
                    </a:lnTo>
                    <a:lnTo>
                      <a:pt x="6" y="174"/>
                    </a:lnTo>
                    <a:lnTo>
                      <a:pt x="13" y="180"/>
                    </a:lnTo>
                    <a:lnTo>
                      <a:pt x="14" y="167"/>
                    </a:lnTo>
                    <a:lnTo>
                      <a:pt x="17" y="155"/>
                    </a:lnTo>
                    <a:lnTo>
                      <a:pt x="23" y="144"/>
                    </a:lnTo>
                    <a:lnTo>
                      <a:pt x="30" y="133"/>
                    </a:lnTo>
                    <a:lnTo>
                      <a:pt x="36" y="122"/>
                    </a:lnTo>
                    <a:lnTo>
                      <a:pt x="44" y="112"/>
                    </a:lnTo>
                    <a:lnTo>
                      <a:pt x="53" y="105"/>
                    </a:lnTo>
                    <a:lnTo>
                      <a:pt x="60" y="99"/>
                    </a:lnTo>
                    <a:lnTo>
                      <a:pt x="54" y="92"/>
                    </a:lnTo>
                    <a:lnTo>
                      <a:pt x="46" y="82"/>
                    </a:lnTo>
                    <a:lnTo>
                      <a:pt x="36" y="68"/>
                    </a:lnTo>
                    <a:lnTo>
                      <a:pt x="26" y="50"/>
                    </a:lnTo>
                    <a:lnTo>
                      <a:pt x="60" y="38"/>
                    </a:lnTo>
                    <a:lnTo>
                      <a:pt x="113" y="26"/>
                    </a:lnTo>
                    <a:lnTo>
                      <a:pt x="173" y="26"/>
                    </a:lnTo>
                    <a:lnTo>
                      <a:pt x="239" y="44"/>
                    </a:lnTo>
                    <a:lnTo>
                      <a:pt x="285" y="38"/>
                    </a:lnTo>
                    <a:lnTo>
                      <a:pt x="339" y="50"/>
                    </a:lnTo>
                    <a:lnTo>
                      <a:pt x="385" y="63"/>
                    </a:lnTo>
                    <a:lnTo>
                      <a:pt x="385" y="38"/>
                    </a:lnTo>
                    <a:lnTo>
                      <a:pt x="392" y="13"/>
                    </a:lnTo>
                    <a:lnTo>
                      <a:pt x="433" y="13"/>
                    </a:lnTo>
                    <a:lnTo>
                      <a:pt x="465" y="13"/>
                    </a:lnTo>
                    <a:lnTo>
                      <a:pt x="485" y="0"/>
                    </a:lnTo>
                    <a:lnTo>
                      <a:pt x="531" y="0"/>
                    </a:lnTo>
                    <a:lnTo>
                      <a:pt x="551" y="13"/>
                    </a:lnTo>
                    <a:lnTo>
                      <a:pt x="579" y="38"/>
                    </a:lnTo>
                    <a:lnTo>
                      <a:pt x="565" y="63"/>
                    </a:lnTo>
                    <a:lnTo>
                      <a:pt x="618" y="63"/>
                    </a:lnTo>
                    <a:lnTo>
                      <a:pt x="638" y="111"/>
                    </a:lnTo>
                    <a:lnTo>
                      <a:pt x="664" y="105"/>
                    </a:lnTo>
                    <a:lnTo>
                      <a:pt x="692" y="124"/>
                    </a:lnTo>
                    <a:lnTo>
                      <a:pt x="725" y="111"/>
                    </a:lnTo>
                    <a:lnTo>
                      <a:pt x="758" y="136"/>
                    </a:lnTo>
                    <a:lnTo>
                      <a:pt x="797" y="136"/>
                    </a:lnTo>
                    <a:lnTo>
                      <a:pt x="838" y="155"/>
                    </a:lnTo>
                    <a:lnTo>
                      <a:pt x="877" y="167"/>
                    </a:lnTo>
                    <a:lnTo>
                      <a:pt x="871" y="198"/>
                    </a:lnTo>
                    <a:lnTo>
                      <a:pt x="864" y="235"/>
                    </a:lnTo>
                    <a:lnTo>
                      <a:pt x="877" y="259"/>
                    </a:lnTo>
                    <a:lnTo>
                      <a:pt x="844" y="259"/>
                    </a:lnTo>
                    <a:lnTo>
                      <a:pt x="804" y="272"/>
                    </a:lnTo>
                    <a:lnTo>
                      <a:pt x="797" y="303"/>
                    </a:lnTo>
                    <a:lnTo>
                      <a:pt x="777" y="309"/>
                    </a:lnTo>
                    <a:lnTo>
                      <a:pt x="754" y="313"/>
                    </a:lnTo>
                    <a:lnTo>
                      <a:pt x="731" y="318"/>
                    </a:lnTo>
                    <a:lnTo>
                      <a:pt x="709" y="324"/>
                    </a:lnTo>
                    <a:lnTo>
                      <a:pt x="688" y="330"/>
                    </a:lnTo>
                    <a:lnTo>
                      <a:pt x="680" y="334"/>
                    </a:lnTo>
                    <a:lnTo>
                      <a:pt x="671" y="337"/>
                    </a:lnTo>
                    <a:lnTo>
                      <a:pt x="663" y="343"/>
                    </a:lnTo>
                    <a:lnTo>
                      <a:pt x="656" y="347"/>
                    </a:lnTo>
                    <a:lnTo>
                      <a:pt x="652" y="352"/>
                    </a:lnTo>
                    <a:lnTo>
                      <a:pt x="648" y="358"/>
                    </a:lnTo>
                    <a:lnTo>
                      <a:pt x="646" y="364"/>
                    </a:lnTo>
                    <a:lnTo>
                      <a:pt x="644" y="370"/>
                    </a:lnTo>
                    <a:lnTo>
                      <a:pt x="646" y="375"/>
                    </a:lnTo>
                    <a:lnTo>
                      <a:pt x="647" y="380"/>
                    </a:lnTo>
                    <a:lnTo>
                      <a:pt x="650" y="385"/>
                    </a:lnTo>
                    <a:lnTo>
                      <a:pt x="653" y="390"/>
                    </a:lnTo>
                    <a:lnTo>
                      <a:pt x="656" y="395"/>
                    </a:lnTo>
                    <a:lnTo>
                      <a:pt x="661" y="399"/>
                    </a:lnTo>
                    <a:lnTo>
                      <a:pt x="666" y="401"/>
                    </a:lnTo>
                    <a:lnTo>
                      <a:pt x="671" y="402"/>
                    </a:lnTo>
                    <a:lnTo>
                      <a:pt x="692" y="400"/>
                    </a:lnTo>
                    <a:lnTo>
                      <a:pt x="711" y="396"/>
                    </a:lnTo>
                    <a:lnTo>
                      <a:pt x="721" y="395"/>
                    </a:lnTo>
                    <a:lnTo>
                      <a:pt x="731" y="394"/>
                    </a:lnTo>
                    <a:lnTo>
                      <a:pt x="741" y="394"/>
                    </a:lnTo>
                    <a:lnTo>
                      <a:pt x="751" y="396"/>
                    </a:lnTo>
                    <a:lnTo>
                      <a:pt x="742" y="399"/>
                    </a:lnTo>
                    <a:lnTo>
                      <a:pt x="734" y="403"/>
                    </a:lnTo>
                    <a:lnTo>
                      <a:pt x="728" y="408"/>
                    </a:lnTo>
                    <a:lnTo>
                      <a:pt x="721" y="414"/>
                    </a:lnTo>
                    <a:lnTo>
                      <a:pt x="716" y="421"/>
                    </a:lnTo>
                    <a:lnTo>
                      <a:pt x="710" y="427"/>
                    </a:lnTo>
                    <a:lnTo>
                      <a:pt x="705" y="433"/>
                    </a:lnTo>
                    <a:lnTo>
                      <a:pt x="698" y="438"/>
                    </a:lnTo>
                    <a:lnTo>
                      <a:pt x="695" y="430"/>
                    </a:lnTo>
                    <a:lnTo>
                      <a:pt x="693" y="424"/>
                    </a:lnTo>
                    <a:lnTo>
                      <a:pt x="689" y="419"/>
                    </a:lnTo>
                    <a:lnTo>
                      <a:pt x="687" y="416"/>
                    </a:lnTo>
                    <a:lnTo>
                      <a:pt x="680" y="412"/>
                    </a:lnTo>
                    <a:lnTo>
                      <a:pt x="671" y="408"/>
                    </a:lnTo>
                    <a:lnTo>
                      <a:pt x="671" y="413"/>
                    </a:lnTo>
                    <a:lnTo>
                      <a:pt x="669" y="418"/>
                    </a:lnTo>
                    <a:lnTo>
                      <a:pt x="666" y="423"/>
                    </a:lnTo>
                    <a:lnTo>
                      <a:pt x="663" y="427"/>
                    </a:lnTo>
                    <a:lnTo>
                      <a:pt x="654" y="435"/>
                    </a:lnTo>
                    <a:lnTo>
                      <a:pt x="643" y="442"/>
                    </a:lnTo>
                    <a:lnTo>
                      <a:pt x="633" y="450"/>
                    </a:lnTo>
                    <a:lnTo>
                      <a:pt x="624" y="456"/>
                    </a:lnTo>
                    <a:lnTo>
                      <a:pt x="619" y="460"/>
                    </a:lnTo>
                    <a:lnTo>
                      <a:pt x="616" y="463"/>
                    </a:lnTo>
                    <a:lnTo>
                      <a:pt x="613" y="466"/>
                    </a:lnTo>
                    <a:lnTo>
                      <a:pt x="611" y="469"/>
                    </a:lnTo>
                    <a:lnTo>
                      <a:pt x="605" y="468"/>
                    </a:lnTo>
                    <a:lnTo>
                      <a:pt x="600" y="466"/>
                    </a:lnTo>
                    <a:lnTo>
                      <a:pt x="595" y="464"/>
                    </a:lnTo>
                    <a:lnTo>
                      <a:pt x="591" y="461"/>
                    </a:lnTo>
                    <a:lnTo>
                      <a:pt x="587" y="459"/>
                    </a:lnTo>
                    <a:lnTo>
                      <a:pt x="584" y="455"/>
                    </a:lnTo>
                    <a:lnTo>
                      <a:pt x="582" y="452"/>
                    </a:lnTo>
                    <a:lnTo>
                      <a:pt x="579" y="447"/>
                    </a:lnTo>
                    <a:lnTo>
                      <a:pt x="575" y="439"/>
                    </a:lnTo>
                    <a:lnTo>
                      <a:pt x="573" y="429"/>
                    </a:lnTo>
                    <a:lnTo>
                      <a:pt x="572" y="419"/>
                    </a:lnTo>
                    <a:lnTo>
                      <a:pt x="572" y="408"/>
                    </a:lnTo>
                    <a:lnTo>
                      <a:pt x="563" y="407"/>
                    </a:lnTo>
                    <a:lnTo>
                      <a:pt x="555" y="406"/>
                    </a:lnTo>
                    <a:lnTo>
                      <a:pt x="548" y="404"/>
                    </a:lnTo>
                    <a:lnTo>
                      <a:pt x="540" y="401"/>
                    </a:lnTo>
                    <a:lnTo>
                      <a:pt x="527" y="395"/>
                    </a:lnTo>
                    <a:lnTo>
                      <a:pt x="518" y="389"/>
                    </a:lnTo>
                    <a:lnTo>
                      <a:pt x="532" y="385"/>
                    </a:lnTo>
                    <a:lnTo>
                      <a:pt x="547" y="381"/>
                    </a:lnTo>
                    <a:lnTo>
                      <a:pt x="559" y="379"/>
                    </a:lnTo>
                    <a:lnTo>
                      <a:pt x="572" y="377"/>
                    </a:lnTo>
                    <a:lnTo>
                      <a:pt x="597" y="374"/>
                    </a:lnTo>
                    <a:lnTo>
                      <a:pt x="625" y="370"/>
                    </a:lnTo>
                    <a:lnTo>
                      <a:pt x="512" y="370"/>
                    </a:lnTo>
                    <a:lnTo>
                      <a:pt x="503" y="362"/>
                    </a:lnTo>
                    <a:lnTo>
                      <a:pt x="493" y="354"/>
                    </a:lnTo>
                    <a:lnTo>
                      <a:pt x="481" y="348"/>
                    </a:lnTo>
                    <a:lnTo>
                      <a:pt x="469" y="342"/>
                    </a:lnTo>
                    <a:lnTo>
                      <a:pt x="445" y="333"/>
                    </a:lnTo>
                    <a:lnTo>
                      <a:pt x="425" y="327"/>
                    </a:lnTo>
                    <a:lnTo>
                      <a:pt x="412" y="350"/>
                    </a:lnTo>
                    <a:lnTo>
                      <a:pt x="398" y="369"/>
                    </a:lnTo>
                    <a:lnTo>
                      <a:pt x="393" y="378"/>
                    </a:lnTo>
                    <a:lnTo>
                      <a:pt x="386" y="386"/>
                    </a:lnTo>
                    <a:lnTo>
                      <a:pt x="380" y="395"/>
                    </a:lnTo>
                    <a:lnTo>
                      <a:pt x="372" y="402"/>
                    </a:lnTo>
                    <a:lnTo>
                      <a:pt x="362" y="401"/>
                    </a:lnTo>
                    <a:lnTo>
                      <a:pt x="353" y="400"/>
                    </a:lnTo>
                    <a:lnTo>
                      <a:pt x="345" y="399"/>
                    </a:lnTo>
                    <a:lnTo>
                      <a:pt x="337" y="396"/>
                    </a:lnTo>
                    <a:lnTo>
                      <a:pt x="328" y="392"/>
                    </a:lnTo>
                    <a:lnTo>
                      <a:pt x="321" y="388"/>
                    </a:lnTo>
                    <a:lnTo>
                      <a:pt x="313" y="383"/>
                    </a:lnTo>
                    <a:lnTo>
                      <a:pt x="306" y="376"/>
                    </a:lnTo>
                    <a:lnTo>
                      <a:pt x="326" y="352"/>
                    </a:lnTo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21" name="Freeform 349"/>
              <p:cNvSpPr>
                <a:spLocks/>
              </p:cNvSpPr>
              <p:nvPr/>
            </p:nvSpPr>
            <p:spPr bwMode="auto">
              <a:xfrm>
                <a:off x="3570267" y="2320405"/>
                <a:ext cx="31309" cy="41791"/>
              </a:xfrm>
              <a:custGeom>
                <a:avLst/>
                <a:gdLst>
                  <a:gd name="T0" fmla="*/ 4109672 w 107"/>
                  <a:gd name="T1" fmla="*/ 0 h 123"/>
                  <a:gd name="T2" fmla="*/ 6935090 w 107"/>
                  <a:gd name="T3" fmla="*/ 3578737 h 123"/>
                  <a:gd name="T4" fmla="*/ 8048169 w 107"/>
                  <a:gd name="T5" fmla="*/ 7734393 h 123"/>
                  <a:gd name="T6" fmla="*/ 9161247 w 107"/>
                  <a:gd name="T7" fmla="*/ 9927911 h 123"/>
                  <a:gd name="T8" fmla="*/ 9161247 w 107"/>
                  <a:gd name="T9" fmla="*/ 13506308 h 123"/>
                  <a:gd name="T10" fmla="*/ 9161247 w 107"/>
                  <a:gd name="T11" fmla="*/ 14199087 h 123"/>
                  <a:gd name="T12" fmla="*/ 7534350 w 107"/>
                  <a:gd name="T13" fmla="*/ 13160088 h 123"/>
                  <a:gd name="T14" fmla="*/ 6250096 w 107"/>
                  <a:gd name="T15" fmla="*/ 12121089 h 123"/>
                  <a:gd name="T16" fmla="*/ 5222751 w 107"/>
                  <a:gd name="T17" fmla="*/ 11313129 h 123"/>
                  <a:gd name="T18" fmla="*/ 4623491 w 107"/>
                  <a:gd name="T19" fmla="*/ 10620350 h 123"/>
                  <a:gd name="T20" fmla="*/ 4366581 w 107"/>
                  <a:gd name="T21" fmla="*/ 9581351 h 123"/>
                  <a:gd name="T22" fmla="*/ 4109672 w 107"/>
                  <a:gd name="T23" fmla="*/ 8427172 h 123"/>
                  <a:gd name="T24" fmla="*/ 3339237 w 107"/>
                  <a:gd name="T25" fmla="*/ 8542692 h 123"/>
                  <a:gd name="T26" fmla="*/ 2739684 w 107"/>
                  <a:gd name="T27" fmla="*/ 8427172 h 123"/>
                  <a:gd name="T28" fmla="*/ 2226158 w 107"/>
                  <a:gd name="T29" fmla="*/ 8311652 h 123"/>
                  <a:gd name="T30" fmla="*/ 1798073 w 107"/>
                  <a:gd name="T31" fmla="*/ 8080613 h 123"/>
                  <a:gd name="T32" fmla="*/ 1455430 w 107"/>
                  <a:gd name="T33" fmla="*/ 7734393 h 123"/>
                  <a:gd name="T34" fmla="*/ 1198813 w 107"/>
                  <a:gd name="T35" fmla="*/ 7272653 h 123"/>
                  <a:gd name="T36" fmla="*/ 941903 w 107"/>
                  <a:gd name="T37" fmla="*/ 6810914 h 123"/>
                  <a:gd name="T38" fmla="*/ 770435 w 107"/>
                  <a:gd name="T39" fmla="*/ 6233654 h 123"/>
                  <a:gd name="T40" fmla="*/ 342351 w 107"/>
                  <a:gd name="T41" fmla="*/ 3578737 h 123"/>
                  <a:gd name="T42" fmla="*/ 0 w 107"/>
                  <a:gd name="T43" fmla="*/ 692779 h 123"/>
                  <a:gd name="T44" fmla="*/ 2911152 w 107"/>
                  <a:gd name="T45" fmla="*/ 0 h 123"/>
                  <a:gd name="T46" fmla="*/ 4109672 w 107"/>
                  <a:gd name="T47" fmla="*/ 0 h 1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7" h="123">
                    <a:moveTo>
                      <a:pt x="48" y="0"/>
                    </a:moveTo>
                    <a:lnTo>
                      <a:pt x="81" y="31"/>
                    </a:lnTo>
                    <a:lnTo>
                      <a:pt x="94" y="67"/>
                    </a:lnTo>
                    <a:lnTo>
                      <a:pt x="107" y="86"/>
                    </a:lnTo>
                    <a:lnTo>
                      <a:pt x="107" y="117"/>
                    </a:lnTo>
                    <a:lnTo>
                      <a:pt x="107" y="123"/>
                    </a:lnTo>
                    <a:lnTo>
                      <a:pt x="88" y="114"/>
                    </a:lnTo>
                    <a:lnTo>
                      <a:pt x="73" y="105"/>
                    </a:lnTo>
                    <a:lnTo>
                      <a:pt x="61" y="98"/>
                    </a:lnTo>
                    <a:lnTo>
                      <a:pt x="54" y="92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39" y="74"/>
                    </a:lnTo>
                    <a:lnTo>
                      <a:pt x="32" y="73"/>
                    </a:lnTo>
                    <a:lnTo>
                      <a:pt x="26" y="72"/>
                    </a:lnTo>
                    <a:lnTo>
                      <a:pt x="21" y="70"/>
                    </a:lnTo>
                    <a:lnTo>
                      <a:pt x="17" y="67"/>
                    </a:lnTo>
                    <a:lnTo>
                      <a:pt x="14" y="63"/>
                    </a:lnTo>
                    <a:lnTo>
                      <a:pt x="11" y="59"/>
                    </a:lnTo>
                    <a:lnTo>
                      <a:pt x="9" y="54"/>
                    </a:lnTo>
                    <a:lnTo>
                      <a:pt x="4" y="31"/>
                    </a:lnTo>
                    <a:lnTo>
                      <a:pt x="0" y="6"/>
                    </a:lnTo>
                    <a:lnTo>
                      <a:pt x="34" y="0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22" name="Freeform 350"/>
              <p:cNvSpPr>
                <a:spLocks/>
              </p:cNvSpPr>
              <p:nvPr/>
            </p:nvSpPr>
            <p:spPr bwMode="auto">
              <a:xfrm>
                <a:off x="3927184" y="2329808"/>
                <a:ext cx="136714" cy="80448"/>
              </a:xfrm>
              <a:custGeom>
                <a:avLst/>
                <a:gdLst>
                  <a:gd name="T0" fmla="*/ 8930820 w 471"/>
                  <a:gd name="T1" fmla="*/ 7918971 h 234"/>
                  <a:gd name="T2" fmla="*/ 13986045 w 471"/>
                  <a:gd name="T3" fmla="*/ 10164639 h 234"/>
                  <a:gd name="T4" fmla="*/ 22916866 w 471"/>
                  <a:gd name="T5" fmla="*/ 12410307 h 234"/>
                  <a:gd name="T6" fmla="*/ 31342047 w 471"/>
                  <a:gd name="T7" fmla="*/ 10164639 h 234"/>
                  <a:gd name="T8" fmla="*/ 32268858 w 471"/>
                  <a:gd name="T9" fmla="*/ 11228684 h 234"/>
                  <a:gd name="T10" fmla="*/ 32942849 w 471"/>
                  <a:gd name="T11" fmla="*/ 13474352 h 234"/>
                  <a:gd name="T12" fmla="*/ 34206656 w 471"/>
                  <a:gd name="T13" fmla="*/ 14656319 h 234"/>
                  <a:gd name="T14" fmla="*/ 35723281 w 471"/>
                  <a:gd name="T15" fmla="*/ 15247303 h 234"/>
                  <a:gd name="T16" fmla="*/ 36481449 w 471"/>
                  <a:gd name="T17" fmla="*/ 15838286 h 234"/>
                  <a:gd name="T18" fmla="*/ 37155440 w 471"/>
                  <a:gd name="T19" fmla="*/ 16665456 h 234"/>
                  <a:gd name="T20" fmla="*/ 37745255 w 471"/>
                  <a:gd name="T21" fmla="*/ 17847423 h 234"/>
                  <a:gd name="T22" fmla="*/ 38335070 w 471"/>
                  <a:gd name="T23" fmla="*/ 20093091 h 234"/>
                  <a:gd name="T24" fmla="*/ 39683053 w 471"/>
                  <a:gd name="T25" fmla="*/ 22457025 h 234"/>
                  <a:gd name="T26" fmla="*/ 29488426 w 471"/>
                  <a:gd name="T27" fmla="*/ 23875522 h 234"/>
                  <a:gd name="T28" fmla="*/ 27803448 w 471"/>
                  <a:gd name="T29" fmla="*/ 26475643 h 234"/>
                  <a:gd name="T30" fmla="*/ 26707994 w 471"/>
                  <a:gd name="T31" fmla="*/ 27539344 h 234"/>
                  <a:gd name="T32" fmla="*/ 25781474 w 471"/>
                  <a:gd name="T33" fmla="*/ 27539344 h 234"/>
                  <a:gd name="T34" fmla="*/ 25107192 w 471"/>
                  <a:gd name="T35" fmla="*/ 27184892 h 234"/>
                  <a:gd name="T36" fmla="*/ 24601844 w 471"/>
                  <a:gd name="T37" fmla="*/ 26475643 h 234"/>
                  <a:gd name="T38" fmla="*/ 24349025 w 471"/>
                  <a:gd name="T39" fmla="*/ 25530207 h 234"/>
                  <a:gd name="T40" fmla="*/ 23927853 w 471"/>
                  <a:gd name="T41" fmla="*/ 23520726 h 234"/>
                  <a:gd name="T42" fmla="*/ 23422214 w 471"/>
                  <a:gd name="T43" fmla="*/ 20565809 h 234"/>
                  <a:gd name="T44" fmla="*/ 22664046 w 471"/>
                  <a:gd name="T45" fmla="*/ 18320141 h 234"/>
                  <a:gd name="T46" fmla="*/ 21737236 w 471"/>
                  <a:gd name="T47" fmla="*/ 17492971 h 234"/>
                  <a:gd name="T48" fmla="*/ 20726249 w 471"/>
                  <a:gd name="T49" fmla="*/ 16665456 h 234"/>
                  <a:gd name="T50" fmla="*/ 19883614 w 471"/>
                  <a:gd name="T51" fmla="*/ 15720021 h 234"/>
                  <a:gd name="T52" fmla="*/ 18872628 w 471"/>
                  <a:gd name="T53" fmla="*/ 16547191 h 234"/>
                  <a:gd name="T54" fmla="*/ 17440178 w 471"/>
                  <a:gd name="T55" fmla="*/ 19147655 h 234"/>
                  <a:gd name="T56" fmla="*/ 16850654 w 471"/>
                  <a:gd name="T57" fmla="*/ 20920606 h 234"/>
                  <a:gd name="T58" fmla="*/ 15839376 w 471"/>
                  <a:gd name="T59" fmla="*/ 22457025 h 234"/>
                  <a:gd name="T60" fmla="*/ 14070222 w 471"/>
                  <a:gd name="T61" fmla="*/ 23757257 h 234"/>
                  <a:gd name="T62" fmla="*/ 12385243 w 471"/>
                  <a:gd name="T63" fmla="*/ 25175411 h 234"/>
                  <a:gd name="T64" fmla="*/ 10952794 w 471"/>
                  <a:gd name="T65" fmla="*/ 25884660 h 234"/>
                  <a:gd name="T66" fmla="*/ 9604812 w 471"/>
                  <a:gd name="T67" fmla="*/ 26239112 h 234"/>
                  <a:gd name="T68" fmla="*/ 8172653 w 471"/>
                  <a:gd name="T69" fmla="*/ 26121191 h 234"/>
                  <a:gd name="T70" fmla="*/ 6908846 w 471"/>
                  <a:gd name="T71" fmla="*/ 25648129 h 234"/>
                  <a:gd name="T72" fmla="*/ 5308044 w 471"/>
                  <a:gd name="T73" fmla="*/ 24229975 h 234"/>
                  <a:gd name="T74" fmla="*/ 4971049 w 471"/>
                  <a:gd name="T75" fmla="*/ 23284539 h 234"/>
                  <a:gd name="T76" fmla="*/ 4971049 w 471"/>
                  <a:gd name="T77" fmla="*/ 15956208 h 234"/>
                  <a:gd name="T78" fmla="*/ 0 w 471"/>
                  <a:gd name="T79" fmla="*/ 11583137 h 234"/>
                  <a:gd name="T80" fmla="*/ 4465410 w 471"/>
                  <a:gd name="T81" fmla="*/ 9455734 h 234"/>
                  <a:gd name="T82" fmla="*/ 7245842 w 471"/>
                  <a:gd name="T83" fmla="*/ 3545900 h 234"/>
                  <a:gd name="T84" fmla="*/ 11205614 w 471"/>
                  <a:gd name="T85" fmla="*/ 0 h 234"/>
                  <a:gd name="T86" fmla="*/ 13986045 w 471"/>
                  <a:gd name="T87" fmla="*/ 4964054 h 2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71" h="234">
                    <a:moveTo>
                      <a:pt x="159" y="30"/>
                    </a:moveTo>
                    <a:lnTo>
                      <a:pt x="106" y="67"/>
                    </a:lnTo>
                    <a:lnTo>
                      <a:pt x="126" y="86"/>
                    </a:lnTo>
                    <a:lnTo>
                      <a:pt x="166" y="86"/>
                    </a:lnTo>
                    <a:lnTo>
                      <a:pt x="218" y="98"/>
                    </a:lnTo>
                    <a:lnTo>
                      <a:pt x="272" y="105"/>
                    </a:lnTo>
                    <a:lnTo>
                      <a:pt x="325" y="92"/>
                    </a:lnTo>
                    <a:lnTo>
                      <a:pt x="372" y="86"/>
                    </a:lnTo>
                    <a:lnTo>
                      <a:pt x="379" y="86"/>
                    </a:lnTo>
                    <a:lnTo>
                      <a:pt x="383" y="95"/>
                    </a:lnTo>
                    <a:lnTo>
                      <a:pt x="388" y="105"/>
                    </a:lnTo>
                    <a:lnTo>
                      <a:pt x="391" y="114"/>
                    </a:lnTo>
                    <a:lnTo>
                      <a:pt x="392" y="123"/>
                    </a:lnTo>
                    <a:lnTo>
                      <a:pt x="406" y="124"/>
                    </a:lnTo>
                    <a:lnTo>
                      <a:pt x="418" y="126"/>
                    </a:lnTo>
                    <a:lnTo>
                      <a:pt x="424" y="129"/>
                    </a:lnTo>
                    <a:lnTo>
                      <a:pt x="428" y="131"/>
                    </a:lnTo>
                    <a:lnTo>
                      <a:pt x="433" y="134"/>
                    </a:lnTo>
                    <a:lnTo>
                      <a:pt x="437" y="137"/>
                    </a:lnTo>
                    <a:lnTo>
                      <a:pt x="441" y="141"/>
                    </a:lnTo>
                    <a:lnTo>
                      <a:pt x="445" y="146"/>
                    </a:lnTo>
                    <a:lnTo>
                      <a:pt x="448" y="151"/>
                    </a:lnTo>
                    <a:lnTo>
                      <a:pt x="450" y="156"/>
                    </a:lnTo>
                    <a:lnTo>
                      <a:pt x="455" y="170"/>
                    </a:lnTo>
                    <a:lnTo>
                      <a:pt x="458" y="184"/>
                    </a:lnTo>
                    <a:lnTo>
                      <a:pt x="471" y="190"/>
                    </a:lnTo>
                    <a:lnTo>
                      <a:pt x="359" y="190"/>
                    </a:lnTo>
                    <a:lnTo>
                      <a:pt x="350" y="202"/>
                    </a:lnTo>
                    <a:lnTo>
                      <a:pt x="338" y="217"/>
                    </a:lnTo>
                    <a:lnTo>
                      <a:pt x="330" y="224"/>
                    </a:lnTo>
                    <a:lnTo>
                      <a:pt x="324" y="229"/>
                    </a:lnTo>
                    <a:lnTo>
                      <a:pt x="317" y="233"/>
                    </a:lnTo>
                    <a:lnTo>
                      <a:pt x="312" y="234"/>
                    </a:lnTo>
                    <a:lnTo>
                      <a:pt x="306" y="233"/>
                    </a:lnTo>
                    <a:lnTo>
                      <a:pt x="302" y="232"/>
                    </a:lnTo>
                    <a:lnTo>
                      <a:pt x="298" y="230"/>
                    </a:lnTo>
                    <a:lnTo>
                      <a:pt x="294" y="228"/>
                    </a:lnTo>
                    <a:lnTo>
                      <a:pt x="292" y="224"/>
                    </a:lnTo>
                    <a:lnTo>
                      <a:pt x="290" y="220"/>
                    </a:lnTo>
                    <a:lnTo>
                      <a:pt x="289" y="216"/>
                    </a:lnTo>
                    <a:lnTo>
                      <a:pt x="287" y="210"/>
                    </a:lnTo>
                    <a:lnTo>
                      <a:pt x="284" y="199"/>
                    </a:lnTo>
                    <a:lnTo>
                      <a:pt x="282" y="187"/>
                    </a:lnTo>
                    <a:lnTo>
                      <a:pt x="278" y="174"/>
                    </a:lnTo>
                    <a:lnTo>
                      <a:pt x="272" y="160"/>
                    </a:lnTo>
                    <a:lnTo>
                      <a:pt x="269" y="155"/>
                    </a:lnTo>
                    <a:lnTo>
                      <a:pt x="265" y="151"/>
                    </a:lnTo>
                    <a:lnTo>
                      <a:pt x="258" y="148"/>
                    </a:lnTo>
                    <a:lnTo>
                      <a:pt x="253" y="144"/>
                    </a:lnTo>
                    <a:lnTo>
                      <a:pt x="246" y="141"/>
                    </a:lnTo>
                    <a:lnTo>
                      <a:pt x="240" y="137"/>
                    </a:lnTo>
                    <a:lnTo>
                      <a:pt x="236" y="133"/>
                    </a:lnTo>
                    <a:lnTo>
                      <a:pt x="233" y="129"/>
                    </a:lnTo>
                    <a:lnTo>
                      <a:pt x="224" y="140"/>
                    </a:lnTo>
                    <a:lnTo>
                      <a:pt x="213" y="154"/>
                    </a:lnTo>
                    <a:lnTo>
                      <a:pt x="207" y="162"/>
                    </a:lnTo>
                    <a:lnTo>
                      <a:pt x="203" y="170"/>
                    </a:lnTo>
                    <a:lnTo>
                      <a:pt x="200" y="177"/>
                    </a:lnTo>
                    <a:lnTo>
                      <a:pt x="199" y="184"/>
                    </a:lnTo>
                    <a:lnTo>
                      <a:pt x="188" y="190"/>
                    </a:lnTo>
                    <a:lnTo>
                      <a:pt x="177" y="195"/>
                    </a:lnTo>
                    <a:lnTo>
                      <a:pt x="167" y="201"/>
                    </a:lnTo>
                    <a:lnTo>
                      <a:pt x="157" y="207"/>
                    </a:lnTo>
                    <a:lnTo>
                      <a:pt x="147" y="213"/>
                    </a:lnTo>
                    <a:lnTo>
                      <a:pt x="135" y="218"/>
                    </a:lnTo>
                    <a:lnTo>
                      <a:pt x="130" y="219"/>
                    </a:lnTo>
                    <a:lnTo>
                      <a:pt x="122" y="221"/>
                    </a:lnTo>
                    <a:lnTo>
                      <a:pt x="114" y="222"/>
                    </a:lnTo>
                    <a:lnTo>
                      <a:pt x="106" y="222"/>
                    </a:lnTo>
                    <a:lnTo>
                      <a:pt x="97" y="221"/>
                    </a:lnTo>
                    <a:lnTo>
                      <a:pt x="89" y="220"/>
                    </a:lnTo>
                    <a:lnTo>
                      <a:pt x="82" y="217"/>
                    </a:lnTo>
                    <a:lnTo>
                      <a:pt x="76" y="213"/>
                    </a:lnTo>
                    <a:lnTo>
                      <a:pt x="63" y="205"/>
                    </a:lnTo>
                    <a:lnTo>
                      <a:pt x="46" y="197"/>
                    </a:lnTo>
                    <a:lnTo>
                      <a:pt x="59" y="197"/>
                    </a:lnTo>
                    <a:lnTo>
                      <a:pt x="72" y="166"/>
                    </a:lnTo>
                    <a:lnTo>
                      <a:pt x="59" y="135"/>
                    </a:lnTo>
                    <a:lnTo>
                      <a:pt x="39" y="117"/>
                    </a:lnTo>
                    <a:lnTo>
                      <a:pt x="0" y="98"/>
                    </a:lnTo>
                    <a:lnTo>
                      <a:pt x="13" y="86"/>
                    </a:lnTo>
                    <a:lnTo>
                      <a:pt x="53" y="80"/>
                    </a:lnTo>
                    <a:lnTo>
                      <a:pt x="66" y="49"/>
                    </a:lnTo>
                    <a:lnTo>
                      <a:pt x="86" y="30"/>
                    </a:lnTo>
                    <a:lnTo>
                      <a:pt x="93" y="6"/>
                    </a:lnTo>
                    <a:lnTo>
                      <a:pt x="133" y="0"/>
                    </a:lnTo>
                    <a:lnTo>
                      <a:pt x="153" y="12"/>
                    </a:lnTo>
                    <a:lnTo>
                      <a:pt x="166" y="42"/>
                    </a:lnTo>
                    <a:lnTo>
                      <a:pt x="159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23" name="Freeform 351"/>
              <p:cNvSpPr>
                <a:spLocks/>
              </p:cNvSpPr>
              <p:nvPr/>
            </p:nvSpPr>
            <p:spPr bwMode="auto">
              <a:xfrm>
                <a:off x="3959536" y="2282794"/>
                <a:ext cx="148194" cy="82537"/>
              </a:xfrm>
              <a:custGeom>
                <a:avLst/>
                <a:gdLst>
                  <a:gd name="T0" fmla="*/ 8445929 w 525"/>
                  <a:gd name="T1" fmla="*/ 21698669 h 241"/>
                  <a:gd name="T2" fmla="*/ 13784300 w 525"/>
                  <a:gd name="T3" fmla="*/ 17359141 h 241"/>
                  <a:gd name="T4" fmla="*/ 7410265 w 525"/>
                  <a:gd name="T5" fmla="*/ 12315479 h 241"/>
                  <a:gd name="T6" fmla="*/ 3744933 w 525"/>
                  <a:gd name="T7" fmla="*/ 13723061 h 241"/>
                  <a:gd name="T8" fmla="*/ 5258770 w 525"/>
                  <a:gd name="T9" fmla="*/ 7154691 h 241"/>
                  <a:gd name="T10" fmla="*/ 3187159 w 525"/>
                  <a:gd name="T11" fmla="*/ 5043661 h 241"/>
                  <a:gd name="T12" fmla="*/ 8924102 w 525"/>
                  <a:gd name="T13" fmla="*/ 2932290 h 241"/>
                  <a:gd name="T14" fmla="*/ 14820247 w 525"/>
                  <a:gd name="T15" fmla="*/ 0 h 241"/>
                  <a:gd name="T16" fmla="*/ 24859896 w 525"/>
                  <a:gd name="T17" fmla="*/ 2228499 h 241"/>
                  <a:gd name="T18" fmla="*/ 34978865 w 525"/>
                  <a:gd name="T19" fmla="*/ 2932290 h 241"/>
                  <a:gd name="T20" fmla="*/ 41831355 w 525"/>
                  <a:gd name="T21" fmla="*/ 6450900 h 241"/>
                  <a:gd name="T22" fmla="*/ 41353183 w 525"/>
                  <a:gd name="T23" fmla="*/ 8093078 h 241"/>
                  <a:gd name="T24" fmla="*/ 40636206 w 525"/>
                  <a:gd name="T25" fmla="*/ 9617787 h 241"/>
                  <a:gd name="T26" fmla="*/ 39759745 w 525"/>
                  <a:gd name="T27" fmla="*/ 10790771 h 241"/>
                  <a:gd name="T28" fmla="*/ 38644197 w 525"/>
                  <a:gd name="T29" fmla="*/ 11611689 h 241"/>
                  <a:gd name="T30" fmla="*/ 35217951 w 525"/>
                  <a:gd name="T31" fmla="*/ 12080882 h 241"/>
                  <a:gd name="T32" fmla="*/ 33305825 w 525"/>
                  <a:gd name="T33" fmla="*/ 12550076 h 241"/>
                  <a:gd name="T34" fmla="*/ 32429364 w 525"/>
                  <a:gd name="T35" fmla="*/ 13019270 h 241"/>
                  <a:gd name="T36" fmla="*/ 31791706 w 525"/>
                  <a:gd name="T37" fmla="*/ 13723061 h 241"/>
                  <a:gd name="T38" fmla="*/ 30835643 w 525"/>
                  <a:gd name="T39" fmla="*/ 15951560 h 241"/>
                  <a:gd name="T40" fmla="*/ 30118666 w 525"/>
                  <a:gd name="T41" fmla="*/ 17241671 h 241"/>
                  <a:gd name="T42" fmla="*/ 29082720 w 525"/>
                  <a:gd name="T43" fmla="*/ 18062589 h 241"/>
                  <a:gd name="T44" fmla="*/ 24302122 w 525"/>
                  <a:gd name="T45" fmla="*/ 19470170 h 241"/>
                  <a:gd name="T46" fmla="*/ 21752339 w 525"/>
                  <a:gd name="T47" fmla="*/ 20291430 h 241"/>
                  <a:gd name="T48" fmla="*/ 20716392 w 525"/>
                  <a:gd name="T49" fmla="*/ 20877751 h 241"/>
                  <a:gd name="T50" fmla="*/ 20796276 w 525"/>
                  <a:gd name="T51" fmla="*/ 22519929 h 241"/>
                  <a:gd name="T52" fmla="*/ 20955478 w 525"/>
                  <a:gd name="T53" fmla="*/ 23810041 h 241"/>
                  <a:gd name="T54" fmla="*/ 21752339 w 525"/>
                  <a:gd name="T55" fmla="*/ 26038540 h 241"/>
                  <a:gd name="T56" fmla="*/ 17449632 w 525"/>
                  <a:gd name="T57" fmla="*/ 26742330 h 241"/>
                  <a:gd name="T58" fmla="*/ 8924102 w 525"/>
                  <a:gd name="T59" fmla="*/ 27446121 h 241"/>
                  <a:gd name="T60" fmla="*/ 1593438 w 525"/>
                  <a:gd name="T61" fmla="*/ 26038540 h 241"/>
                  <a:gd name="T62" fmla="*/ 4223106 w 525"/>
                  <a:gd name="T63" fmla="*/ 19470170 h 2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25" h="241">
                    <a:moveTo>
                      <a:pt x="60" y="178"/>
                    </a:moveTo>
                    <a:lnTo>
                      <a:pt x="106" y="185"/>
                    </a:lnTo>
                    <a:lnTo>
                      <a:pt x="140" y="178"/>
                    </a:lnTo>
                    <a:lnTo>
                      <a:pt x="173" y="148"/>
                    </a:lnTo>
                    <a:lnTo>
                      <a:pt x="133" y="123"/>
                    </a:lnTo>
                    <a:lnTo>
                      <a:pt x="93" y="105"/>
                    </a:lnTo>
                    <a:lnTo>
                      <a:pt x="73" y="123"/>
                    </a:lnTo>
                    <a:lnTo>
                      <a:pt x="47" y="117"/>
                    </a:lnTo>
                    <a:lnTo>
                      <a:pt x="33" y="93"/>
                    </a:lnTo>
                    <a:lnTo>
                      <a:pt x="66" y="61"/>
                    </a:lnTo>
                    <a:lnTo>
                      <a:pt x="40" y="55"/>
                    </a:lnTo>
                    <a:lnTo>
                      <a:pt x="40" y="43"/>
                    </a:lnTo>
                    <a:lnTo>
                      <a:pt x="66" y="19"/>
                    </a:lnTo>
                    <a:lnTo>
                      <a:pt x="112" y="25"/>
                    </a:lnTo>
                    <a:lnTo>
                      <a:pt x="173" y="49"/>
                    </a:lnTo>
                    <a:lnTo>
                      <a:pt x="186" y="0"/>
                    </a:lnTo>
                    <a:lnTo>
                      <a:pt x="232" y="12"/>
                    </a:lnTo>
                    <a:lnTo>
                      <a:pt x="312" y="19"/>
                    </a:lnTo>
                    <a:lnTo>
                      <a:pt x="372" y="25"/>
                    </a:lnTo>
                    <a:lnTo>
                      <a:pt x="439" y="25"/>
                    </a:lnTo>
                    <a:lnTo>
                      <a:pt x="519" y="49"/>
                    </a:lnTo>
                    <a:lnTo>
                      <a:pt x="525" y="55"/>
                    </a:lnTo>
                    <a:lnTo>
                      <a:pt x="522" y="62"/>
                    </a:lnTo>
                    <a:lnTo>
                      <a:pt x="519" y="69"/>
                    </a:lnTo>
                    <a:lnTo>
                      <a:pt x="514" y="76"/>
                    </a:lnTo>
                    <a:lnTo>
                      <a:pt x="510" y="82"/>
                    </a:lnTo>
                    <a:lnTo>
                      <a:pt x="504" y="87"/>
                    </a:lnTo>
                    <a:lnTo>
                      <a:pt x="499" y="92"/>
                    </a:lnTo>
                    <a:lnTo>
                      <a:pt x="492" y="96"/>
                    </a:lnTo>
                    <a:lnTo>
                      <a:pt x="485" y="99"/>
                    </a:lnTo>
                    <a:lnTo>
                      <a:pt x="466" y="101"/>
                    </a:lnTo>
                    <a:lnTo>
                      <a:pt x="442" y="103"/>
                    </a:lnTo>
                    <a:lnTo>
                      <a:pt x="430" y="105"/>
                    </a:lnTo>
                    <a:lnTo>
                      <a:pt x="418" y="107"/>
                    </a:lnTo>
                    <a:lnTo>
                      <a:pt x="412" y="109"/>
                    </a:lnTo>
                    <a:lnTo>
                      <a:pt x="407" y="111"/>
                    </a:lnTo>
                    <a:lnTo>
                      <a:pt x="402" y="114"/>
                    </a:lnTo>
                    <a:lnTo>
                      <a:pt x="399" y="117"/>
                    </a:lnTo>
                    <a:lnTo>
                      <a:pt x="394" y="124"/>
                    </a:lnTo>
                    <a:lnTo>
                      <a:pt x="387" y="136"/>
                    </a:lnTo>
                    <a:lnTo>
                      <a:pt x="383" y="142"/>
                    </a:lnTo>
                    <a:lnTo>
                      <a:pt x="378" y="147"/>
                    </a:lnTo>
                    <a:lnTo>
                      <a:pt x="373" y="151"/>
                    </a:lnTo>
                    <a:lnTo>
                      <a:pt x="365" y="154"/>
                    </a:lnTo>
                    <a:lnTo>
                      <a:pt x="341" y="160"/>
                    </a:lnTo>
                    <a:lnTo>
                      <a:pt x="305" y="166"/>
                    </a:lnTo>
                    <a:lnTo>
                      <a:pt x="287" y="170"/>
                    </a:lnTo>
                    <a:lnTo>
                      <a:pt x="273" y="173"/>
                    </a:lnTo>
                    <a:lnTo>
                      <a:pt x="263" y="176"/>
                    </a:lnTo>
                    <a:lnTo>
                      <a:pt x="260" y="178"/>
                    </a:lnTo>
                    <a:lnTo>
                      <a:pt x="260" y="186"/>
                    </a:lnTo>
                    <a:lnTo>
                      <a:pt x="261" y="192"/>
                    </a:lnTo>
                    <a:lnTo>
                      <a:pt x="262" y="197"/>
                    </a:lnTo>
                    <a:lnTo>
                      <a:pt x="263" y="203"/>
                    </a:lnTo>
                    <a:lnTo>
                      <a:pt x="267" y="212"/>
                    </a:lnTo>
                    <a:lnTo>
                      <a:pt x="273" y="222"/>
                    </a:lnTo>
                    <a:lnTo>
                      <a:pt x="266" y="222"/>
                    </a:lnTo>
                    <a:lnTo>
                      <a:pt x="219" y="228"/>
                    </a:lnTo>
                    <a:lnTo>
                      <a:pt x="166" y="241"/>
                    </a:lnTo>
                    <a:lnTo>
                      <a:pt x="112" y="234"/>
                    </a:lnTo>
                    <a:lnTo>
                      <a:pt x="60" y="222"/>
                    </a:lnTo>
                    <a:lnTo>
                      <a:pt x="20" y="222"/>
                    </a:lnTo>
                    <a:lnTo>
                      <a:pt x="0" y="203"/>
                    </a:lnTo>
                    <a:lnTo>
                      <a:pt x="53" y="166"/>
                    </a:lnTo>
                    <a:lnTo>
                      <a:pt x="60" y="178"/>
                    </a:lnTo>
                  </a:path>
                </a:pathLst>
              </a:custGeom>
              <a:solidFill>
                <a:srgbClr val="FFFF0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24" name="Freeform 352"/>
              <p:cNvSpPr>
                <a:spLocks/>
              </p:cNvSpPr>
              <p:nvPr/>
            </p:nvSpPr>
            <p:spPr bwMode="auto">
              <a:xfrm>
                <a:off x="3700719" y="2293241"/>
                <a:ext cx="225421" cy="149403"/>
              </a:xfrm>
              <a:custGeom>
                <a:avLst/>
                <a:gdLst>
                  <a:gd name="T0" fmla="*/ 63491952 w 784"/>
                  <a:gd name="T1" fmla="*/ 35250422 h 430"/>
                  <a:gd name="T2" fmla="*/ 62086521 w 784"/>
                  <a:gd name="T3" fmla="*/ 35371334 h 430"/>
                  <a:gd name="T4" fmla="*/ 60432955 w 784"/>
                  <a:gd name="T5" fmla="*/ 36457806 h 430"/>
                  <a:gd name="T6" fmla="*/ 59771643 w 784"/>
                  <a:gd name="T7" fmla="*/ 37181890 h 430"/>
                  <a:gd name="T8" fmla="*/ 59275660 w 784"/>
                  <a:gd name="T9" fmla="*/ 40079266 h 430"/>
                  <a:gd name="T10" fmla="*/ 58945004 w 784"/>
                  <a:gd name="T11" fmla="*/ 43459595 h 430"/>
                  <a:gd name="T12" fmla="*/ 58200884 w 784"/>
                  <a:gd name="T13" fmla="*/ 45391064 h 430"/>
                  <a:gd name="T14" fmla="*/ 55472543 w 784"/>
                  <a:gd name="T15" fmla="*/ 48529569 h 430"/>
                  <a:gd name="T16" fmla="*/ 52331025 w 784"/>
                  <a:gd name="T17" fmla="*/ 50702861 h 430"/>
                  <a:gd name="T18" fmla="*/ 50594938 w 784"/>
                  <a:gd name="T19" fmla="*/ 51185468 h 430"/>
                  <a:gd name="T20" fmla="*/ 48528196 w 784"/>
                  <a:gd name="T21" fmla="*/ 51789334 h 430"/>
                  <a:gd name="T22" fmla="*/ 46874917 w 784"/>
                  <a:gd name="T23" fmla="*/ 51668422 h 430"/>
                  <a:gd name="T24" fmla="*/ 45056022 w 784"/>
                  <a:gd name="T25" fmla="*/ 46839578 h 430"/>
                  <a:gd name="T26" fmla="*/ 42575816 w 784"/>
                  <a:gd name="T27" fmla="*/ 41527780 h 430"/>
                  <a:gd name="T28" fmla="*/ 39517106 w 784"/>
                  <a:gd name="T29" fmla="*/ 40320743 h 430"/>
                  <a:gd name="T30" fmla="*/ 37036900 w 784"/>
                  <a:gd name="T31" fmla="*/ 38026885 h 430"/>
                  <a:gd name="T32" fmla="*/ 34474174 w 784"/>
                  <a:gd name="T33" fmla="*/ 35491899 h 430"/>
                  <a:gd name="T34" fmla="*/ 30836385 w 784"/>
                  <a:gd name="T35" fmla="*/ 33077477 h 430"/>
                  <a:gd name="T36" fmla="*/ 25297469 w 784"/>
                  <a:gd name="T37" fmla="*/ 31146009 h 430"/>
                  <a:gd name="T38" fmla="*/ 15046277 w 784"/>
                  <a:gd name="T39" fmla="*/ 34163949 h 430"/>
                  <a:gd name="T40" fmla="*/ 12483550 w 784"/>
                  <a:gd name="T41" fmla="*/ 36940413 h 430"/>
                  <a:gd name="T42" fmla="*/ 10499328 w 784"/>
                  <a:gd name="T43" fmla="*/ 37181890 h 430"/>
                  <a:gd name="T44" fmla="*/ 5456396 w 784"/>
                  <a:gd name="T45" fmla="*/ 30421578 h 430"/>
                  <a:gd name="T46" fmla="*/ 5456396 w 784"/>
                  <a:gd name="T47" fmla="*/ 24627174 h 430"/>
                  <a:gd name="T48" fmla="*/ 3306846 w 784"/>
                  <a:gd name="T49" fmla="*/ 21608886 h 430"/>
                  <a:gd name="T50" fmla="*/ 3472173 w 784"/>
                  <a:gd name="T51" fmla="*/ 24023308 h 430"/>
                  <a:gd name="T52" fmla="*/ 2976190 w 784"/>
                  <a:gd name="T53" fmla="*/ 26317165 h 430"/>
                  <a:gd name="T54" fmla="*/ 2480206 w 784"/>
                  <a:gd name="T55" fmla="*/ 26679206 h 430"/>
                  <a:gd name="T56" fmla="*/ 2562726 w 784"/>
                  <a:gd name="T57" fmla="*/ 24506261 h 430"/>
                  <a:gd name="T58" fmla="*/ 2232070 w 784"/>
                  <a:gd name="T59" fmla="*/ 21005367 h 430"/>
                  <a:gd name="T60" fmla="*/ 2728054 w 784"/>
                  <a:gd name="T61" fmla="*/ 19677417 h 430"/>
                  <a:gd name="T62" fmla="*/ 3306846 w 784"/>
                  <a:gd name="T63" fmla="*/ 18349468 h 430"/>
                  <a:gd name="T64" fmla="*/ 2232070 w 784"/>
                  <a:gd name="T65" fmla="*/ 15573004 h 430"/>
                  <a:gd name="T66" fmla="*/ 578791 w 784"/>
                  <a:gd name="T67" fmla="*/ 15210963 h 430"/>
                  <a:gd name="T68" fmla="*/ 0 w 784"/>
                  <a:gd name="T69" fmla="*/ 14124490 h 430"/>
                  <a:gd name="T70" fmla="*/ 248136 w 784"/>
                  <a:gd name="T71" fmla="*/ 12555064 h 430"/>
                  <a:gd name="T72" fmla="*/ 909447 w 784"/>
                  <a:gd name="T73" fmla="*/ 11347679 h 430"/>
                  <a:gd name="T74" fmla="*/ 2232070 w 784"/>
                  <a:gd name="T75" fmla="*/ 11106202 h 430"/>
                  <a:gd name="T76" fmla="*/ 3389653 w 784"/>
                  <a:gd name="T77" fmla="*/ 11951198 h 430"/>
                  <a:gd name="T78" fmla="*/ 4712276 w 784"/>
                  <a:gd name="T79" fmla="*/ 12555064 h 430"/>
                  <a:gd name="T80" fmla="*/ 5869572 w 784"/>
                  <a:gd name="T81" fmla="*/ 11106202 h 430"/>
                  <a:gd name="T82" fmla="*/ 6861827 w 784"/>
                  <a:gd name="T83" fmla="*/ 9295646 h 430"/>
                  <a:gd name="T84" fmla="*/ 7192483 w 784"/>
                  <a:gd name="T85" fmla="*/ 7726220 h 430"/>
                  <a:gd name="T86" fmla="*/ 6448363 w 784"/>
                  <a:gd name="T87" fmla="*/ 6639747 h 430"/>
                  <a:gd name="T88" fmla="*/ 4546949 w 784"/>
                  <a:gd name="T89" fmla="*/ 5915316 h 430"/>
                  <a:gd name="T90" fmla="*/ 3885637 w 784"/>
                  <a:gd name="T91" fmla="*/ 4828844 h 430"/>
                  <a:gd name="T92" fmla="*/ 3389653 w 784"/>
                  <a:gd name="T93" fmla="*/ 3380330 h 430"/>
                  <a:gd name="T94" fmla="*/ 8845762 w 784"/>
                  <a:gd name="T95" fmla="*/ 5190886 h 430"/>
                  <a:gd name="T96" fmla="*/ 18104987 w 784"/>
                  <a:gd name="T97" fmla="*/ 8933257 h 430"/>
                  <a:gd name="T98" fmla="*/ 22569415 w 784"/>
                  <a:gd name="T99" fmla="*/ 0 h 430"/>
                  <a:gd name="T100" fmla="*/ 30836385 w 784"/>
                  <a:gd name="T101" fmla="*/ 5190886 h 430"/>
                  <a:gd name="T102" fmla="*/ 38442331 w 784"/>
                  <a:gd name="T103" fmla="*/ 11106202 h 430"/>
                  <a:gd name="T104" fmla="*/ 48858852 w 784"/>
                  <a:gd name="T105" fmla="*/ 25351257 h 430"/>
                  <a:gd name="T106" fmla="*/ 59854163 w 784"/>
                  <a:gd name="T107" fmla="*/ 31991004 h 430"/>
                  <a:gd name="T108" fmla="*/ 64318592 w 784"/>
                  <a:gd name="T109" fmla="*/ 35612463 h 4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84" h="430">
                    <a:moveTo>
                      <a:pt x="778" y="295"/>
                    </a:moveTo>
                    <a:lnTo>
                      <a:pt x="772" y="294"/>
                    </a:lnTo>
                    <a:lnTo>
                      <a:pt x="768" y="292"/>
                    </a:lnTo>
                    <a:lnTo>
                      <a:pt x="762" y="292"/>
                    </a:lnTo>
                    <a:lnTo>
                      <a:pt x="757" y="292"/>
                    </a:lnTo>
                    <a:lnTo>
                      <a:pt x="751" y="293"/>
                    </a:lnTo>
                    <a:lnTo>
                      <a:pt x="745" y="295"/>
                    </a:lnTo>
                    <a:lnTo>
                      <a:pt x="738" y="298"/>
                    </a:lnTo>
                    <a:lnTo>
                      <a:pt x="731" y="302"/>
                    </a:lnTo>
                    <a:lnTo>
                      <a:pt x="727" y="303"/>
                    </a:lnTo>
                    <a:lnTo>
                      <a:pt x="725" y="305"/>
                    </a:lnTo>
                    <a:lnTo>
                      <a:pt x="723" y="308"/>
                    </a:lnTo>
                    <a:lnTo>
                      <a:pt x="721" y="312"/>
                    </a:lnTo>
                    <a:lnTo>
                      <a:pt x="718" y="322"/>
                    </a:lnTo>
                    <a:lnTo>
                      <a:pt x="717" y="332"/>
                    </a:lnTo>
                    <a:lnTo>
                      <a:pt x="716" y="343"/>
                    </a:lnTo>
                    <a:lnTo>
                      <a:pt x="714" y="354"/>
                    </a:lnTo>
                    <a:lnTo>
                      <a:pt x="713" y="360"/>
                    </a:lnTo>
                    <a:lnTo>
                      <a:pt x="711" y="365"/>
                    </a:lnTo>
                    <a:lnTo>
                      <a:pt x="708" y="370"/>
                    </a:lnTo>
                    <a:lnTo>
                      <a:pt x="704" y="376"/>
                    </a:lnTo>
                    <a:lnTo>
                      <a:pt x="694" y="385"/>
                    </a:lnTo>
                    <a:lnTo>
                      <a:pt x="683" y="394"/>
                    </a:lnTo>
                    <a:lnTo>
                      <a:pt x="671" y="402"/>
                    </a:lnTo>
                    <a:lnTo>
                      <a:pt x="659" y="409"/>
                    </a:lnTo>
                    <a:lnTo>
                      <a:pt x="647" y="416"/>
                    </a:lnTo>
                    <a:lnTo>
                      <a:pt x="633" y="420"/>
                    </a:lnTo>
                    <a:lnTo>
                      <a:pt x="626" y="422"/>
                    </a:lnTo>
                    <a:lnTo>
                      <a:pt x="620" y="424"/>
                    </a:lnTo>
                    <a:lnTo>
                      <a:pt x="612" y="424"/>
                    </a:lnTo>
                    <a:lnTo>
                      <a:pt x="604" y="425"/>
                    </a:lnTo>
                    <a:lnTo>
                      <a:pt x="596" y="426"/>
                    </a:lnTo>
                    <a:lnTo>
                      <a:pt x="587" y="429"/>
                    </a:lnTo>
                    <a:lnTo>
                      <a:pt x="581" y="430"/>
                    </a:lnTo>
                    <a:lnTo>
                      <a:pt x="575" y="430"/>
                    </a:lnTo>
                    <a:lnTo>
                      <a:pt x="567" y="428"/>
                    </a:lnTo>
                    <a:lnTo>
                      <a:pt x="558" y="425"/>
                    </a:lnTo>
                    <a:lnTo>
                      <a:pt x="553" y="406"/>
                    </a:lnTo>
                    <a:lnTo>
                      <a:pt x="545" y="388"/>
                    </a:lnTo>
                    <a:lnTo>
                      <a:pt x="537" y="367"/>
                    </a:lnTo>
                    <a:lnTo>
                      <a:pt x="532" y="345"/>
                    </a:lnTo>
                    <a:lnTo>
                      <a:pt x="515" y="344"/>
                    </a:lnTo>
                    <a:lnTo>
                      <a:pt x="501" y="342"/>
                    </a:lnTo>
                    <a:lnTo>
                      <a:pt x="489" y="339"/>
                    </a:lnTo>
                    <a:lnTo>
                      <a:pt x="478" y="334"/>
                    </a:lnTo>
                    <a:lnTo>
                      <a:pt x="467" y="329"/>
                    </a:lnTo>
                    <a:lnTo>
                      <a:pt x="458" y="323"/>
                    </a:lnTo>
                    <a:lnTo>
                      <a:pt x="448" y="315"/>
                    </a:lnTo>
                    <a:lnTo>
                      <a:pt x="439" y="308"/>
                    </a:lnTo>
                    <a:lnTo>
                      <a:pt x="429" y="301"/>
                    </a:lnTo>
                    <a:lnTo>
                      <a:pt x="417" y="294"/>
                    </a:lnTo>
                    <a:lnTo>
                      <a:pt x="404" y="287"/>
                    </a:lnTo>
                    <a:lnTo>
                      <a:pt x="389" y="280"/>
                    </a:lnTo>
                    <a:lnTo>
                      <a:pt x="373" y="274"/>
                    </a:lnTo>
                    <a:lnTo>
                      <a:pt x="354" y="268"/>
                    </a:lnTo>
                    <a:lnTo>
                      <a:pt x="331" y="262"/>
                    </a:lnTo>
                    <a:lnTo>
                      <a:pt x="306" y="258"/>
                    </a:lnTo>
                    <a:lnTo>
                      <a:pt x="212" y="258"/>
                    </a:lnTo>
                    <a:lnTo>
                      <a:pt x="204" y="267"/>
                    </a:lnTo>
                    <a:lnTo>
                      <a:pt x="182" y="283"/>
                    </a:lnTo>
                    <a:lnTo>
                      <a:pt x="171" y="292"/>
                    </a:lnTo>
                    <a:lnTo>
                      <a:pt x="160" y="300"/>
                    </a:lnTo>
                    <a:lnTo>
                      <a:pt x="151" y="306"/>
                    </a:lnTo>
                    <a:lnTo>
                      <a:pt x="146" y="308"/>
                    </a:lnTo>
                    <a:lnTo>
                      <a:pt x="137" y="308"/>
                    </a:lnTo>
                    <a:lnTo>
                      <a:pt x="127" y="308"/>
                    </a:lnTo>
                    <a:lnTo>
                      <a:pt x="119" y="308"/>
                    </a:lnTo>
                    <a:lnTo>
                      <a:pt x="113" y="308"/>
                    </a:lnTo>
                    <a:lnTo>
                      <a:pt x="66" y="252"/>
                    </a:lnTo>
                    <a:lnTo>
                      <a:pt x="66" y="237"/>
                    </a:lnTo>
                    <a:lnTo>
                      <a:pt x="66" y="223"/>
                    </a:lnTo>
                    <a:lnTo>
                      <a:pt x="66" y="204"/>
                    </a:lnTo>
                    <a:lnTo>
                      <a:pt x="66" y="179"/>
                    </a:lnTo>
                    <a:lnTo>
                      <a:pt x="53" y="179"/>
                    </a:lnTo>
                    <a:lnTo>
                      <a:pt x="40" y="179"/>
                    </a:lnTo>
                    <a:lnTo>
                      <a:pt x="42" y="185"/>
                    </a:lnTo>
                    <a:lnTo>
                      <a:pt x="42" y="192"/>
                    </a:lnTo>
                    <a:lnTo>
                      <a:pt x="42" y="199"/>
                    </a:lnTo>
                    <a:lnTo>
                      <a:pt x="41" y="205"/>
                    </a:lnTo>
                    <a:lnTo>
                      <a:pt x="39" y="212"/>
                    </a:lnTo>
                    <a:lnTo>
                      <a:pt x="36" y="218"/>
                    </a:lnTo>
                    <a:lnTo>
                      <a:pt x="31" y="223"/>
                    </a:lnTo>
                    <a:lnTo>
                      <a:pt x="27" y="228"/>
                    </a:lnTo>
                    <a:lnTo>
                      <a:pt x="30" y="221"/>
                    </a:lnTo>
                    <a:lnTo>
                      <a:pt x="32" y="215"/>
                    </a:lnTo>
                    <a:lnTo>
                      <a:pt x="32" y="208"/>
                    </a:lnTo>
                    <a:lnTo>
                      <a:pt x="31" y="203"/>
                    </a:lnTo>
                    <a:lnTo>
                      <a:pt x="29" y="191"/>
                    </a:lnTo>
                    <a:lnTo>
                      <a:pt x="27" y="179"/>
                    </a:lnTo>
                    <a:lnTo>
                      <a:pt x="27" y="174"/>
                    </a:lnTo>
                    <a:lnTo>
                      <a:pt x="29" y="170"/>
                    </a:lnTo>
                    <a:lnTo>
                      <a:pt x="31" y="167"/>
                    </a:lnTo>
                    <a:lnTo>
                      <a:pt x="33" y="163"/>
                    </a:lnTo>
                    <a:lnTo>
                      <a:pt x="36" y="160"/>
                    </a:lnTo>
                    <a:lnTo>
                      <a:pt x="38" y="156"/>
                    </a:lnTo>
                    <a:lnTo>
                      <a:pt x="40" y="152"/>
                    </a:lnTo>
                    <a:lnTo>
                      <a:pt x="40" y="147"/>
                    </a:lnTo>
                    <a:lnTo>
                      <a:pt x="31" y="136"/>
                    </a:lnTo>
                    <a:lnTo>
                      <a:pt x="27" y="129"/>
                    </a:lnTo>
                    <a:lnTo>
                      <a:pt x="20" y="129"/>
                    </a:lnTo>
                    <a:lnTo>
                      <a:pt x="11" y="128"/>
                    </a:lnTo>
                    <a:lnTo>
                      <a:pt x="7" y="126"/>
                    </a:lnTo>
                    <a:lnTo>
                      <a:pt x="4" y="124"/>
                    </a:lnTo>
                    <a:lnTo>
                      <a:pt x="1" y="121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1" y="108"/>
                    </a:lnTo>
                    <a:lnTo>
                      <a:pt x="3" y="104"/>
                    </a:lnTo>
                    <a:lnTo>
                      <a:pt x="5" y="100"/>
                    </a:lnTo>
                    <a:lnTo>
                      <a:pt x="8" y="96"/>
                    </a:lnTo>
                    <a:lnTo>
                      <a:pt x="11" y="94"/>
                    </a:lnTo>
                    <a:lnTo>
                      <a:pt x="16" y="92"/>
                    </a:lnTo>
                    <a:lnTo>
                      <a:pt x="20" y="92"/>
                    </a:lnTo>
                    <a:lnTo>
                      <a:pt x="27" y="92"/>
                    </a:lnTo>
                    <a:lnTo>
                      <a:pt x="32" y="94"/>
                    </a:lnTo>
                    <a:lnTo>
                      <a:pt x="37" y="96"/>
                    </a:lnTo>
                    <a:lnTo>
                      <a:pt x="41" y="99"/>
                    </a:lnTo>
                    <a:lnTo>
                      <a:pt x="45" y="101"/>
                    </a:lnTo>
                    <a:lnTo>
                      <a:pt x="51" y="103"/>
                    </a:lnTo>
                    <a:lnTo>
                      <a:pt x="57" y="104"/>
                    </a:lnTo>
                    <a:lnTo>
                      <a:pt x="66" y="105"/>
                    </a:lnTo>
                    <a:lnTo>
                      <a:pt x="67" y="99"/>
                    </a:lnTo>
                    <a:lnTo>
                      <a:pt x="71" y="92"/>
                    </a:lnTo>
                    <a:lnTo>
                      <a:pt x="75" y="87"/>
                    </a:lnTo>
                    <a:lnTo>
                      <a:pt x="79" y="82"/>
                    </a:lnTo>
                    <a:lnTo>
                      <a:pt x="83" y="77"/>
                    </a:lnTo>
                    <a:lnTo>
                      <a:pt x="86" y="71"/>
                    </a:lnTo>
                    <a:lnTo>
                      <a:pt x="87" y="67"/>
                    </a:lnTo>
                    <a:lnTo>
                      <a:pt x="87" y="64"/>
                    </a:lnTo>
                    <a:lnTo>
                      <a:pt x="87" y="60"/>
                    </a:lnTo>
                    <a:lnTo>
                      <a:pt x="86" y="56"/>
                    </a:lnTo>
                    <a:lnTo>
                      <a:pt x="78" y="55"/>
                    </a:lnTo>
                    <a:lnTo>
                      <a:pt x="71" y="54"/>
                    </a:lnTo>
                    <a:lnTo>
                      <a:pt x="63" y="52"/>
                    </a:lnTo>
                    <a:lnTo>
                      <a:pt x="55" y="49"/>
                    </a:lnTo>
                    <a:lnTo>
                      <a:pt x="52" y="47"/>
                    </a:lnTo>
                    <a:lnTo>
                      <a:pt x="50" y="44"/>
                    </a:lnTo>
                    <a:lnTo>
                      <a:pt x="47" y="40"/>
                    </a:lnTo>
                    <a:lnTo>
                      <a:pt x="44" y="37"/>
                    </a:lnTo>
                    <a:lnTo>
                      <a:pt x="42" y="33"/>
                    </a:lnTo>
                    <a:lnTo>
                      <a:pt x="41" y="28"/>
                    </a:lnTo>
                    <a:lnTo>
                      <a:pt x="40" y="24"/>
                    </a:lnTo>
                    <a:lnTo>
                      <a:pt x="40" y="18"/>
                    </a:lnTo>
                    <a:lnTo>
                      <a:pt x="107" y="43"/>
                    </a:lnTo>
                    <a:lnTo>
                      <a:pt x="133" y="80"/>
                    </a:lnTo>
                    <a:lnTo>
                      <a:pt x="179" y="86"/>
                    </a:lnTo>
                    <a:lnTo>
                      <a:pt x="219" y="74"/>
                    </a:lnTo>
                    <a:lnTo>
                      <a:pt x="212" y="43"/>
                    </a:lnTo>
                    <a:lnTo>
                      <a:pt x="253" y="24"/>
                    </a:lnTo>
                    <a:lnTo>
                      <a:pt x="273" y="0"/>
                    </a:lnTo>
                    <a:lnTo>
                      <a:pt x="306" y="6"/>
                    </a:lnTo>
                    <a:lnTo>
                      <a:pt x="339" y="24"/>
                    </a:lnTo>
                    <a:lnTo>
                      <a:pt x="373" y="43"/>
                    </a:lnTo>
                    <a:lnTo>
                      <a:pt x="386" y="80"/>
                    </a:lnTo>
                    <a:lnTo>
                      <a:pt x="425" y="92"/>
                    </a:lnTo>
                    <a:lnTo>
                      <a:pt x="465" y="92"/>
                    </a:lnTo>
                    <a:lnTo>
                      <a:pt x="512" y="141"/>
                    </a:lnTo>
                    <a:lnTo>
                      <a:pt x="545" y="179"/>
                    </a:lnTo>
                    <a:lnTo>
                      <a:pt x="591" y="210"/>
                    </a:lnTo>
                    <a:lnTo>
                      <a:pt x="632" y="222"/>
                    </a:lnTo>
                    <a:lnTo>
                      <a:pt x="678" y="252"/>
                    </a:lnTo>
                    <a:lnTo>
                      <a:pt x="724" y="265"/>
                    </a:lnTo>
                    <a:lnTo>
                      <a:pt x="758" y="277"/>
                    </a:lnTo>
                    <a:lnTo>
                      <a:pt x="784" y="289"/>
                    </a:lnTo>
                    <a:lnTo>
                      <a:pt x="778" y="29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25" name="Freeform 353"/>
              <p:cNvSpPr>
                <a:spLocks/>
              </p:cNvSpPr>
              <p:nvPr/>
            </p:nvSpPr>
            <p:spPr bwMode="auto">
              <a:xfrm>
                <a:off x="3180998" y="2219062"/>
                <a:ext cx="70966" cy="98209"/>
              </a:xfrm>
              <a:custGeom>
                <a:avLst/>
                <a:gdLst>
                  <a:gd name="T0" fmla="*/ 2496503 w 246"/>
                  <a:gd name="T1" fmla="*/ 3228794 h 284"/>
                  <a:gd name="T2" fmla="*/ 2330050 w 246"/>
                  <a:gd name="T3" fmla="*/ 2869847 h 284"/>
                  <a:gd name="T4" fmla="*/ 1997433 w 246"/>
                  <a:gd name="T5" fmla="*/ 2032995 h 284"/>
                  <a:gd name="T6" fmla="*/ 2912779 w 246"/>
                  <a:gd name="T7" fmla="*/ 597899 h 284"/>
                  <a:gd name="T8" fmla="*/ 5575735 w 246"/>
                  <a:gd name="T9" fmla="*/ 119649 h 284"/>
                  <a:gd name="T10" fmla="*/ 10485659 w 246"/>
                  <a:gd name="T11" fmla="*/ 1435096 h 284"/>
                  <a:gd name="T12" fmla="*/ 10901935 w 246"/>
                  <a:gd name="T13" fmla="*/ 3587395 h 284"/>
                  <a:gd name="T14" fmla="*/ 11567746 w 246"/>
                  <a:gd name="T15" fmla="*/ 5500741 h 284"/>
                  <a:gd name="T16" fmla="*/ 12566175 w 246"/>
                  <a:gd name="T17" fmla="*/ 6816189 h 284"/>
                  <a:gd name="T18" fmla="*/ 13731344 w 246"/>
                  <a:gd name="T19" fmla="*/ 8011987 h 284"/>
                  <a:gd name="T20" fmla="*/ 15895230 w 246"/>
                  <a:gd name="T21" fmla="*/ 10403584 h 284"/>
                  <a:gd name="T22" fmla="*/ 16893658 w 246"/>
                  <a:gd name="T23" fmla="*/ 12077632 h 284"/>
                  <a:gd name="T24" fmla="*/ 17642840 w 246"/>
                  <a:gd name="T25" fmla="*/ 13990979 h 284"/>
                  <a:gd name="T26" fmla="*/ 18807721 w 246"/>
                  <a:gd name="T27" fmla="*/ 13990979 h 284"/>
                  <a:gd name="T28" fmla="*/ 18391733 w 246"/>
                  <a:gd name="T29" fmla="*/ 14828176 h 284"/>
                  <a:gd name="T30" fmla="*/ 18391733 w 246"/>
                  <a:gd name="T31" fmla="*/ 15426075 h 284"/>
                  <a:gd name="T32" fmla="*/ 18974174 w 246"/>
                  <a:gd name="T33" fmla="*/ 16741522 h 284"/>
                  <a:gd name="T34" fmla="*/ 19889808 w 246"/>
                  <a:gd name="T35" fmla="*/ 18415571 h 284"/>
                  <a:gd name="T36" fmla="*/ 20305796 w 246"/>
                  <a:gd name="T37" fmla="*/ 19372417 h 284"/>
                  <a:gd name="T38" fmla="*/ 20472249 w 246"/>
                  <a:gd name="T39" fmla="*/ 20687518 h 284"/>
                  <a:gd name="T40" fmla="*/ 20056261 w 246"/>
                  <a:gd name="T41" fmla="*/ 22002966 h 284"/>
                  <a:gd name="T42" fmla="*/ 19390450 w 246"/>
                  <a:gd name="T43" fmla="*/ 22959812 h 284"/>
                  <a:gd name="T44" fmla="*/ 18558186 w 246"/>
                  <a:gd name="T45" fmla="*/ 23677360 h 284"/>
                  <a:gd name="T46" fmla="*/ 18308651 w 246"/>
                  <a:gd name="T47" fmla="*/ 24394562 h 284"/>
                  <a:gd name="T48" fmla="*/ 15728777 w 246"/>
                  <a:gd name="T49" fmla="*/ 25710010 h 284"/>
                  <a:gd name="T50" fmla="*/ 13648262 w 246"/>
                  <a:gd name="T51" fmla="*/ 27503707 h 284"/>
                  <a:gd name="T52" fmla="*/ 9403860 w 246"/>
                  <a:gd name="T53" fmla="*/ 31689347 h 284"/>
                  <a:gd name="T54" fmla="*/ 7323345 w 246"/>
                  <a:gd name="T55" fmla="*/ 27623356 h 284"/>
                  <a:gd name="T56" fmla="*/ 6574452 w 246"/>
                  <a:gd name="T57" fmla="*/ 26307909 h 284"/>
                  <a:gd name="T58" fmla="*/ 5992011 w 246"/>
                  <a:gd name="T59" fmla="*/ 25829659 h 284"/>
                  <a:gd name="T60" fmla="*/ 4993295 w 246"/>
                  <a:gd name="T61" fmla="*/ 25949308 h 284"/>
                  <a:gd name="T62" fmla="*/ 4493936 w 246"/>
                  <a:gd name="T63" fmla="*/ 26427558 h 284"/>
                  <a:gd name="T64" fmla="*/ 4077949 w 246"/>
                  <a:gd name="T65" fmla="*/ 27264755 h 284"/>
                  <a:gd name="T66" fmla="*/ 3994578 w 246"/>
                  <a:gd name="T67" fmla="*/ 28221255 h 284"/>
                  <a:gd name="T68" fmla="*/ 3745043 w 246"/>
                  <a:gd name="T69" fmla="*/ 30732501 h 284"/>
                  <a:gd name="T70" fmla="*/ 3412138 w 246"/>
                  <a:gd name="T71" fmla="*/ 32287246 h 284"/>
                  <a:gd name="T72" fmla="*/ 2746327 w 246"/>
                  <a:gd name="T73" fmla="*/ 33961295 h 284"/>
                  <a:gd name="T74" fmla="*/ 2163598 w 246"/>
                  <a:gd name="T75" fmla="*/ 29058452 h 284"/>
                  <a:gd name="T76" fmla="*/ 1414704 w 246"/>
                  <a:gd name="T77" fmla="*/ 27145106 h 284"/>
                  <a:gd name="T78" fmla="*/ 915346 w 246"/>
                  <a:gd name="T79" fmla="*/ 26427558 h 284"/>
                  <a:gd name="T80" fmla="*/ 0 w 246"/>
                  <a:gd name="T81" fmla="*/ 25829659 h 284"/>
                  <a:gd name="T82" fmla="*/ 83082 w 246"/>
                  <a:gd name="T83" fmla="*/ 24394562 h 284"/>
                  <a:gd name="T84" fmla="*/ 332906 w 246"/>
                  <a:gd name="T85" fmla="*/ 23079461 h 284"/>
                  <a:gd name="T86" fmla="*/ 1248252 w 246"/>
                  <a:gd name="T87" fmla="*/ 21046465 h 284"/>
                  <a:gd name="T88" fmla="*/ 2579874 w 246"/>
                  <a:gd name="T89" fmla="*/ 19252768 h 284"/>
                  <a:gd name="T90" fmla="*/ 3828125 w 246"/>
                  <a:gd name="T91" fmla="*/ 16861171 h 284"/>
                  <a:gd name="T92" fmla="*/ 2746327 w 246"/>
                  <a:gd name="T93" fmla="*/ 5261443 h 2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46" h="284">
                    <a:moveTo>
                      <a:pt x="33" y="44"/>
                    </a:moveTo>
                    <a:lnTo>
                      <a:pt x="30" y="27"/>
                    </a:lnTo>
                    <a:lnTo>
                      <a:pt x="28" y="24"/>
                    </a:lnTo>
                    <a:lnTo>
                      <a:pt x="26" y="22"/>
                    </a:lnTo>
                    <a:lnTo>
                      <a:pt x="24" y="17"/>
                    </a:lnTo>
                    <a:lnTo>
                      <a:pt x="20" y="6"/>
                    </a:lnTo>
                    <a:lnTo>
                      <a:pt x="35" y="5"/>
                    </a:lnTo>
                    <a:lnTo>
                      <a:pt x="50" y="3"/>
                    </a:lnTo>
                    <a:lnTo>
                      <a:pt x="67" y="1"/>
                    </a:lnTo>
                    <a:lnTo>
                      <a:pt x="87" y="0"/>
                    </a:lnTo>
                    <a:lnTo>
                      <a:pt x="126" y="12"/>
                    </a:lnTo>
                    <a:lnTo>
                      <a:pt x="127" y="22"/>
                    </a:lnTo>
                    <a:lnTo>
                      <a:pt x="131" y="30"/>
                    </a:lnTo>
                    <a:lnTo>
                      <a:pt x="135" y="39"/>
                    </a:lnTo>
                    <a:lnTo>
                      <a:pt x="139" y="46"/>
                    </a:lnTo>
                    <a:lnTo>
                      <a:pt x="145" y="52"/>
                    </a:lnTo>
                    <a:lnTo>
                      <a:pt x="151" y="57"/>
                    </a:lnTo>
                    <a:lnTo>
                      <a:pt x="157" y="62"/>
                    </a:lnTo>
                    <a:lnTo>
                      <a:pt x="165" y="67"/>
                    </a:lnTo>
                    <a:lnTo>
                      <a:pt x="178" y="77"/>
                    </a:lnTo>
                    <a:lnTo>
                      <a:pt x="191" y="87"/>
                    </a:lnTo>
                    <a:lnTo>
                      <a:pt x="198" y="94"/>
                    </a:lnTo>
                    <a:lnTo>
                      <a:pt x="203" y="101"/>
                    </a:lnTo>
                    <a:lnTo>
                      <a:pt x="209" y="109"/>
                    </a:lnTo>
                    <a:lnTo>
                      <a:pt x="212" y="117"/>
                    </a:lnTo>
                    <a:lnTo>
                      <a:pt x="220" y="117"/>
                    </a:lnTo>
                    <a:lnTo>
                      <a:pt x="226" y="117"/>
                    </a:lnTo>
                    <a:lnTo>
                      <a:pt x="223" y="121"/>
                    </a:lnTo>
                    <a:lnTo>
                      <a:pt x="221" y="124"/>
                    </a:lnTo>
                    <a:lnTo>
                      <a:pt x="220" y="126"/>
                    </a:lnTo>
                    <a:lnTo>
                      <a:pt x="221" y="129"/>
                    </a:lnTo>
                    <a:lnTo>
                      <a:pt x="223" y="135"/>
                    </a:lnTo>
                    <a:lnTo>
                      <a:pt x="228" y="140"/>
                    </a:lnTo>
                    <a:lnTo>
                      <a:pt x="234" y="146"/>
                    </a:lnTo>
                    <a:lnTo>
                      <a:pt x="239" y="154"/>
                    </a:lnTo>
                    <a:lnTo>
                      <a:pt x="241" y="158"/>
                    </a:lnTo>
                    <a:lnTo>
                      <a:pt x="244" y="162"/>
                    </a:lnTo>
                    <a:lnTo>
                      <a:pt x="245" y="167"/>
                    </a:lnTo>
                    <a:lnTo>
                      <a:pt x="246" y="173"/>
                    </a:lnTo>
                    <a:lnTo>
                      <a:pt x="245" y="179"/>
                    </a:lnTo>
                    <a:lnTo>
                      <a:pt x="241" y="184"/>
                    </a:lnTo>
                    <a:lnTo>
                      <a:pt x="237" y="189"/>
                    </a:lnTo>
                    <a:lnTo>
                      <a:pt x="233" y="192"/>
                    </a:lnTo>
                    <a:lnTo>
                      <a:pt x="227" y="196"/>
                    </a:lnTo>
                    <a:lnTo>
                      <a:pt x="223" y="198"/>
                    </a:lnTo>
                    <a:lnTo>
                      <a:pt x="221" y="201"/>
                    </a:lnTo>
                    <a:lnTo>
                      <a:pt x="220" y="204"/>
                    </a:lnTo>
                    <a:lnTo>
                      <a:pt x="203" y="209"/>
                    </a:lnTo>
                    <a:lnTo>
                      <a:pt x="189" y="215"/>
                    </a:lnTo>
                    <a:lnTo>
                      <a:pt x="176" y="222"/>
                    </a:lnTo>
                    <a:lnTo>
                      <a:pt x="164" y="230"/>
                    </a:lnTo>
                    <a:lnTo>
                      <a:pt x="139" y="246"/>
                    </a:lnTo>
                    <a:lnTo>
                      <a:pt x="113" y="265"/>
                    </a:lnTo>
                    <a:lnTo>
                      <a:pt x="99" y="247"/>
                    </a:lnTo>
                    <a:lnTo>
                      <a:pt x="88" y="231"/>
                    </a:lnTo>
                    <a:lnTo>
                      <a:pt x="83" y="225"/>
                    </a:lnTo>
                    <a:lnTo>
                      <a:pt x="79" y="220"/>
                    </a:lnTo>
                    <a:lnTo>
                      <a:pt x="76" y="217"/>
                    </a:lnTo>
                    <a:lnTo>
                      <a:pt x="72" y="216"/>
                    </a:lnTo>
                    <a:lnTo>
                      <a:pt x="66" y="216"/>
                    </a:lnTo>
                    <a:lnTo>
                      <a:pt x="60" y="217"/>
                    </a:lnTo>
                    <a:lnTo>
                      <a:pt x="57" y="219"/>
                    </a:lnTo>
                    <a:lnTo>
                      <a:pt x="54" y="221"/>
                    </a:lnTo>
                    <a:lnTo>
                      <a:pt x="52" y="224"/>
                    </a:lnTo>
                    <a:lnTo>
                      <a:pt x="49" y="228"/>
                    </a:lnTo>
                    <a:lnTo>
                      <a:pt x="48" y="231"/>
                    </a:lnTo>
                    <a:lnTo>
                      <a:pt x="48" y="236"/>
                    </a:lnTo>
                    <a:lnTo>
                      <a:pt x="47" y="246"/>
                    </a:lnTo>
                    <a:lnTo>
                      <a:pt x="45" y="257"/>
                    </a:lnTo>
                    <a:lnTo>
                      <a:pt x="43" y="264"/>
                    </a:lnTo>
                    <a:lnTo>
                      <a:pt x="41" y="270"/>
                    </a:lnTo>
                    <a:lnTo>
                      <a:pt x="37" y="277"/>
                    </a:lnTo>
                    <a:lnTo>
                      <a:pt x="33" y="284"/>
                    </a:lnTo>
                    <a:lnTo>
                      <a:pt x="30" y="262"/>
                    </a:lnTo>
                    <a:lnTo>
                      <a:pt x="26" y="243"/>
                    </a:lnTo>
                    <a:lnTo>
                      <a:pt x="23" y="234"/>
                    </a:lnTo>
                    <a:lnTo>
                      <a:pt x="17" y="227"/>
                    </a:lnTo>
                    <a:lnTo>
                      <a:pt x="14" y="224"/>
                    </a:lnTo>
                    <a:lnTo>
                      <a:pt x="11" y="221"/>
                    </a:lnTo>
                    <a:lnTo>
                      <a:pt x="5" y="218"/>
                    </a:lnTo>
                    <a:lnTo>
                      <a:pt x="0" y="216"/>
                    </a:lnTo>
                    <a:lnTo>
                      <a:pt x="0" y="210"/>
                    </a:lnTo>
                    <a:lnTo>
                      <a:pt x="1" y="204"/>
                    </a:lnTo>
                    <a:lnTo>
                      <a:pt x="2" y="197"/>
                    </a:lnTo>
                    <a:lnTo>
                      <a:pt x="4" y="193"/>
                    </a:lnTo>
                    <a:lnTo>
                      <a:pt x="9" y="184"/>
                    </a:lnTo>
                    <a:lnTo>
                      <a:pt x="15" y="176"/>
                    </a:lnTo>
                    <a:lnTo>
                      <a:pt x="23" y="169"/>
                    </a:lnTo>
                    <a:lnTo>
                      <a:pt x="31" y="161"/>
                    </a:lnTo>
                    <a:lnTo>
                      <a:pt x="38" y="153"/>
                    </a:lnTo>
                    <a:lnTo>
                      <a:pt x="46" y="141"/>
                    </a:lnTo>
                    <a:lnTo>
                      <a:pt x="0" y="62"/>
                    </a:lnTo>
                    <a:lnTo>
                      <a:pt x="33" y="4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26" name="Freeform 354"/>
              <p:cNvSpPr>
                <a:spLocks/>
              </p:cNvSpPr>
              <p:nvPr/>
            </p:nvSpPr>
            <p:spPr bwMode="auto">
              <a:xfrm>
                <a:off x="3212306" y="2290107"/>
                <a:ext cx="44876" cy="39701"/>
              </a:xfrm>
              <a:custGeom>
                <a:avLst/>
                <a:gdLst>
                  <a:gd name="T0" fmla="*/ 8967908 w 160"/>
                  <a:gd name="T1" fmla="*/ 0 h 117"/>
                  <a:gd name="T2" fmla="*/ 8967908 w 160"/>
                  <a:gd name="T3" fmla="*/ 1036298 h 117"/>
                  <a:gd name="T4" fmla="*/ 8967908 w 160"/>
                  <a:gd name="T5" fmla="*/ 2072596 h 117"/>
                  <a:gd name="T6" fmla="*/ 9046721 w 160"/>
                  <a:gd name="T7" fmla="*/ 2878492 h 117"/>
                  <a:gd name="T8" fmla="*/ 9204068 w 160"/>
                  <a:gd name="T9" fmla="*/ 3684389 h 117"/>
                  <a:gd name="T10" fmla="*/ 9361414 w 160"/>
                  <a:gd name="T11" fmla="*/ 3914790 h 117"/>
                  <a:gd name="T12" fmla="*/ 9518480 w 160"/>
                  <a:gd name="T13" fmla="*/ 4260223 h 117"/>
                  <a:gd name="T14" fmla="*/ 9675827 w 160"/>
                  <a:gd name="T15" fmla="*/ 4375254 h 117"/>
                  <a:gd name="T16" fmla="*/ 9990520 w 160"/>
                  <a:gd name="T17" fmla="*/ 4490624 h 117"/>
                  <a:gd name="T18" fmla="*/ 10305212 w 160"/>
                  <a:gd name="T19" fmla="*/ 4605655 h 117"/>
                  <a:gd name="T20" fmla="*/ 10619905 w 160"/>
                  <a:gd name="T21" fmla="*/ 4490624 h 117"/>
                  <a:gd name="T22" fmla="*/ 11013412 w 160"/>
                  <a:gd name="T23" fmla="*/ 4375254 h 117"/>
                  <a:gd name="T24" fmla="*/ 11485171 w 160"/>
                  <a:gd name="T25" fmla="*/ 4145192 h 117"/>
                  <a:gd name="T26" fmla="*/ 11721331 w 160"/>
                  <a:gd name="T27" fmla="*/ 4951088 h 117"/>
                  <a:gd name="T28" fmla="*/ 12036024 w 160"/>
                  <a:gd name="T29" fmla="*/ 5987386 h 117"/>
                  <a:gd name="T30" fmla="*/ 12350717 w 160"/>
                  <a:gd name="T31" fmla="*/ 7369116 h 117"/>
                  <a:gd name="T32" fmla="*/ 12586596 w 160"/>
                  <a:gd name="T33" fmla="*/ 8520445 h 117"/>
                  <a:gd name="T34" fmla="*/ 10462559 w 160"/>
                  <a:gd name="T35" fmla="*/ 10132577 h 117"/>
                  <a:gd name="T36" fmla="*/ 8338522 w 160"/>
                  <a:gd name="T37" fmla="*/ 11744370 h 117"/>
                  <a:gd name="T38" fmla="*/ 7237377 w 160"/>
                  <a:gd name="T39" fmla="*/ 12320204 h 117"/>
                  <a:gd name="T40" fmla="*/ 5978605 w 160"/>
                  <a:gd name="T41" fmla="*/ 13011070 h 117"/>
                  <a:gd name="T42" fmla="*/ 4877180 w 160"/>
                  <a:gd name="T43" fmla="*/ 13356502 h 117"/>
                  <a:gd name="T44" fmla="*/ 3697221 w 160"/>
                  <a:gd name="T45" fmla="*/ 13471533 h 117"/>
                  <a:gd name="T46" fmla="*/ 2517263 w 160"/>
                  <a:gd name="T47" fmla="*/ 11398938 h 117"/>
                  <a:gd name="T48" fmla="*/ 1651998 w 160"/>
                  <a:gd name="T49" fmla="*/ 9556743 h 117"/>
                  <a:gd name="T50" fmla="*/ 786732 w 160"/>
                  <a:gd name="T51" fmla="*/ 7944611 h 117"/>
                  <a:gd name="T52" fmla="*/ 0 w 160"/>
                  <a:gd name="T53" fmla="*/ 6332818 h 117"/>
                  <a:gd name="T54" fmla="*/ 1022612 w 160"/>
                  <a:gd name="T55" fmla="*/ 5526922 h 117"/>
                  <a:gd name="T56" fmla="*/ 3225182 w 160"/>
                  <a:gd name="T57" fmla="*/ 3684389 h 117"/>
                  <a:gd name="T58" fmla="*/ 4720114 w 160"/>
                  <a:gd name="T59" fmla="*/ 2648091 h 117"/>
                  <a:gd name="T60" fmla="*/ 6135952 w 160"/>
                  <a:gd name="T61" fmla="*/ 1612132 h 117"/>
                  <a:gd name="T62" fmla="*/ 7630603 w 160"/>
                  <a:gd name="T63" fmla="*/ 690865 h 117"/>
                  <a:gd name="T64" fmla="*/ 8967908 w 160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17">
                    <a:moveTo>
                      <a:pt x="114" y="0"/>
                    </a:moveTo>
                    <a:lnTo>
                      <a:pt x="114" y="9"/>
                    </a:lnTo>
                    <a:lnTo>
                      <a:pt x="114" y="18"/>
                    </a:lnTo>
                    <a:lnTo>
                      <a:pt x="115" y="25"/>
                    </a:lnTo>
                    <a:lnTo>
                      <a:pt x="117" y="32"/>
                    </a:lnTo>
                    <a:lnTo>
                      <a:pt x="119" y="34"/>
                    </a:lnTo>
                    <a:lnTo>
                      <a:pt x="121" y="37"/>
                    </a:lnTo>
                    <a:lnTo>
                      <a:pt x="123" y="38"/>
                    </a:lnTo>
                    <a:lnTo>
                      <a:pt x="127" y="39"/>
                    </a:lnTo>
                    <a:lnTo>
                      <a:pt x="131" y="40"/>
                    </a:lnTo>
                    <a:lnTo>
                      <a:pt x="135" y="39"/>
                    </a:lnTo>
                    <a:lnTo>
                      <a:pt x="140" y="38"/>
                    </a:lnTo>
                    <a:lnTo>
                      <a:pt x="146" y="36"/>
                    </a:lnTo>
                    <a:lnTo>
                      <a:pt x="149" y="43"/>
                    </a:lnTo>
                    <a:lnTo>
                      <a:pt x="153" y="52"/>
                    </a:lnTo>
                    <a:lnTo>
                      <a:pt x="157" y="64"/>
                    </a:lnTo>
                    <a:lnTo>
                      <a:pt x="160" y="74"/>
                    </a:lnTo>
                    <a:lnTo>
                      <a:pt x="133" y="88"/>
                    </a:lnTo>
                    <a:lnTo>
                      <a:pt x="106" y="102"/>
                    </a:lnTo>
                    <a:lnTo>
                      <a:pt x="92" y="107"/>
                    </a:lnTo>
                    <a:lnTo>
                      <a:pt x="76" y="113"/>
                    </a:lnTo>
                    <a:lnTo>
                      <a:pt x="62" y="116"/>
                    </a:lnTo>
                    <a:lnTo>
                      <a:pt x="47" y="117"/>
                    </a:lnTo>
                    <a:lnTo>
                      <a:pt x="32" y="99"/>
                    </a:lnTo>
                    <a:lnTo>
                      <a:pt x="21" y="83"/>
                    </a:lnTo>
                    <a:lnTo>
                      <a:pt x="10" y="69"/>
                    </a:lnTo>
                    <a:lnTo>
                      <a:pt x="0" y="55"/>
                    </a:lnTo>
                    <a:lnTo>
                      <a:pt x="13" y="48"/>
                    </a:lnTo>
                    <a:lnTo>
                      <a:pt x="41" y="32"/>
                    </a:lnTo>
                    <a:lnTo>
                      <a:pt x="60" y="23"/>
                    </a:lnTo>
                    <a:lnTo>
                      <a:pt x="78" y="14"/>
                    </a:lnTo>
                    <a:lnTo>
                      <a:pt x="97" y="6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27" name="Freeform 355"/>
              <p:cNvSpPr>
                <a:spLocks/>
              </p:cNvSpPr>
              <p:nvPr/>
            </p:nvSpPr>
            <p:spPr bwMode="auto">
              <a:xfrm>
                <a:off x="3268066" y="2700280"/>
                <a:ext cx="269411" cy="403204"/>
              </a:xfrm>
              <a:custGeom>
                <a:avLst/>
                <a:gdLst>
                  <a:gd name="T0" fmla="*/ 742 w 943"/>
                  <a:gd name="T1" fmla="*/ 5 h 1172"/>
                  <a:gd name="T2" fmla="*/ 765 w 943"/>
                  <a:gd name="T3" fmla="*/ 23 h 1172"/>
                  <a:gd name="T4" fmla="*/ 803 w 943"/>
                  <a:gd name="T5" fmla="*/ 30 h 1172"/>
                  <a:gd name="T6" fmla="*/ 814 w 943"/>
                  <a:gd name="T7" fmla="*/ 55 h 1172"/>
                  <a:gd name="T8" fmla="*/ 835 w 943"/>
                  <a:gd name="T9" fmla="*/ 109 h 1172"/>
                  <a:gd name="T10" fmla="*/ 837 w 943"/>
                  <a:gd name="T11" fmla="*/ 187 h 1172"/>
                  <a:gd name="T12" fmla="*/ 857 w 943"/>
                  <a:gd name="T13" fmla="*/ 243 h 1172"/>
                  <a:gd name="T14" fmla="*/ 922 w 943"/>
                  <a:gd name="T15" fmla="*/ 292 h 1172"/>
                  <a:gd name="T16" fmla="*/ 879 w 943"/>
                  <a:gd name="T17" fmla="*/ 361 h 1172"/>
                  <a:gd name="T18" fmla="*/ 851 w 943"/>
                  <a:gd name="T19" fmla="*/ 410 h 1172"/>
                  <a:gd name="T20" fmla="*/ 809 w 943"/>
                  <a:gd name="T21" fmla="*/ 635 h 1172"/>
                  <a:gd name="T22" fmla="*/ 770 w 943"/>
                  <a:gd name="T23" fmla="*/ 677 h 1172"/>
                  <a:gd name="T24" fmla="*/ 763 w 943"/>
                  <a:gd name="T25" fmla="*/ 721 h 1172"/>
                  <a:gd name="T26" fmla="*/ 745 w 943"/>
                  <a:gd name="T27" fmla="*/ 735 h 1172"/>
                  <a:gd name="T28" fmla="*/ 723 w 943"/>
                  <a:gd name="T29" fmla="*/ 798 h 1172"/>
                  <a:gd name="T30" fmla="*/ 692 w 943"/>
                  <a:gd name="T31" fmla="*/ 877 h 1172"/>
                  <a:gd name="T32" fmla="*/ 662 w 943"/>
                  <a:gd name="T33" fmla="*/ 903 h 1172"/>
                  <a:gd name="T34" fmla="*/ 664 w 943"/>
                  <a:gd name="T35" fmla="*/ 934 h 1172"/>
                  <a:gd name="T36" fmla="*/ 686 w 943"/>
                  <a:gd name="T37" fmla="*/ 939 h 1172"/>
                  <a:gd name="T38" fmla="*/ 709 w 943"/>
                  <a:gd name="T39" fmla="*/ 950 h 1172"/>
                  <a:gd name="T40" fmla="*/ 742 w 943"/>
                  <a:gd name="T41" fmla="*/ 971 h 1172"/>
                  <a:gd name="T42" fmla="*/ 756 w 943"/>
                  <a:gd name="T43" fmla="*/ 1007 h 1172"/>
                  <a:gd name="T44" fmla="*/ 775 w 943"/>
                  <a:gd name="T45" fmla="*/ 1043 h 1172"/>
                  <a:gd name="T46" fmla="*/ 803 w 943"/>
                  <a:gd name="T47" fmla="*/ 1053 h 1172"/>
                  <a:gd name="T48" fmla="*/ 809 w 943"/>
                  <a:gd name="T49" fmla="*/ 1094 h 1172"/>
                  <a:gd name="T50" fmla="*/ 718 w 943"/>
                  <a:gd name="T51" fmla="*/ 1115 h 1172"/>
                  <a:gd name="T52" fmla="*/ 687 w 943"/>
                  <a:gd name="T53" fmla="*/ 1157 h 1172"/>
                  <a:gd name="T54" fmla="*/ 598 w 943"/>
                  <a:gd name="T55" fmla="*/ 1170 h 1172"/>
                  <a:gd name="T56" fmla="*/ 515 w 943"/>
                  <a:gd name="T57" fmla="*/ 1158 h 1172"/>
                  <a:gd name="T58" fmla="*/ 464 w 943"/>
                  <a:gd name="T59" fmla="*/ 1123 h 1172"/>
                  <a:gd name="T60" fmla="*/ 390 w 943"/>
                  <a:gd name="T61" fmla="*/ 1125 h 1172"/>
                  <a:gd name="T62" fmla="*/ 319 w 943"/>
                  <a:gd name="T63" fmla="*/ 1120 h 1172"/>
                  <a:gd name="T64" fmla="*/ 297 w 943"/>
                  <a:gd name="T65" fmla="*/ 1104 h 1172"/>
                  <a:gd name="T66" fmla="*/ 294 w 943"/>
                  <a:gd name="T67" fmla="*/ 1075 h 1172"/>
                  <a:gd name="T68" fmla="*/ 274 w 943"/>
                  <a:gd name="T69" fmla="*/ 1029 h 1172"/>
                  <a:gd name="T70" fmla="*/ 216 w 943"/>
                  <a:gd name="T71" fmla="*/ 974 h 1172"/>
                  <a:gd name="T72" fmla="*/ 193 w 943"/>
                  <a:gd name="T73" fmla="*/ 925 h 1172"/>
                  <a:gd name="T74" fmla="*/ 152 w 943"/>
                  <a:gd name="T75" fmla="*/ 903 h 1172"/>
                  <a:gd name="T76" fmla="*/ 120 w 943"/>
                  <a:gd name="T77" fmla="*/ 846 h 1172"/>
                  <a:gd name="T78" fmla="*/ 97 w 943"/>
                  <a:gd name="T79" fmla="*/ 788 h 1172"/>
                  <a:gd name="T80" fmla="*/ 65 w 943"/>
                  <a:gd name="T81" fmla="*/ 758 h 1172"/>
                  <a:gd name="T82" fmla="*/ 33 w 943"/>
                  <a:gd name="T83" fmla="*/ 676 h 1172"/>
                  <a:gd name="T84" fmla="*/ 4 w 943"/>
                  <a:gd name="T85" fmla="*/ 611 h 1172"/>
                  <a:gd name="T86" fmla="*/ 18 w 943"/>
                  <a:gd name="T87" fmla="*/ 577 h 1172"/>
                  <a:gd name="T88" fmla="*/ 29 w 943"/>
                  <a:gd name="T89" fmla="*/ 521 h 1172"/>
                  <a:gd name="T90" fmla="*/ 64 w 943"/>
                  <a:gd name="T91" fmla="*/ 474 h 1172"/>
                  <a:gd name="T92" fmla="*/ 113 w 943"/>
                  <a:gd name="T93" fmla="*/ 222 h 1172"/>
                  <a:gd name="T94" fmla="*/ 123 w 943"/>
                  <a:gd name="T95" fmla="*/ 179 h 1172"/>
                  <a:gd name="T96" fmla="*/ 153 w 943"/>
                  <a:gd name="T97" fmla="*/ 171 h 1172"/>
                  <a:gd name="T98" fmla="*/ 160 w 943"/>
                  <a:gd name="T99" fmla="*/ 122 h 1172"/>
                  <a:gd name="T100" fmla="*/ 159 w 943"/>
                  <a:gd name="T101" fmla="*/ 67 h 1172"/>
                  <a:gd name="T102" fmla="*/ 679 w 943"/>
                  <a:gd name="T103" fmla="*/ 69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43" h="1172">
                    <a:moveTo>
                      <a:pt x="711" y="30"/>
                    </a:moveTo>
                    <a:lnTo>
                      <a:pt x="715" y="25"/>
                    </a:lnTo>
                    <a:lnTo>
                      <a:pt x="728" y="15"/>
                    </a:lnTo>
                    <a:lnTo>
                      <a:pt x="735" y="9"/>
                    </a:lnTo>
                    <a:lnTo>
                      <a:pt x="742" y="5"/>
                    </a:lnTo>
                    <a:lnTo>
                      <a:pt x="747" y="1"/>
                    </a:lnTo>
                    <a:lnTo>
                      <a:pt x="751" y="0"/>
                    </a:lnTo>
                    <a:lnTo>
                      <a:pt x="755" y="10"/>
                    </a:lnTo>
                    <a:lnTo>
                      <a:pt x="759" y="17"/>
                    </a:lnTo>
                    <a:lnTo>
                      <a:pt x="765" y="23"/>
                    </a:lnTo>
                    <a:lnTo>
                      <a:pt x="769" y="26"/>
                    </a:lnTo>
                    <a:lnTo>
                      <a:pt x="776" y="28"/>
                    </a:lnTo>
                    <a:lnTo>
                      <a:pt x="784" y="30"/>
                    </a:lnTo>
                    <a:lnTo>
                      <a:pt x="792" y="30"/>
                    </a:lnTo>
                    <a:lnTo>
                      <a:pt x="803" y="30"/>
                    </a:lnTo>
                    <a:lnTo>
                      <a:pt x="804" y="40"/>
                    </a:lnTo>
                    <a:lnTo>
                      <a:pt x="808" y="48"/>
                    </a:lnTo>
                    <a:lnTo>
                      <a:pt x="810" y="51"/>
                    </a:lnTo>
                    <a:lnTo>
                      <a:pt x="812" y="53"/>
                    </a:lnTo>
                    <a:lnTo>
                      <a:pt x="814" y="55"/>
                    </a:lnTo>
                    <a:lnTo>
                      <a:pt x="816" y="55"/>
                    </a:lnTo>
                    <a:lnTo>
                      <a:pt x="823" y="76"/>
                    </a:lnTo>
                    <a:lnTo>
                      <a:pt x="830" y="94"/>
                    </a:lnTo>
                    <a:lnTo>
                      <a:pt x="832" y="102"/>
                    </a:lnTo>
                    <a:lnTo>
                      <a:pt x="835" y="109"/>
                    </a:lnTo>
                    <a:lnTo>
                      <a:pt x="836" y="116"/>
                    </a:lnTo>
                    <a:lnTo>
                      <a:pt x="837" y="123"/>
                    </a:lnTo>
                    <a:lnTo>
                      <a:pt x="836" y="150"/>
                    </a:lnTo>
                    <a:lnTo>
                      <a:pt x="836" y="175"/>
                    </a:lnTo>
                    <a:lnTo>
                      <a:pt x="837" y="187"/>
                    </a:lnTo>
                    <a:lnTo>
                      <a:pt x="838" y="200"/>
                    </a:lnTo>
                    <a:lnTo>
                      <a:pt x="842" y="211"/>
                    </a:lnTo>
                    <a:lnTo>
                      <a:pt x="845" y="222"/>
                    </a:lnTo>
                    <a:lnTo>
                      <a:pt x="851" y="232"/>
                    </a:lnTo>
                    <a:lnTo>
                      <a:pt x="857" y="243"/>
                    </a:lnTo>
                    <a:lnTo>
                      <a:pt x="866" y="253"/>
                    </a:lnTo>
                    <a:lnTo>
                      <a:pt x="876" y="264"/>
                    </a:lnTo>
                    <a:lnTo>
                      <a:pt x="889" y="273"/>
                    </a:lnTo>
                    <a:lnTo>
                      <a:pt x="904" y="283"/>
                    </a:lnTo>
                    <a:lnTo>
                      <a:pt x="922" y="292"/>
                    </a:lnTo>
                    <a:lnTo>
                      <a:pt x="943" y="301"/>
                    </a:lnTo>
                    <a:lnTo>
                      <a:pt x="928" y="314"/>
                    </a:lnTo>
                    <a:lnTo>
                      <a:pt x="913" y="328"/>
                    </a:lnTo>
                    <a:lnTo>
                      <a:pt x="896" y="344"/>
                    </a:lnTo>
                    <a:lnTo>
                      <a:pt x="879" y="361"/>
                    </a:lnTo>
                    <a:lnTo>
                      <a:pt x="871" y="370"/>
                    </a:lnTo>
                    <a:lnTo>
                      <a:pt x="865" y="380"/>
                    </a:lnTo>
                    <a:lnTo>
                      <a:pt x="859" y="389"/>
                    </a:lnTo>
                    <a:lnTo>
                      <a:pt x="854" y="399"/>
                    </a:lnTo>
                    <a:lnTo>
                      <a:pt x="851" y="410"/>
                    </a:lnTo>
                    <a:lnTo>
                      <a:pt x="849" y="420"/>
                    </a:lnTo>
                    <a:lnTo>
                      <a:pt x="848" y="432"/>
                    </a:lnTo>
                    <a:lnTo>
                      <a:pt x="851" y="443"/>
                    </a:lnTo>
                    <a:lnTo>
                      <a:pt x="830" y="616"/>
                    </a:lnTo>
                    <a:lnTo>
                      <a:pt x="809" y="635"/>
                    </a:lnTo>
                    <a:lnTo>
                      <a:pt x="787" y="652"/>
                    </a:lnTo>
                    <a:lnTo>
                      <a:pt x="782" y="658"/>
                    </a:lnTo>
                    <a:lnTo>
                      <a:pt x="778" y="663"/>
                    </a:lnTo>
                    <a:lnTo>
                      <a:pt x="774" y="670"/>
                    </a:lnTo>
                    <a:lnTo>
                      <a:pt x="770" y="677"/>
                    </a:lnTo>
                    <a:lnTo>
                      <a:pt x="767" y="686"/>
                    </a:lnTo>
                    <a:lnTo>
                      <a:pt x="766" y="696"/>
                    </a:lnTo>
                    <a:lnTo>
                      <a:pt x="764" y="708"/>
                    </a:lnTo>
                    <a:lnTo>
                      <a:pt x="764" y="721"/>
                    </a:lnTo>
                    <a:lnTo>
                      <a:pt x="763" y="721"/>
                    </a:lnTo>
                    <a:lnTo>
                      <a:pt x="758" y="721"/>
                    </a:lnTo>
                    <a:lnTo>
                      <a:pt x="755" y="723"/>
                    </a:lnTo>
                    <a:lnTo>
                      <a:pt x="752" y="726"/>
                    </a:lnTo>
                    <a:lnTo>
                      <a:pt x="748" y="730"/>
                    </a:lnTo>
                    <a:lnTo>
                      <a:pt x="745" y="735"/>
                    </a:lnTo>
                    <a:lnTo>
                      <a:pt x="741" y="743"/>
                    </a:lnTo>
                    <a:lnTo>
                      <a:pt x="736" y="752"/>
                    </a:lnTo>
                    <a:lnTo>
                      <a:pt x="732" y="766"/>
                    </a:lnTo>
                    <a:lnTo>
                      <a:pt x="728" y="780"/>
                    </a:lnTo>
                    <a:lnTo>
                      <a:pt x="723" y="798"/>
                    </a:lnTo>
                    <a:lnTo>
                      <a:pt x="719" y="821"/>
                    </a:lnTo>
                    <a:lnTo>
                      <a:pt x="714" y="845"/>
                    </a:lnTo>
                    <a:lnTo>
                      <a:pt x="711" y="875"/>
                    </a:lnTo>
                    <a:lnTo>
                      <a:pt x="701" y="875"/>
                    </a:lnTo>
                    <a:lnTo>
                      <a:pt x="692" y="877"/>
                    </a:lnTo>
                    <a:lnTo>
                      <a:pt x="684" y="880"/>
                    </a:lnTo>
                    <a:lnTo>
                      <a:pt x="677" y="884"/>
                    </a:lnTo>
                    <a:lnTo>
                      <a:pt x="670" y="890"/>
                    </a:lnTo>
                    <a:lnTo>
                      <a:pt x="665" y="896"/>
                    </a:lnTo>
                    <a:lnTo>
                      <a:pt x="662" y="903"/>
                    </a:lnTo>
                    <a:lnTo>
                      <a:pt x="659" y="910"/>
                    </a:lnTo>
                    <a:lnTo>
                      <a:pt x="658" y="917"/>
                    </a:lnTo>
                    <a:lnTo>
                      <a:pt x="658" y="924"/>
                    </a:lnTo>
                    <a:lnTo>
                      <a:pt x="661" y="929"/>
                    </a:lnTo>
                    <a:lnTo>
                      <a:pt x="664" y="934"/>
                    </a:lnTo>
                    <a:lnTo>
                      <a:pt x="666" y="936"/>
                    </a:lnTo>
                    <a:lnTo>
                      <a:pt x="669" y="937"/>
                    </a:lnTo>
                    <a:lnTo>
                      <a:pt x="673" y="938"/>
                    </a:lnTo>
                    <a:lnTo>
                      <a:pt x="677" y="939"/>
                    </a:lnTo>
                    <a:lnTo>
                      <a:pt x="686" y="939"/>
                    </a:lnTo>
                    <a:lnTo>
                      <a:pt x="697" y="936"/>
                    </a:lnTo>
                    <a:lnTo>
                      <a:pt x="700" y="941"/>
                    </a:lnTo>
                    <a:lnTo>
                      <a:pt x="702" y="944"/>
                    </a:lnTo>
                    <a:lnTo>
                      <a:pt x="706" y="947"/>
                    </a:lnTo>
                    <a:lnTo>
                      <a:pt x="709" y="950"/>
                    </a:lnTo>
                    <a:lnTo>
                      <a:pt x="717" y="955"/>
                    </a:lnTo>
                    <a:lnTo>
                      <a:pt x="724" y="958"/>
                    </a:lnTo>
                    <a:lnTo>
                      <a:pt x="731" y="963"/>
                    </a:lnTo>
                    <a:lnTo>
                      <a:pt x="739" y="968"/>
                    </a:lnTo>
                    <a:lnTo>
                      <a:pt x="742" y="971"/>
                    </a:lnTo>
                    <a:lnTo>
                      <a:pt x="745" y="975"/>
                    </a:lnTo>
                    <a:lnTo>
                      <a:pt x="747" y="981"/>
                    </a:lnTo>
                    <a:lnTo>
                      <a:pt x="751" y="986"/>
                    </a:lnTo>
                    <a:lnTo>
                      <a:pt x="753" y="996"/>
                    </a:lnTo>
                    <a:lnTo>
                      <a:pt x="756" y="1007"/>
                    </a:lnTo>
                    <a:lnTo>
                      <a:pt x="759" y="1018"/>
                    </a:lnTo>
                    <a:lnTo>
                      <a:pt x="765" y="1028"/>
                    </a:lnTo>
                    <a:lnTo>
                      <a:pt x="767" y="1033"/>
                    </a:lnTo>
                    <a:lnTo>
                      <a:pt x="771" y="1039"/>
                    </a:lnTo>
                    <a:lnTo>
                      <a:pt x="775" y="1043"/>
                    </a:lnTo>
                    <a:lnTo>
                      <a:pt x="779" y="1046"/>
                    </a:lnTo>
                    <a:lnTo>
                      <a:pt x="785" y="1049"/>
                    </a:lnTo>
                    <a:lnTo>
                      <a:pt x="790" y="1052"/>
                    </a:lnTo>
                    <a:lnTo>
                      <a:pt x="797" y="1053"/>
                    </a:lnTo>
                    <a:lnTo>
                      <a:pt x="803" y="1053"/>
                    </a:lnTo>
                    <a:lnTo>
                      <a:pt x="810" y="1063"/>
                    </a:lnTo>
                    <a:lnTo>
                      <a:pt x="814" y="1071"/>
                    </a:lnTo>
                    <a:lnTo>
                      <a:pt x="815" y="1076"/>
                    </a:lnTo>
                    <a:lnTo>
                      <a:pt x="815" y="1081"/>
                    </a:lnTo>
                    <a:lnTo>
                      <a:pt x="809" y="1094"/>
                    </a:lnTo>
                    <a:lnTo>
                      <a:pt x="797" y="1115"/>
                    </a:lnTo>
                    <a:lnTo>
                      <a:pt x="776" y="1115"/>
                    </a:lnTo>
                    <a:lnTo>
                      <a:pt x="755" y="1115"/>
                    </a:lnTo>
                    <a:lnTo>
                      <a:pt x="734" y="1115"/>
                    </a:lnTo>
                    <a:lnTo>
                      <a:pt x="718" y="1115"/>
                    </a:lnTo>
                    <a:lnTo>
                      <a:pt x="718" y="1127"/>
                    </a:lnTo>
                    <a:lnTo>
                      <a:pt x="718" y="1139"/>
                    </a:lnTo>
                    <a:lnTo>
                      <a:pt x="711" y="1143"/>
                    </a:lnTo>
                    <a:lnTo>
                      <a:pt x="697" y="1152"/>
                    </a:lnTo>
                    <a:lnTo>
                      <a:pt x="687" y="1157"/>
                    </a:lnTo>
                    <a:lnTo>
                      <a:pt x="675" y="1161"/>
                    </a:lnTo>
                    <a:lnTo>
                      <a:pt x="663" y="1163"/>
                    </a:lnTo>
                    <a:lnTo>
                      <a:pt x="651" y="1164"/>
                    </a:lnTo>
                    <a:lnTo>
                      <a:pt x="628" y="1166"/>
                    </a:lnTo>
                    <a:lnTo>
                      <a:pt x="598" y="1170"/>
                    </a:lnTo>
                    <a:lnTo>
                      <a:pt x="583" y="1171"/>
                    </a:lnTo>
                    <a:lnTo>
                      <a:pt x="566" y="1172"/>
                    </a:lnTo>
                    <a:lnTo>
                      <a:pt x="549" y="1172"/>
                    </a:lnTo>
                    <a:lnTo>
                      <a:pt x="531" y="1170"/>
                    </a:lnTo>
                    <a:lnTo>
                      <a:pt x="515" y="1158"/>
                    </a:lnTo>
                    <a:lnTo>
                      <a:pt x="496" y="1141"/>
                    </a:lnTo>
                    <a:lnTo>
                      <a:pt x="486" y="1133"/>
                    </a:lnTo>
                    <a:lnTo>
                      <a:pt x="475" y="1127"/>
                    </a:lnTo>
                    <a:lnTo>
                      <a:pt x="470" y="1124"/>
                    </a:lnTo>
                    <a:lnTo>
                      <a:pt x="464" y="1123"/>
                    </a:lnTo>
                    <a:lnTo>
                      <a:pt x="457" y="1121"/>
                    </a:lnTo>
                    <a:lnTo>
                      <a:pt x="452" y="1121"/>
                    </a:lnTo>
                    <a:lnTo>
                      <a:pt x="432" y="1122"/>
                    </a:lnTo>
                    <a:lnTo>
                      <a:pt x="405" y="1124"/>
                    </a:lnTo>
                    <a:lnTo>
                      <a:pt x="390" y="1125"/>
                    </a:lnTo>
                    <a:lnTo>
                      <a:pt x="375" y="1126"/>
                    </a:lnTo>
                    <a:lnTo>
                      <a:pt x="360" y="1126"/>
                    </a:lnTo>
                    <a:lnTo>
                      <a:pt x="345" y="1125"/>
                    </a:lnTo>
                    <a:lnTo>
                      <a:pt x="331" y="1123"/>
                    </a:lnTo>
                    <a:lnTo>
                      <a:pt x="319" y="1120"/>
                    </a:lnTo>
                    <a:lnTo>
                      <a:pt x="314" y="1117"/>
                    </a:lnTo>
                    <a:lnTo>
                      <a:pt x="308" y="1115"/>
                    </a:lnTo>
                    <a:lnTo>
                      <a:pt x="304" y="1112"/>
                    </a:lnTo>
                    <a:lnTo>
                      <a:pt x="300" y="1108"/>
                    </a:lnTo>
                    <a:lnTo>
                      <a:pt x="297" y="1104"/>
                    </a:lnTo>
                    <a:lnTo>
                      <a:pt x="295" y="1100"/>
                    </a:lnTo>
                    <a:lnTo>
                      <a:pt x="293" y="1095"/>
                    </a:lnTo>
                    <a:lnTo>
                      <a:pt x="292" y="1088"/>
                    </a:lnTo>
                    <a:lnTo>
                      <a:pt x="293" y="1082"/>
                    </a:lnTo>
                    <a:lnTo>
                      <a:pt x="294" y="1075"/>
                    </a:lnTo>
                    <a:lnTo>
                      <a:pt x="295" y="1068"/>
                    </a:lnTo>
                    <a:lnTo>
                      <a:pt x="298" y="1060"/>
                    </a:lnTo>
                    <a:lnTo>
                      <a:pt x="291" y="1049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1"/>
                    </a:lnTo>
                    <a:lnTo>
                      <a:pt x="248" y="1005"/>
                    </a:lnTo>
                    <a:lnTo>
                      <a:pt x="230" y="990"/>
                    </a:lnTo>
                    <a:lnTo>
                      <a:pt x="222" y="983"/>
                    </a:lnTo>
                    <a:lnTo>
                      <a:pt x="216" y="974"/>
                    </a:lnTo>
                    <a:lnTo>
                      <a:pt x="209" y="966"/>
                    </a:lnTo>
                    <a:lnTo>
                      <a:pt x="204" y="957"/>
                    </a:lnTo>
                    <a:lnTo>
                      <a:pt x="198" y="947"/>
                    </a:lnTo>
                    <a:lnTo>
                      <a:pt x="195" y="937"/>
                    </a:lnTo>
                    <a:lnTo>
                      <a:pt x="193" y="925"/>
                    </a:lnTo>
                    <a:lnTo>
                      <a:pt x="193" y="911"/>
                    </a:lnTo>
                    <a:lnTo>
                      <a:pt x="180" y="911"/>
                    </a:lnTo>
                    <a:lnTo>
                      <a:pt x="169" y="909"/>
                    </a:lnTo>
                    <a:lnTo>
                      <a:pt x="160" y="907"/>
                    </a:lnTo>
                    <a:lnTo>
                      <a:pt x="152" y="903"/>
                    </a:lnTo>
                    <a:lnTo>
                      <a:pt x="146" y="898"/>
                    </a:lnTo>
                    <a:lnTo>
                      <a:pt x="140" y="893"/>
                    </a:lnTo>
                    <a:lnTo>
                      <a:pt x="136" y="887"/>
                    </a:lnTo>
                    <a:lnTo>
                      <a:pt x="131" y="880"/>
                    </a:lnTo>
                    <a:lnTo>
                      <a:pt x="120" y="846"/>
                    </a:lnTo>
                    <a:lnTo>
                      <a:pt x="106" y="806"/>
                    </a:lnTo>
                    <a:lnTo>
                      <a:pt x="105" y="801"/>
                    </a:lnTo>
                    <a:lnTo>
                      <a:pt x="103" y="796"/>
                    </a:lnTo>
                    <a:lnTo>
                      <a:pt x="99" y="792"/>
                    </a:lnTo>
                    <a:lnTo>
                      <a:pt x="97" y="788"/>
                    </a:lnTo>
                    <a:lnTo>
                      <a:pt x="90" y="780"/>
                    </a:lnTo>
                    <a:lnTo>
                      <a:pt x="83" y="774"/>
                    </a:lnTo>
                    <a:lnTo>
                      <a:pt x="75" y="768"/>
                    </a:lnTo>
                    <a:lnTo>
                      <a:pt x="69" y="761"/>
                    </a:lnTo>
                    <a:lnTo>
                      <a:pt x="65" y="758"/>
                    </a:lnTo>
                    <a:lnTo>
                      <a:pt x="63" y="753"/>
                    </a:lnTo>
                    <a:lnTo>
                      <a:pt x="61" y="749"/>
                    </a:lnTo>
                    <a:lnTo>
                      <a:pt x="60" y="745"/>
                    </a:lnTo>
                    <a:lnTo>
                      <a:pt x="46" y="711"/>
                    </a:lnTo>
                    <a:lnTo>
                      <a:pt x="33" y="676"/>
                    </a:lnTo>
                    <a:lnTo>
                      <a:pt x="25" y="659"/>
                    </a:lnTo>
                    <a:lnTo>
                      <a:pt x="17" y="643"/>
                    </a:lnTo>
                    <a:lnTo>
                      <a:pt x="9" y="628"/>
                    </a:lnTo>
                    <a:lnTo>
                      <a:pt x="0" y="616"/>
                    </a:lnTo>
                    <a:lnTo>
                      <a:pt x="4" y="611"/>
                    </a:lnTo>
                    <a:lnTo>
                      <a:pt x="8" y="607"/>
                    </a:lnTo>
                    <a:lnTo>
                      <a:pt x="11" y="602"/>
                    </a:lnTo>
                    <a:lnTo>
                      <a:pt x="13" y="598"/>
                    </a:lnTo>
                    <a:lnTo>
                      <a:pt x="16" y="587"/>
                    </a:lnTo>
                    <a:lnTo>
                      <a:pt x="18" y="577"/>
                    </a:lnTo>
                    <a:lnTo>
                      <a:pt x="19" y="567"/>
                    </a:lnTo>
                    <a:lnTo>
                      <a:pt x="20" y="555"/>
                    </a:lnTo>
                    <a:lnTo>
                      <a:pt x="23" y="543"/>
                    </a:lnTo>
                    <a:lnTo>
                      <a:pt x="26" y="529"/>
                    </a:lnTo>
                    <a:lnTo>
                      <a:pt x="29" y="521"/>
                    </a:lnTo>
                    <a:lnTo>
                      <a:pt x="33" y="514"/>
                    </a:lnTo>
                    <a:lnTo>
                      <a:pt x="37" y="507"/>
                    </a:lnTo>
                    <a:lnTo>
                      <a:pt x="41" y="500"/>
                    </a:lnTo>
                    <a:lnTo>
                      <a:pt x="52" y="487"/>
                    </a:lnTo>
                    <a:lnTo>
                      <a:pt x="64" y="474"/>
                    </a:lnTo>
                    <a:lnTo>
                      <a:pt x="78" y="464"/>
                    </a:lnTo>
                    <a:lnTo>
                      <a:pt x="90" y="456"/>
                    </a:lnTo>
                    <a:lnTo>
                      <a:pt x="102" y="449"/>
                    </a:lnTo>
                    <a:lnTo>
                      <a:pt x="113" y="443"/>
                    </a:lnTo>
                    <a:lnTo>
                      <a:pt x="113" y="222"/>
                    </a:lnTo>
                    <a:lnTo>
                      <a:pt x="113" y="212"/>
                    </a:lnTo>
                    <a:lnTo>
                      <a:pt x="113" y="200"/>
                    </a:lnTo>
                    <a:lnTo>
                      <a:pt x="113" y="188"/>
                    </a:lnTo>
                    <a:lnTo>
                      <a:pt x="113" y="178"/>
                    </a:lnTo>
                    <a:lnTo>
                      <a:pt x="123" y="179"/>
                    </a:lnTo>
                    <a:lnTo>
                      <a:pt x="131" y="179"/>
                    </a:lnTo>
                    <a:lnTo>
                      <a:pt x="139" y="178"/>
                    </a:lnTo>
                    <a:lnTo>
                      <a:pt x="146" y="176"/>
                    </a:lnTo>
                    <a:lnTo>
                      <a:pt x="150" y="174"/>
                    </a:lnTo>
                    <a:lnTo>
                      <a:pt x="153" y="171"/>
                    </a:lnTo>
                    <a:lnTo>
                      <a:pt x="157" y="167"/>
                    </a:lnTo>
                    <a:lnTo>
                      <a:pt x="159" y="162"/>
                    </a:lnTo>
                    <a:lnTo>
                      <a:pt x="160" y="152"/>
                    </a:lnTo>
                    <a:lnTo>
                      <a:pt x="160" y="137"/>
                    </a:lnTo>
                    <a:lnTo>
                      <a:pt x="160" y="122"/>
                    </a:lnTo>
                    <a:lnTo>
                      <a:pt x="159" y="105"/>
                    </a:lnTo>
                    <a:lnTo>
                      <a:pt x="159" y="93"/>
                    </a:lnTo>
                    <a:lnTo>
                      <a:pt x="159" y="83"/>
                    </a:lnTo>
                    <a:lnTo>
                      <a:pt x="159" y="76"/>
                    </a:lnTo>
                    <a:lnTo>
                      <a:pt x="159" y="67"/>
                    </a:lnTo>
                    <a:lnTo>
                      <a:pt x="664" y="73"/>
                    </a:lnTo>
                    <a:lnTo>
                      <a:pt x="668" y="74"/>
                    </a:lnTo>
                    <a:lnTo>
                      <a:pt x="672" y="73"/>
                    </a:lnTo>
                    <a:lnTo>
                      <a:pt x="676" y="72"/>
                    </a:lnTo>
                    <a:lnTo>
                      <a:pt x="679" y="69"/>
                    </a:lnTo>
                    <a:lnTo>
                      <a:pt x="688" y="63"/>
                    </a:lnTo>
                    <a:lnTo>
                      <a:pt x="695" y="54"/>
                    </a:lnTo>
                    <a:lnTo>
                      <a:pt x="707" y="38"/>
                    </a:lnTo>
                    <a:lnTo>
                      <a:pt x="711" y="3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28" name="Freeform 356"/>
              <p:cNvSpPr>
                <a:spLocks/>
              </p:cNvSpPr>
              <p:nvPr/>
            </p:nvSpPr>
            <p:spPr bwMode="auto">
              <a:xfrm>
                <a:off x="3585785" y="2925076"/>
                <a:ext cx="161647" cy="283671"/>
              </a:xfrm>
              <a:custGeom>
                <a:avLst/>
                <a:gdLst>
                  <a:gd name="T0" fmla="*/ 98 w 556"/>
                  <a:gd name="T1" fmla="*/ 62 h 819"/>
                  <a:gd name="T2" fmla="*/ 112 w 556"/>
                  <a:gd name="T3" fmla="*/ 56 h 819"/>
                  <a:gd name="T4" fmla="*/ 129 w 556"/>
                  <a:gd name="T5" fmla="*/ 69 h 819"/>
                  <a:gd name="T6" fmla="*/ 149 w 556"/>
                  <a:gd name="T7" fmla="*/ 85 h 819"/>
                  <a:gd name="T8" fmla="*/ 171 w 556"/>
                  <a:gd name="T9" fmla="*/ 92 h 819"/>
                  <a:gd name="T10" fmla="*/ 215 w 556"/>
                  <a:gd name="T11" fmla="*/ 88 h 819"/>
                  <a:gd name="T12" fmla="*/ 257 w 556"/>
                  <a:gd name="T13" fmla="*/ 82 h 819"/>
                  <a:gd name="T14" fmla="*/ 291 w 556"/>
                  <a:gd name="T15" fmla="*/ 79 h 819"/>
                  <a:gd name="T16" fmla="*/ 301 w 556"/>
                  <a:gd name="T17" fmla="*/ 74 h 819"/>
                  <a:gd name="T18" fmla="*/ 301 w 556"/>
                  <a:gd name="T19" fmla="*/ 68 h 819"/>
                  <a:gd name="T20" fmla="*/ 355 w 556"/>
                  <a:gd name="T21" fmla="*/ 63 h 819"/>
                  <a:gd name="T22" fmla="*/ 434 w 556"/>
                  <a:gd name="T23" fmla="*/ 45 h 819"/>
                  <a:gd name="T24" fmla="*/ 479 w 556"/>
                  <a:gd name="T25" fmla="*/ 28 h 819"/>
                  <a:gd name="T26" fmla="*/ 514 w 556"/>
                  <a:gd name="T27" fmla="*/ 8 h 819"/>
                  <a:gd name="T28" fmla="*/ 547 w 556"/>
                  <a:gd name="T29" fmla="*/ 31 h 819"/>
                  <a:gd name="T30" fmla="*/ 555 w 556"/>
                  <a:gd name="T31" fmla="*/ 57 h 819"/>
                  <a:gd name="T32" fmla="*/ 552 w 556"/>
                  <a:gd name="T33" fmla="*/ 113 h 819"/>
                  <a:gd name="T34" fmla="*/ 532 w 556"/>
                  <a:gd name="T35" fmla="*/ 174 h 819"/>
                  <a:gd name="T36" fmla="*/ 502 w 556"/>
                  <a:gd name="T37" fmla="*/ 231 h 819"/>
                  <a:gd name="T38" fmla="*/ 447 w 556"/>
                  <a:gd name="T39" fmla="*/ 321 h 819"/>
                  <a:gd name="T40" fmla="*/ 423 w 556"/>
                  <a:gd name="T41" fmla="*/ 375 h 819"/>
                  <a:gd name="T42" fmla="*/ 410 w 556"/>
                  <a:gd name="T43" fmla="*/ 415 h 819"/>
                  <a:gd name="T44" fmla="*/ 379 w 556"/>
                  <a:gd name="T45" fmla="*/ 473 h 819"/>
                  <a:gd name="T46" fmla="*/ 330 w 556"/>
                  <a:gd name="T47" fmla="*/ 531 h 819"/>
                  <a:gd name="T48" fmla="*/ 288 w 556"/>
                  <a:gd name="T49" fmla="*/ 566 h 819"/>
                  <a:gd name="T50" fmla="*/ 239 w 556"/>
                  <a:gd name="T51" fmla="*/ 600 h 819"/>
                  <a:gd name="T52" fmla="*/ 168 w 556"/>
                  <a:gd name="T53" fmla="*/ 651 h 819"/>
                  <a:gd name="T54" fmla="*/ 143 w 556"/>
                  <a:gd name="T55" fmla="*/ 680 h 819"/>
                  <a:gd name="T56" fmla="*/ 131 w 556"/>
                  <a:gd name="T57" fmla="*/ 700 h 819"/>
                  <a:gd name="T58" fmla="*/ 116 w 556"/>
                  <a:gd name="T59" fmla="*/ 717 h 819"/>
                  <a:gd name="T60" fmla="*/ 71 w 556"/>
                  <a:gd name="T61" fmla="*/ 745 h 819"/>
                  <a:gd name="T62" fmla="*/ 19 w 556"/>
                  <a:gd name="T63" fmla="*/ 801 h 819"/>
                  <a:gd name="T64" fmla="*/ 2 w 556"/>
                  <a:gd name="T65" fmla="*/ 564 h 819"/>
                  <a:gd name="T66" fmla="*/ 3 w 556"/>
                  <a:gd name="T67" fmla="*/ 554 h 819"/>
                  <a:gd name="T68" fmla="*/ 27 w 556"/>
                  <a:gd name="T69" fmla="*/ 533 h 819"/>
                  <a:gd name="T70" fmla="*/ 42 w 556"/>
                  <a:gd name="T71" fmla="*/ 516 h 819"/>
                  <a:gd name="T72" fmla="*/ 60 w 556"/>
                  <a:gd name="T73" fmla="*/ 497 h 819"/>
                  <a:gd name="T74" fmla="*/ 111 w 556"/>
                  <a:gd name="T75" fmla="*/ 480 h 819"/>
                  <a:gd name="T76" fmla="*/ 119 w 556"/>
                  <a:gd name="T77" fmla="*/ 470 h 819"/>
                  <a:gd name="T78" fmla="*/ 129 w 556"/>
                  <a:gd name="T79" fmla="*/ 452 h 819"/>
                  <a:gd name="T80" fmla="*/ 152 w 556"/>
                  <a:gd name="T81" fmla="*/ 440 h 819"/>
                  <a:gd name="T82" fmla="*/ 174 w 556"/>
                  <a:gd name="T83" fmla="*/ 439 h 819"/>
                  <a:gd name="T84" fmla="*/ 196 w 556"/>
                  <a:gd name="T85" fmla="*/ 439 h 819"/>
                  <a:gd name="T86" fmla="*/ 228 w 556"/>
                  <a:gd name="T87" fmla="*/ 429 h 819"/>
                  <a:gd name="T88" fmla="*/ 251 w 556"/>
                  <a:gd name="T89" fmla="*/ 405 h 819"/>
                  <a:gd name="T90" fmla="*/ 265 w 556"/>
                  <a:gd name="T91" fmla="*/ 379 h 819"/>
                  <a:gd name="T92" fmla="*/ 296 w 556"/>
                  <a:gd name="T93" fmla="*/ 347 h 819"/>
                  <a:gd name="T94" fmla="*/ 354 w 556"/>
                  <a:gd name="T95" fmla="*/ 293 h 819"/>
                  <a:gd name="T96" fmla="*/ 377 w 556"/>
                  <a:gd name="T97" fmla="*/ 266 h 819"/>
                  <a:gd name="T98" fmla="*/ 324 w 556"/>
                  <a:gd name="T99" fmla="*/ 246 h 819"/>
                  <a:gd name="T100" fmla="*/ 257 w 556"/>
                  <a:gd name="T101" fmla="*/ 228 h 819"/>
                  <a:gd name="T102" fmla="*/ 184 w 556"/>
                  <a:gd name="T103" fmla="*/ 209 h 819"/>
                  <a:gd name="T104" fmla="*/ 149 w 556"/>
                  <a:gd name="T105" fmla="*/ 187 h 819"/>
                  <a:gd name="T106" fmla="*/ 112 w 556"/>
                  <a:gd name="T107" fmla="*/ 154 h 819"/>
                  <a:gd name="T108" fmla="*/ 89 w 556"/>
                  <a:gd name="T109" fmla="*/ 121 h 819"/>
                  <a:gd name="T110" fmla="*/ 77 w 556"/>
                  <a:gd name="T111" fmla="*/ 80 h 819"/>
                  <a:gd name="T112" fmla="*/ 65 w 556"/>
                  <a:gd name="T113" fmla="*/ 87 h 819"/>
                  <a:gd name="T114" fmla="*/ 84 w 556"/>
                  <a:gd name="T115" fmla="*/ 68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56" h="819">
                    <a:moveTo>
                      <a:pt x="84" y="68"/>
                    </a:moveTo>
                    <a:lnTo>
                      <a:pt x="90" y="66"/>
                    </a:lnTo>
                    <a:lnTo>
                      <a:pt x="98" y="62"/>
                    </a:lnTo>
                    <a:lnTo>
                      <a:pt x="103" y="59"/>
                    </a:lnTo>
                    <a:lnTo>
                      <a:pt x="108" y="58"/>
                    </a:lnTo>
                    <a:lnTo>
                      <a:pt x="112" y="56"/>
                    </a:lnTo>
                    <a:lnTo>
                      <a:pt x="118" y="56"/>
                    </a:lnTo>
                    <a:lnTo>
                      <a:pt x="122" y="62"/>
                    </a:lnTo>
                    <a:lnTo>
                      <a:pt x="129" y="69"/>
                    </a:lnTo>
                    <a:lnTo>
                      <a:pt x="134" y="75"/>
                    </a:lnTo>
                    <a:lnTo>
                      <a:pt x="141" y="81"/>
                    </a:lnTo>
                    <a:lnTo>
                      <a:pt x="149" y="85"/>
                    </a:lnTo>
                    <a:lnTo>
                      <a:pt x="155" y="89"/>
                    </a:lnTo>
                    <a:lnTo>
                      <a:pt x="163" y="91"/>
                    </a:lnTo>
                    <a:lnTo>
                      <a:pt x="171" y="92"/>
                    </a:lnTo>
                    <a:lnTo>
                      <a:pt x="186" y="91"/>
                    </a:lnTo>
                    <a:lnTo>
                      <a:pt x="200" y="90"/>
                    </a:lnTo>
                    <a:lnTo>
                      <a:pt x="215" y="88"/>
                    </a:lnTo>
                    <a:lnTo>
                      <a:pt x="230" y="86"/>
                    </a:lnTo>
                    <a:lnTo>
                      <a:pt x="244" y="84"/>
                    </a:lnTo>
                    <a:lnTo>
                      <a:pt x="257" y="82"/>
                    </a:lnTo>
                    <a:lnTo>
                      <a:pt x="271" y="80"/>
                    </a:lnTo>
                    <a:lnTo>
                      <a:pt x="284" y="80"/>
                    </a:lnTo>
                    <a:lnTo>
                      <a:pt x="291" y="79"/>
                    </a:lnTo>
                    <a:lnTo>
                      <a:pt x="297" y="78"/>
                    </a:lnTo>
                    <a:lnTo>
                      <a:pt x="300" y="76"/>
                    </a:lnTo>
                    <a:lnTo>
                      <a:pt x="301" y="74"/>
                    </a:lnTo>
                    <a:lnTo>
                      <a:pt x="301" y="72"/>
                    </a:lnTo>
                    <a:lnTo>
                      <a:pt x="301" y="70"/>
                    </a:lnTo>
                    <a:lnTo>
                      <a:pt x="301" y="68"/>
                    </a:lnTo>
                    <a:lnTo>
                      <a:pt x="303" y="68"/>
                    </a:lnTo>
                    <a:lnTo>
                      <a:pt x="327" y="67"/>
                    </a:lnTo>
                    <a:lnTo>
                      <a:pt x="355" y="63"/>
                    </a:lnTo>
                    <a:lnTo>
                      <a:pt x="386" y="58"/>
                    </a:lnTo>
                    <a:lnTo>
                      <a:pt x="418" y="50"/>
                    </a:lnTo>
                    <a:lnTo>
                      <a:pt x="434" y="45"/>
                    </a:lnTo>
                    <a:lnTo>
                      <a:pt x="450" y="40"/>
                    </a:lnTo>
                    <a:lnTo>
                      <a:pt x="465" y="34"/>
                    </a:lnTo>
                    <a:lnTo>
                      <a:pt x="479" y="28"/>
                    </a:lnTo>
                    <a:lnTo>
                      <a:pt x="492" y="22"/>
                    </a:lnTo>
                    <a:lnTo>
                      <a:pt x="504" y="15"/>
                    </a:lnTo>
                    <a:lnTo>
                      <a:pt x="514" y="8"/>
                    </a:lnTo>
                    <a:lnTo>
                      <a:pt x="523" y="0"/>
                    </a:lnTo>
                    <a:lnTo>
                      <a:pt x="536" y="17"/>
                    </a:lnTo>
                    <a:lnTo>
                      <a:pt x="547" y="31"/>
                    </a:lnTo>
                    <a:lnTo>
                      <a:pt x="551" y="39"/>
                    </a:lnTo>
                    <a:lnTo>
                      <a:pt x="554" y="48"/>
                    </a:lnTo>
                    <a:lnTo>
                      <a:pt x="555" y="57"/>
                    </a:lnTo>
                    <a:lnTo>
                      <a:pt x="556" y="68"/>
                    </a:lnTo>
                    <a:lnTo>
                      <a:pt x="555" y="90"/>
                    </a:lnTo>
                    <a:lnTo>
                      <a:pt x="552" y="113"/>
                    </a:lnTo>
                    <a:lnTo>
                      <a:pt x="546" y="133"/>
                    </a:lnTo>
                    <a:lnTo>
                      <a:pt x="540" y="153"/>
                    </a:lnTo>
                    <a:lnTo>
                      <a:pt x="532" y="174"/>
                    </a:lnTo>
                    <a:lnTo>
                      <a:pt x="523" y="193"/>
                    </a:lnTo>
                    <a:lnTo>
                      <a:pt x="512" y="212"/>
                    </a:lnTo>
                    <a:lnTo>
                      <a:pt x="502" y="231"/>
                    </a:lnTo>
                    <a:lnTo>
                      <a:pt x="479" y="267"/>
                    </a:lnTo>
                    <a:lnTo>
                      <a:pt x="458" y="303"/>
                    </a:lnTo>
                    <a:lnTo>
                      <a:pt x="447" y="321"/>
                    </a:lnTo>
                    <a:lnTo>
                      <a:pt x="439" y="339"/>
                    </a:lnTo>
                    <a:lnTo>
                      <a:pt x="430" y="357"/>
                    </a:lnTo>
                    <a:lnTo>
                      <a:pt x="423" y="375"/>
                    </a:lnTo>
                    <a:lnTo>
                      <a:pt x="419" y="390"/>
                    </a:lnTo>
                    <a:lnTo>
                      <a:pt x="414" y="403"/>
                    </a:lnTo>
                    <a:lnTo>
                      <a:pt x="410" y="415"/>
                    </a:lnTo>
                    <a:lnTo>
                      <a:pt x="404" y="427"/>
                    </a:lnTo>
                    <a:lnTo>
                      <a:pt x="392" y="452"/>
                    </a:lnTo>
                    <a:lnTo>
                      <a:pt x="379" y="473"/>
                    </a:lnTo>
                    <a:lnTo>
                      <a:pt x="364" y="495"/>
                    </a:lnTo>
                    <a:lnTo>
                      <a:pt x="347" y="514"/>
                    </a:lnTo>
                    <a:lnTo>
                      <a:pt x="330" y="531"/>
                    </a:lnTo>
                    <a:lnTo>
                      <a:pt x="310" y="549"/>
                    </a:lnTo>
                    <a:lnTo>
                      <a:pt x="300" y="558"/>
                    </a:lnTo>
                    <a:lnTo>
                      <a:pt x="288" y="566"/>
                    </a:lnTo>
                    <a:lnTo>
                      <a:pt x="277" y="575"/>
                    </a:lnTo>
                    <a:lnTo>
                      <a:pt x="264" y="583"/>
                    </a:lnTo>
                    <a:lnTo>
                      <a:pt x="239" y="600"/>
                    </a:lnTo>
                    <a:lnTo>
                      <a:pt x="213" y="617"/>
                    </a:lnTo>
                    <a:lnTo>
                      <a:pt x="189" y="634"/>
                    </a:lnTo>
                    <a:lnTo>
                      <a:pt x="168" y="651"/>
                    </a:lnTo>
                    <a:lnTo>
                      <a:pt x="159" y="661"/>
                    </a:lnTo>
                    <a:lnTo>
                      <a:pt x="150" y="670"/>
                    </a:lnTo>
                    <a:lnTo>
                      <a:pt x="143" y="680"/>
                    </a:lnTo>
                    <a:lnTo>
                      <a:pt x="138" y="690"/>
                    </a:lnTo>
                    <a:lnTo>
                      <a:pt x="134" y="695"/>
                    </a:lnTo>
                    <a:lnTo>
                      <a:pt x="131" y="700"/>
                    </a:lnTo>
                    <a:lnTo>
                      <a:pt x="128" y="705"/>
                    </a:lnTo>
                    <a:lnTo>
                      <a:pt x="125" y="709"/>
                    </a:lnTo>
                    <a:lnTo>
                      <a:pt x="116" y="717"/>
                    </a:lnTo>
                    <a:lnTo>
                      <a:pt x="107" y="723"/>
                    </a:lnTo>
                    <a:lnTo>
                      <a:pt x="88" y="733"/>
                    </a:lnTo>
                    <a:lnTo>
                      <a:pt x="71" y="745"/>
                    </a:lnTo>
                    <a:lnTo>
                      <a:pt x="52" y="763"/>
                    </a:lnTo>
                    <a:lnTo>
                      <a:pt x="36" y="783"/>
                    </a:lnTo>
                    <a:lnTo>
                      <a:pt x="19" y="801"/>
                    </a:lnTo>
                    <a:lnTo>
                      <a:pt x="5" y="819"/>
                    </a:lnTo>
                    <a:lnTo>
                      <a:pt x="5" y="567"/>
                    </a:lnTo>
                    <a:lnTo>
                      <a:pt x="2" y="564"/>
                    </a:lnTo>
                    <a:lnTo>
                      <a:pt x="0" y="560"/>
                    </a:lnTo>
                    <a:lnTo>
                      <a:pt x="0" y="557"/>
                    </a:lnTo>
                    <a:lnTo>
                      <a:pt x="3" y="554"/>
                    </a:lnTo>
                    <a:lnTo>
                      <a:pt x="8" y="547"/>
                    </a:lnTo>
                    <a:lnTo>
                      <a:pt x="17" y="540"/>
                    </a:lnTo>
                    <a:lnTo>
                      <a:pt x="27" y="533"/>
                    </a:lnTo>
                    <a:lnTo>
                      <a:pt x="36" y="525"/>
                    </a:lnTo>
                    <a:lnTo>
                      <a:pt x="39" y="521"/>
                    </a:lnTo>
                    <a:lnTo>
                      <a:pt x="42" y="516"/>
                    </a:lnTo>
                    <a:lnTo>
                      <a:pt x="43" y="511"/>
                    </a:lnTo>
                    <a:lnTo>
                      <a:pt x="44" y="505"/>
                    </a:lnTo>
                    <a:lnTo>
                      <a:pt x="60" y="497"/>
                    </a:lnTo>
                    <a:lnTo>
                      <a:pt x="75" y="490"/>
                    </a:lnTo>
                    <a:lnTo>
                      <a:pt x="92" y="485"/>
                    </a:lnTo>
                    <a:lnTo>
                      <a:pt x="111" y="480"/>
                    </a:lnTo>
                    <a:lnTo>
                      <a:pt x="114" y="479"/>
                    </a:lnTo>
                    <a:lnTo>
                      <a:pt x="116" y="475"/>
                    </a:lnTo>
                    <a:lnTo>
                      <a:pt x="119" y="470"/>
                    </a:lnTo>
                    <a:lnTo>
                      <a:pt x="121" y="464"/>
                    </a:lnTo>
                    <a:lnTo>
                      <a:pt x="125" y="458"/>
                    </a:lnTo>
                    <a:lnTo>
                      <a:pt x="129" y="452"/>
                    </a:lnTo>
                    <a:lnTo>
                      <a:pt x="132" y="447"/>
                    </a:lnTo>
                    <a:lnTo>
                      <a:pt x="138" y="444"/>
                    </a:lnTo>
                    <a:lnTo>
                      <a:pt x="152" y="440"/>
                    </a:lnTo>
                    <a:lnTo>
                      <a:pt x="162" y="439"/>
                    </a:lnTo>
                    <a:lnTo>
                      <a:pt x="168" y="438"/>
                    </a:lnTo>
                    <a:lnTo>
                      <a:pt x="174" y="439"/>
                    </a:lnTo>
                    <a:lnTo>
                      <a:pt x="179" y="439"/>
                    </a:lnTo>
                    <a:lnTo>
                      <a:pt x="186" y="440"/>
                    </a:lnTo>
                    <a:lnTo>
                      <a:pt x="196" y="439"/>
                    </a:lnTo>
                    <a:lnTo>
                      <a:pt x="210" y="438"/>
                    </a:lnTo>
                    <a:lnTo>
                      <a:pt x="220" y="434"/>
                    </a:lnTo>
                    <a:lnTo>
                      <a:pt x="228" y="429"/>
                    </a:lnTo>
                    <a:lnTo>
                      <a:pt x="235" y="424"/>
                    </a:lnTo>
                    <a:lnTo>
                      <a:pt x="241" y="418"/>
                    </a:lnTo>
                    <a:lnTo>
                      <a:pt x="251" y="405"/>
                    </a:lnTo>
                    <a:lnTo>
                      <a:pt x="257" y="394"/>
                    </a:lnTo>
                    <a:lnTo>
                      <a:pt x="261" y="387"/>
                    </a:lnTo>
                    <a:lnTo>
                      <a:pt x="265" y="379"/>
                    </a:lnTo>
                    <a:lnTo>
                      <a:pt x="272" y="371"/>
                    </a:lnTo>
                    <a:lnTo>
                      <a:pt x="278" y="363"/>
                    </a:lnTo>
                    <a:lnTo>
                      <a:pt x="296" y="347"/>
                    </a:lnTo>
                    <a:lnTo>
                      <a:pt x="316" y="329"/>
                    </a:lnTo>
                    <a:lnTo>
                      <a:pt x="335" y="310"/>
                    </a:lnTo>
                    <a:lnTo>
                      <a:pt x="354" y="293"/>
                    </a:lnTo>
                    <a:lnTo>
                      <a:pt x="363" y="284"/>
                    </a:lnTo>
                    <a:lnTo>
                      <a:pt x="370" y="276"/>
                    </a:lnTo>
                    <a:lnTo>
                      <a:pt x="377" y="266"/>
                    </a:lnTo>
                    <a:lnTo>
                      <a:pt x="384" y="258"/>
                    </a:lnTo>
                    <a:lnTo>
                      <a:pt x="351" y="252"/>
                    </a:lnTo>
                    <a:lnTo>
                      <a:pt x="324" y="246"/>
                    </a:lnTo>
                    <a:lnTo>
                      <a:pt x="300" y="240"/>
                    </a:lnTo>
                    <a:lnTo>
                      <a:pt x="278" y="234"/>
                    </a:lnTo>
                    <a:lnTo>
                      <a:pt x="257" y="228"/>
                    </a:lnTo>
                    <a:lnTo>
                      <a:pt x="235" y="223"/>
                    </a:lnTo>
                    <a:lnTo>
                      <a:pt x="211" y="216"/>
                    </a:lnTo>
                    <a:lnTo>
                      <a:pt x="184" y="209"/>
                    </a:lnTo>
                    <a:lnTo>
                      <a:pt x="177" y="205"/>
                    </a:lnTo>
                    <a:lnTo>
                      <a:pt x="165" y="198"/>
                    </a:lnTo>
                    <a:lnTo>
                      <a:pt x="149" y="187"/>
                    </a:lnTo>
                    <a:lnTo>
                      <a:pt x="131" y="173"/>
                    </a:lnTo>
                    <a:lnTo>
                      <a:pt x="121" y="164"/>
                    </a:lnTo>
                    <a:lnTo>
                      <a:pt x="112" y="154"/>
                    </a:lnTo>
                    <a:lnTo>
                      <a:pt x="104" y="144"/>
                    </a:lnTo>
                    <a:lnTo>
                      <a:pt x="96" y="133"/>
                    </a:lnTo>
                    <a:lnTo>
                      <a:pt x="89" y="121"/>
                    </a:lnTo>
                    <a:lnTo>
                      <a:pt x="84" y="109"/>
                    </a:lnTo>
                    <a:lnTo>
                      <a:pt x="79" y="94"/>
                    </a:lnTo>
                    <a:lnTo>
                      <a:pt x="77" y="80"/>
                    </a:lnTo>
                    <a:lnTo>
                      <a:pt x="69" y="86"/>
                    </a:lnTo>
                    <a:lnTo>
                      <a:pt x="64" y="88"/>
                    </a:lnTo>
                    <a:lnTo>
                      <a:pt x="65" y="87"/>
                    </a:lnTo>
                    <a:lnTo>
                      <a:pt x="69" y="83"/>
                    </a:lnTo>
                    <a:lnTo>
                      <a:pt x="78" y="73"/>
                    </a:lnTo>
                    <a:lnTo>
                      <a:pt x="84" y="68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29" name="Freeform 357"/>
              <p:cNvSpPr>
                <a:spLocks/>
              </p:cNvSpPr>
              <p:nvPr/>
            </p:nvSpPr>
            <p:spPr bwMode="auto">
              <a:xfrm>
                <a:off x="3591359" y="2916156"/>
                <a:ext cx="24154" cy="39250"/>
              </a:xfrm>
              <a:custGeom>
                <a:avLst/>
                <a:gdLst>
                  <a:gd name="T0" fmla="*/ 59 w 86"/>
                  <a:gd name="T1" fmla="*/ 0 h 97"/>
                  <a:gd name="T2" fmla="*/ 56 w 86"/>
                  <a:gd name="T3" fmla="*/ 2 h 97"/>
                  <a:gd name="T4" fmla="*/ 52 w 86"/>
                  <a:gd name="T5" fmla="*/ 3 h 97"/>
                  <a:gd name="T6" fmla="*/ 46 w 86"/>
                  <a:gd name="T7" fmla="*/ 3 h 97"/>
                  <a:gd name="T8" fmla="*/ 40 w 86"/>
                  <a:gd name="T9" fmla="*/ 3 h 97"/>
                  <a:gd name="T10" fmla="*/ 33 w 86"/>
                  <a:gd name="T11" fmla="*/ 3 h 97"/>
                  <a:gd name="T12" fmla="*/ 27 w 86"/>
                  <a:gd name="T13" fmla="*/ 3 h 97"/>
                  <a:gd name="T14" fmla="*/ 23 w 86"/>
                  <a:gd name="T15" fmla="*/ 4 h 97"/>
                  <a:gd name="T16" fmla="*/ 20 w 86"/>
                  <a:gd name="T17" fmla="*/ 6 h 97"/>
                  <a:gd name="T18" fmla="*/ 16 w 86"/>
                  <a:gd name="T19" fmla="*/ 9 h 97"/>
                  <a:gd name="T20" fmla="*/ 13 w 86"/>
                  <a:gd name="T21" fmla="*/ 12 h 97"/>
                  <a:gd name="T22" fmla="*/ 11 w 86"/>
                  <a:gd name="T23" fmla="*/ 15 h 97"/>
                  <a:gd name="T24" fmla="*/ 8 w 86"/>
                  <a:gd name="T25" fmla="*/ 20 h 97"/>
                  <a:gd name="T26" fmla="*/ 4 w 86"/>
                  <a:gd name="T27" fmla="*/ 29 h 97"/>
                  <a:gd name="T28" fmla="*/ 2 w 86"/>
                  <a:gd name="T29" fmla="*/ 38 h 97"/>
                  <a:gd name="T30" fmla="*/ 0 w 86"/>
                  <a:gd name="T31" fmla="*/ 57 h 97"/>
                  <a:gd name="T32" fmla="*/ 0 w 86"/>
                  <a:gd name="T33" fmla="*/ 75 h 97"/>
                  <a:gd name="T34" fmla="*/ 0 w 86"/>
                  <a:gd name="T35" fmla="*/ 81 h 97"/>
                  <a:gd name="T36" fmla="*/ 1 w 86"/>
                  <a:gd name="T37" fmla="*/ 86 h 97"/>
                  <a:gd name="T38" fmla="*/ 3 w 86"/>
                  <a:gd name="T39" fmla="*/ 90 h 97"/>
                  <a:gd name="T40" fmla="*/ 7 w 86"/>
                  <a:gd name="T41" fmla="*/ 93 h 97"/>
                  <a:gd name="T42" fmla="*/ 10 w 86"/>
                  <a:gd name="T43" fmla="*/ 95 h 97"/>
                  <a:gd name="T44" fmla="*/ 13 w 86"/>
                  <a:gd name="T45" fmla="*/ 96 h 97"/>
                  <a:gd name="T46" fmla="*/ 18 w 86"/>
                  <a:gd name="T47" fmla="*/ 97 h 97"/>
                  <a:gd name="T48" fmla="*/ 21 w 86"/>
                  <a:gd name="T49" fmla="*/ 97 h 97"/>
                  <a:gd name="T50" fmla="*/ 40 w 86"/>
                  <a:gd name="T51" fmla="*/ 95 h 97"/>
                  <a:gd name="T52" fmla="*/ 53 w 86"/>
                  <a:gd name="T53" fmla="*/ 93 h 97"/>
                  <a:gd name="T54" fmla="*/ 86 w 86"/>
                  <a:gd name="T55" fmla="*/ 68 h 97"/>
                  <a:gd name="T56" fmla="*/ 59 w 86"/>
                  <a:gd name="T5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6" h="97">
                    <a:moveTo>
                      <a:pt x="59" y="0"/>
                    </a:moveTo>
                    <a:lnTo>
                      <a:pt x="56" y="2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40" y="3"/>
                    </a:lnTo>
                    <a:lnTo>
                      <a:pt x="33" y="3"/>
                    </a:lnTo>
                    <a:lnTo>
                      <a:pt x="27" y="3"/>
                    </a:lnTo>
                    <a:lnTo>
                      <a:pt x="23" y="4"/>
                    </a:lnTo>
                    <a:lnTo>
                      <a:pt x="20" y="6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1" y="15"/>
                    </a:lnTo>
                    <a:lnTo>
                      <a:pt x="8" y="20"/>
                    </a:lnTo>
                    <a:lnTo>
                      <a:pt x="4" y="29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0" y="81"/>
                    </a:lnTo>
                    <a:lnTo>
                      <a:pt x="1" y="86"/>
                    </a:lnTo>
                    <a:lnTo>
                      <a:pt x="3" y="90"/>
                    </a:lnTo>
                    <a:lnTo>
                      <a:pt x="7" y="93"/>
                    </a:lnTo>
                    <a:lnTo>
                      <a:pt x="10" y="95"/>
                    </a:lnTo>
                    <a:lnTo>
                      <a:pt x="13" y="96"/>
                    </a:lnTo>
                    <a:lnTo>
                      <a:pt x="18" y="97"/>
                    </a:lnTo>
                    <a:lnTo>
                      <a:pt x="21" y="97"/>
                    </a:lnTo>
                    <a:lnTo>
                      <a:pt x="40" y="95"/>
                    </a:lnTo>
                    <a:lnTo>
                      <a:pt x="53" y="93"/>
                    </a:lnTo>
                    <a:lnTo>
                      <a:pt x="86" y="68"/>
                    </a:lnTo>
                    <a:lnTo>
                      <a:pt x="59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30" name="Freeform 358"/>
              <p:cNvSpPr>
                <a:spLocks/>
              </p:cNvSpPr>
              <p:nvPr/>
            </p:nvSpPr>
            <p:spPr bwMode="auto">
              <a:xfrm>
                <a:off x="3459440" y="2857280"/>
                <a:ext cx="237825" cy="247989"/>
              </a:xfrm>
              <a:custGeom>
                <a:avLst/>
                <a:gdLst>
                  <a:gd name="T0" fmla="*/ 182 w 845"/>
                  <a:gd name="T1" fmla="*/ 36 h 720"/>
                  <a:gd name="T2" fmla="*/ 205 w 845"/>
                  <a:gd name="T3" fmla="*/ 28 h 720"/>
                  <a:gd name="T4" fmla="*/ 247 w 845"/>
                  <a:gd name="T5" fmla="*/ 0 h 720"/>
                  <a:gd name="T6" fmla="*/ 273 w 845"/>
                  <a:gd name="T7" fmla="*/ 12 h 720"/>
                  <a:gd name="T8" fmla="*/ 327 w 845"/>
                  <a:gd name="T9" fmla="*/ 37 h 720"/>
                  <a:gd name="T10" fmla="*/ 380 w 845"/>
                  <a:gd name="T11" fmla="*/ 67 h 720"/>
                  <a:gd name="T12" fmla="*/ 426 w 845"/>
                  <a:gd name="T13" fmla="*/ 98 h 720"/>
                  <a:gd name="T14" fmla="*/ 442 w 845"/>
                  <a:gd name="T15" fmla="*/ 125 h 720"/>
                  <a:gd name="T16" fmla="*/ 443 w 845"/>
                  <a:gd name="T17" fmla="*/ 140 h 720"/>
                  <a:gd name="T18" fmla="*/ 458 w 845"/>
                  <a:gd name="T19" fmla="*/ 147 h 720"/>
                  <a:gd name="T20" fmla="*/ 499 w 845"/>
                  <a:gd name="T21" fmla="*/ 178 h 720"/>
                  <a:gd name="T22" fmla="*/ 506 w 845"/>
                  <a:gd name="T23" fmla="*/ 172 h 720"/>
                  <a:gd name="T24" fmla="*/ 488 w 845"/>
                  <a:gd name="T25" fmla="*/ 184 h 720"/>
                  <a:gd name="T26" fmla="*/ 481 w 845"/>
                  <a:gd name="T27" fmla="*/ 202 h 720"/>
                  <a:gd name="T28" fmla="*/ 481 w 845"/>
                  <a:gd name="T29" fmla="*/ 252 h 720"/>
                  <a:gd name="T30" fmla="*/ 493 w 845"/>
                  <a:gd name="T31" fmla="*/ 264 h 720"/>
                  <a:gd name="T32" fmla="*/ 526 w 845"/>
                  <a:gd name="T33" fmla="*/ 265 h 720"/>
                  <a:gd name="T34" fmla="*/ 545 w 845"/>
                  <a:gd name="T35" fmla="*/ 319 h 720"/>
                  <a:gd name="T36" fmla="*/ 583 w 845"/>
                  <a:gd name="T37" fmla="*/ 361 h 720"/>
                  <a:gd name="T38" fmla="*/ 645 w 845"/>
                  <a:gd name="T39" fmla="*/ 400 h 720"/>
                  <a:gd name="T40" fmla="*/ 738 w 845"/>
                  <a:gd name="T41" fmla="*/ 430 h 720"/>
                  <a:gd name="T42" fmla="*/ 845 w 845"/>
                  <a:gd name="T43" fmla="*/ 449 h 720"/>
                  <a:gd name="T44" fmla="*/ 811 w 845"/>
                  <a:gd name="T45" fmla="*/ 482 h 720"/>
                  <a:gd name="T46" fmla="*/ 731 w 845"/>
                  <a:gd name="T47" fmla="*/ 547 h 720"/>
                  <a:gd name="T48" fmla="*/ 712 w 845"/>
                  <a:gd name="T49" fmla="*/ 579 h 720"/>
                  <a:gd name="T50" fmla="*/ 697 w 845"/>
                  <a:gd name="T51" fmla="*/ 617 h 720"/>
                  <a:gd name="T52" fmla="*/ 674 w 845"/>
                  <a:gd name="T53" fmla="*/ 629 h 720"/>
                  <a:gd name="T54" fmla="*/ 580 w 845"/>
                  <a:gd name="T55" fmla="*/ 655 h 720"/>
                  <a:gd name="T56" fmla="*/ 559 w 845"/>
                  <a:gd name="T57" fmla="*/ 671 h 720"/>
                  <a:gd name="T58" fmla="*/ 525 w 845"/>
                  <a:gd name="T59" fmla="*/ 681 h 720"/>
                  <a:gd name="T60" fmla="*/ 482 w 845"/>
                  <a:gd name="T61" fmla="*/ 693 h 720"/>
                  <a:gd name="T62" fmla="*/ 461 w 845"/>
                  <a:gd name="T63" fmla="*/ 680 h 720"/>
                  <a:gd name="T64" fmla="*/ 427 w 845"/>
                  <a:gd name="T65" fmla="*/ 679 h 720"/>
                  <a:gd name="T66" fmla="*/ 405 w 845"/>
                  <a:gd name="T67" fmla="*/ 699 h 720"/>
                  <a:gd name="T68" fmla="*/ 390 w 845"/>
                  <a:gd name="T69" fmla="*/ 714 h 720"/>
                  <a:gd name="T70" fmla="*/ 360 w 845"/>
                  <a:gd name="T71" fmla="*/ 720 h 720"/>
                  <a:gd name="T72" fmla="*/ 318 w 845"/>
                  <a:gd name="T73" fmla="*/ 714 h 720"/>
                  <a:gd name="T74" fmla="*/ 289 w 845"/>
                  <a:gd name="T75" fmla="*/ 698 h 720"/>
                  <a:gd name="T76" fmla="*/ 246 w 845"/>
                  <a:gd name="T77" fmla="*/ 671 h 720"/>
                  <a:gd name="T78" fmla="*/ 181 w 845"/>
                  <a:gd name="T79" fmla="*/ 661 h 720"/>
                  <a:gd name="T80" fmla="*/ 140 w 845"/>
                  <a:gd name="T81" fmla="*/ 653 h 720"/>
                  <a:gd name="T82" fmla="*/ 151 w 845"/>
                  <a:gd name="T83" fmla="*/ 614 h 720"/>
                  <a:gd name="T84" fmla="*/ 127 w 845"/>
                  <a:gd name="T85" fmla="*/ 596 h 720"/>
                  <a:gd name="T86" fmla="*/ 108 w 845"/>
                  <a:gd name="T87" fmla="*/ 583 h 720"/>
                  <a:gd name="T88" fmla="*/ 93 w 845"/>
                  <a:gd name="T89" fmla="*/ 551 h 720"/>
                  <a:gd name="T90" fmla="*/ 77 w 845"/>
                  <a:gd name="T91" fmla="*/ 511 h 720"/>
                  <a:gd name="T92" fmla="*/ 49 w 845"/>
                  <a:gd name="T93" fmla="*/ 489 h 720"/>
                  <a:gd name="T94" fmla="*/ 16 w 845"/>
                  <a:gd name="T95" fmla="*/ 477 h 720"/>
                  <a:gd name="T96" fmla="*/ 5 w 845"/>
                  <a:gd name="T97" fmla="*/ 472 h 720"/>
                  <a:gd name="T98" fmla="*/ 2 w 845"/>
                  <a:gd name="T99" fmla="*/ 448 h 720"/>
                  <a:gd name="T100" fmla="*/ 21 w 845"/>
                  <a:gd name="T101" fmla="*/ 422 h 720"/>
                  <a:gd name="T102" fmla="*/ 55 w 845"/>
                  <a:gd name="T103" fmla="*/ 413 h 720"/>
                  <a:gd name="T104" fmla="*/ 67 w 845"/>
                  <a:gd name="T105" fmla="*/ 321 h 720"/>
                  <a:gd name="T106" fmla="*/ 82 w 845"/>
                  <a:gd name="T107" fmla="*/ 275 h 720"/>
                  <a:gd name="T108" fmla="*/ 95 w 845"/>
                  <a:gd name="T109" fmla="*/ 260 h 720"/>
                  <a:gd name="T110" fmla="*/ 103 w 845"/>
                  <a:gd name="T111" fmla="*/ 236 h 720"/>
                  <a:gd name="T112" fmla="*/ 116 w 845"/>
                  <a:gd name="T113" fmla="*/ 206 h 720"/>
                  <a:gd name="T114" fmla="*/ 148 w 845"/>
                  <a:gd name="T115" fmla="*/ 178 h 720"/>
                  <a:gd name="T116" fmla="*/ 167 w 845"/>
                  <a:gd name="T117" fmla="*/ 16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45" h="720">
                    <a:moveTo>
                      <a:pt x="174" y="25"/>
                    </a:moveTo>
                    <a:lnTo>
                      <a:pt x="175" y="27"/>
                    </a:lnTo>
                    <a:lnTo>
                      <a:pt x="179" y="33"/>
                    </a:lnTo>
                    <a:lnTo>
                      <a:pt x="182" y="36"/>
                    </a:lnTo>
                    <a:lnTo>
                      <a:pt x="185" y="38"/>
                    </a:lnTo>
                    <a:lnTo>
                      <a:pt x="189" y="38"/>
                    </a:lnTo>
                    <a:lnTo>
                      <a:pt x="194" y="37"/>
                    </a:lnTo>
                    <a:lnTo>
                      <a:pt x="205" y="28"/>
                    </a:lnTo>
                    <a:lnTo>
                      <a:pt x="218" y="19"/>
                    </a:lnTo>
                    <a:lnTo>
                      <a:pt x="229" y="14"/>
                    </a:lnTo>
                    <a:lnTo>
                      <a:pt x="234" y="12"/>
                    </a:lnTo>
                    <a:lnTo>
                      <a:pt x="247" y="0"/>
                    </a:lnTo>
                    <a:lnTo>
                      <a:pt x="250" y="1"/>
                    </a:lnTo>
                    <a:lnTo>
                      <a:pt x="258" y="6"/>
                    </a:lnTo>
                    <a:lnTo>
                      <a:pt x="267" y="10"/>
                    </a:lnTo>
                    <a:lnTo>
                      <a:pt x="273" y="12"/>
                    </a:lnTo>
                    <a:lnTo>
                      <a:pt x="284" y="15"/>
                    </a:lnTo>
                    <a:lnTo>
                      <a:pt x="300" y="21"/>
                    </a:lnTo>
                    <a:lnTo>
                      <a:pt x="316" y="31"/>
                    </a:lnTo>
                    <a:lnTo>
                      <a:pt x="327" y="37"/>
                    </a:lnTo>
                    <a:lnTo>
                      <a:pt x="337" y="41"/>
                    </a:lnTo>
                    <a:lnTo>
                      <a:pt x="353" y="50"/>
                    </a:lnTo>
                    <a:lnTo>
                      <a:pt x="370" y="60"/>
                    </a:lnTo>
                    <a:lnTo>
                      <a:pt x="380" y="67"/>
                    </a:lnTo>
                    <a:lnTo>
                      <a:pt x="393" y="76"/>
                    </a:lnTo>
                    <a:lnTo>
                      <a:pt x="406" y="86"/>
                    </a:lnTo>
                    <a:lnTo>
                      <a:pt x="419" y="95"/>
                    </a:lnTo>
                    <a:lnTo>
                      <a:pt x="426" y="98"/>
                    </a:lnTo>
                    <a:lnTo>
                      <a:pt x="430" y="105"/>
                    </a:lnTo>
                    <a:lnTo>
                      <a:pt x="440" y="116"/>
                    </a:lnTo>
                    <a:lnTo>
                      <a:pt x="441" y="121"/>
                    </a:lnTo>
                    <a:lnTo>
                      <a:pt x="442" y="125"/>
                    </a:lnTo>
                    <a:lnTo>
                      <a:pt x="443" y="130"/>
                    </a:lnTo>
                    <a:lnTo>
                      <a:pt x="443" y="134"/>
                    </a:lnTo>
                    <a:lnTo>
                      <a:pt x="443" y="137"/>
                    </a:lnTo>
                    <a:lnTo>
                      <a:pt x="443" y="140"/>
                    </a:lnTo>
                    <a:lnTo>
                      <a:pt x="444" y="141"/>
                    </a:lnTo>
                    <a:lnTo>
                      <a:pt x="447" y="142"/>
                    </a:lnTo>
                    <a:lnTo>
                      <a:pt x="450" y="143"/>
                    </a:lnTo>
                    <a:lnTo>
                      <a:pt x="458" y="147"/>
                    </a:lnTo>
                    <a:lnTo>
                      <a:pt x="466" y="153"/>
                    </a:lnTo>
                    <a:lnTo>
                      <a:pt x="475" y="160"/>
                    </a:lnTo>
                    <a:lnTo>
                      <a:pt x="492" y="172"/>
                    </a:lnTo>
                    <a:lnTo>
                      <a:pt x="499" y="178"/>
                    </a:lnTo>
                    <a:lnTo>
                      <a:pt x="500" y="175"/>
                    </a:lnTo>
                    <a:lnTo>
                      <a:pt x="503" y="173"/>
                    </a:lnTo>
                    <a:lnTo>
                      <a:pt x="505" y="172"/>
                    </a:lnTo>
                    <a:lnTo>
                      <a:pt x="506" y="172"/>
                    </a:lnTo>
                    <a:lnTo>
                      <a:pt x="500" y="174"/>
                    </a:lnTo>
                    <a:lnTo>
                      <a:pt x="495" y="177"/>
                    </a:lnTo>
                    <a:lnTo>
                      <a:pt x="492" y="181"/>
                    </a:lnTo>
                    <a:lnTo>
                      <a:pt x="488" y="184"/>
                    </a:lnTo>
                    <a:lnTo>
                      <a:pt x="485" y="189"/>
                    </a:lnTo>
                    <a:lnTo>
                      <a:pt x="483" y="193"/>
                    </a:lnTo>
                    <a:lnTo>
                      <a:pt x="482" y="197"/>
                    </a:lnTo>
                    <a:lnTo>
                      <a:pt x="481" y="202"/>
                    </a:lnTo>
                    <a:lnTo>
                      <a:pt x="478" y="221"/>
                    </a:lnTo>
                    <a:lnTo>
                      <a:pt x="480" y="240"/>
                    </a:lnTo>
                    <a:lnTo>
                      <a:pt x="480" y="247"/>
                    </a:lnTo>
                    <a:lnTo>
                      <a:pt x="481" y="252"/>
                    </a:lnTo>
                    <a:lnTo>
                      <a:pt x="483" y="256"/>
                    </a:lnTo>
                    <a:lnTo>
                      <a:pt x="486" y="260"/>
                    </a:lnTo>
                    <a:lnTo>
                      <a:pt x="488" y="262"/>
                    </a:lnTo>
                    <a:lnTo>
                      <a:pt x="493" y="264"/>
                    </a:lnTo>
                    <a:lnTo>
                      <a:pt x="496" y="265"/>
                    </a:lnTo>
                    <a:lnTo>
                      <a:pt x="500" y="266"/>
                    </a:lnTo>
                    <a:lnTo>
                      <a:pt x="516" y="266"/>
                    </a:lnTo>
                    <a:lnTo>
                      <a:pt x="526" y="265"/>
                    </a:lnTo>
                    <a:lnTo>
                      <a:pt x="528" y="279"/>
                    </a:lnTo>
                    <a:lnTo>
                      <a:pt x="532" y="293"/>
                    </a:lnTo>
                    <a:lnTo>
                      <a:pt x="538" y="307"/>
                    </a:lnTo>
                    <a:lnTo>
                      <a:pt x="545" y="319"/>
                    </a:lnTo>
                    <a:lnTo>
                      <a:pt x="554" y="330"/>
                    </a:lnTo>
                    <a:lnTo>
                      <a:pt x="563" y="341"/>
                    </a:lnTo>
                    <a:lnTo>
                      <a:pt x="573" y="351"/>
                    </a:lnTo>
                    <a:lnTo>
                      <a:pt x="583" y="361"/>
                    </a:lnTo>
                    <a:lnTo>
                      <a:pt x="604" y="376"/>
                    </a:lnTo>
                    <a:lnTo>
                      <a:pt x="622" y="388"/>
                    </a:lnTo>
                    <a:lnTo>
                      <a:pt x="637" y="396"/>
                    </a:lnTo>
                    <a:lnTo>
                      <a:pt x="645" y="400"/>
                    </a:lnTo>
                    <a:lnTo>
                      <a:pt x="673" y="408"/>
                    </a:lnTo>
                    <a:lnTo>
                      <a:pt x="696" y="417"/>
                    </a:lnTo>
                    <a:lnTo>
                      <a:pt x="718" y="424"/>
                    </a:lnTo>
                    <a:lnTo>
                      <a:pt x="738" y="430"/>
                    </a:lnTo>
                    <a:lnTo>
                      <a:pt x="758" y="435"/>
                    </a:lnTo>
                    <a:lnTo>
                      <a:pt x="783" y="440"/>
                    </a:lnTo>
                    <a:lnTo>
                      <a:pt x="811" y="445"/>
                    </a:lnTo>
                    <a:lnTo>
                      <a:pt x="845" y="449"/>
                    </a:lnTo>
                    <a:lnTo>
                      <a:pt x="838" y="457"/>
                    </a:lnTo>
                    <a:lnTo>
                      <a:pt x="830" y="465"/>
                    </a:lnTo>
                    <a:lnTo>
                      <a:pt x="821" y="474"/>
                    </a:lnTo>
                    <a:lnTo>
                      <a:pt x="811" y="482"/>
                    </a:lnTo>
                    <a:lnTo>
                      <a:pt x="790" y="498"/>
                    </a:lnTo>
                    <a:lnTo>
                      <a:pt x="768" y="514"/>
                    </a:lnTo>
                    <a:lnTo>
                      <a:pt x="749" y="531"/>
                    </a:lnTo>
                    <a:lnTo>
                      <a:pt x="731" y="547"/>
                    </a:lnTo>
                    <a:lnTo>
                      <a:pt x="723" y="555"/>
                    </a:lnTo>
                    <a:lnTo>
                      <a:pt x="718" y="562"/>
                    </a:lnTo>
                    <a:lnTo>
                      <a:pt x="715" y="570"/>
                    </a:lnTo>
                    <a:lnTo>
                      <a:pt x="712" y="579"/>
                    </a:lnTo>
                    <a:lnTo>
                      <a:pt x="709" y="592"/>
                    </a:lnTo>
                    <a:lnTo>
                      <a:pt x="706" y="602"/>
                    </a:lnTo>
                    <a:lnTo>
                      <a:pt x="701" y="610"/>
                    </a:lnTo>
                    <a:lnTo>
                      <a:pt x="697" y="617"/>
                    </a:lnTo>
                    <a:lnTo>
                      <a:pt x="693" y="622"/>
                    </a:lnTo>
                    <a:lnTo>
                      <a:pt x="686" y="625"/>
                    </a:lnTo>
                    <a:lnTo>
                      <a:pt x="681" y="628"/>
                    </a:lnTo>
                    <a:lnTo>
                      <a:pt x="674" y="629"/>
                    </a:lnTo>
                    <a:lnTo>
                      <a:pt x="643" y="630"/>
                    </a:lnTo>
                    <a:lnTo>
                      <a:pt x="606" y="635"/>
                    </a:lnTo>
                    <a:lnTo>
                      <a:pt x="594" y="643"/>
                    </a:lnTo>
                    <a:lnTo>
                      <a:pt x="580" y="655"/>
                    </a:lnTo>
                    <a:lnTo>
                      <a:pt x="573" y="661"/>
                    </a:lnTo>
                    <a:lnTo>
                      <a:pt x="567" y="666"/>
                    </a:lnTo>
                    <a:lnTo>
                      <a:pt x="563" y="670"/>
                    </a:lnTo>
                    <a:lnTo>
                      <a:pt x="559" y="671"/>
                    </a:lnTo>
                    <a:lnTo>
                      <a:pt x="548" y="673"/>
                    </a:lnTo>
                    <a:lnTo>
                      <a:pt x="539" y="676"/>
                    </a:lnTo>
                    <a:lnTo>
                      <a:pt x="531" y="678"/>
                    </a:lnTo>
                    <a:lnTo>
                      <a:pt x="525" y="681"/>
                    </a:lnTo>
                    <a:lnTo>
                      <a:pt x="513" y="687"/>
                    </a:lnTo>
                    <a:lnTo>
                      <a:pt x="499" y="696"/>
                    </a:lnTo>
                    <a:lnTo>
                      <a:pt x="488" y="696"/>
                    </a:lnTo>
                    <a:lnTo>
                      <a:pt x="482" y="693"/>
                    </a:lnTo>
                    <a:lnTo>
                      <a:pt x="476" y="691"/>
                    </a:lnTo>
                    <a:lnTo>
                      <a:pt x="472" y="686"/>
                    </a:lnTo>
                    <a:lnTo>
                      <a:pt x="468" y="683"/>
                    </a:lnTo>
                    <a:lnTo>
                      <a:pt x="461" y="680"/>
                    </a:lnTo>
                    <a:lnTo>
                      <a:pt x="452" y="678"/>
                    </a:lnTo>
                    <a:lnTo>
                      <a:pt x="440" y="677"/>
                    </a:lnTo>
                    <a:lnTo>
                      <a:pt x="432" y="678"/>
                    </a:lnTo>
                    <a:lnTo>
                      <a:pt x="427" y="679"/>
                    </a:lnTo>
                    <a:lnTo>
                      <a:pt x="421" y="681"/>
                    </a:lnTo>
                    <a:lnTo>
                      <a:pt x="418" y="684"/>
                    </a:lnTo>
                    <a:lnTo>
                      <a:pt x="410" y="692"/>
                    </a:lnTo>
                    <a:lnTo>
                      <a:pt x="405" y="699"/>
                    </a:lnTo>
                    <a:lnTo>
                      <a:pt x="402" y="703"/>
                    </a:lnTo>
                    <a:lnTo>
                      <a:pt x="398" y="707"/>
                    </a:lnTo>
                    <a:lnTo>
                      <a:pt x="394" y="711"/>
                    </a:lnTo>
                    <a:lnTo>
                      <a:pt x="390" y="714"/>
                    </a:lnTo>
                    <a:lnTo>
                      <a:pt x="383" y="717"/>
                    </a:lnTo>
                    <a:lnTo>
                      <a:pt x="376" y="719"/>
                    </a:lnTo>
                    <a:lnTo>
                      <a:pt x="369" y="720"/>
                    </a:lnTo>
                    <a:lnTo>
                      <a:pt x="360" y="720"/>
                    </a:lnTo>
                    <a:lnTo>
                      <a:pt x="348" y="720"/>
                    </a:lnTo>
                    <a:lnTo>
                      <a:pt x="337" y="719"/>
                    </a:lnTo>
                    <a:lnTo>
                      <a:pt x="327" y="717"/>
                    </a:lnTo>
                    <a:lnTo>
                      <a:pt x="318" y="714"/>
                    </a:lnTo>
                    <a:lnTo>
                      <a:pt x="310" y="710"/>
                    </a:lnTo>
                    <a:lnTo>
                      <a:pt x="303" y="706"/>
                    </a:lnTo>
                    <a:lnTo>
                      <a:pt x="295" y="702"/>
                    </a:lnTo>
                    <a:lnTo>
                      <a:pt x="289" y="698"/>
                    </a:lnTo>
                    <a:lnTo>
                      <a:pt x="275" y="688"/>
                    </a:lnTo>
                    <a:lnTo>
                      <a:pt x="261" y="679"/>
                    </a:lnTo>
                    <a:lnTo>
                      <a:pt x="253" y="675"/>
                    </a:lnTo>
                    <a:lnTo>
                      <a:pt x="246" y="671"/>
                    </a:lnTo>
                    <a:lnTo>
                      <a:pt x="237" y="668"/>
                    </a:lnTo>
                    <a:lnTo>
                      <a:pt x="227" y="665"/>
                    </a:lnTo>
                    <a:lnTo>
                      <a:pt x="205" y="662"/>
                    </a:lnTo>
                    <a:lnTo>
                      <a:pt x="181" y="661"/>
                    </a:lnTo>
                    <a:lnTo>
                      <a:pt x="170" y="660"/>
                    </a:lnTo>
                    <a:lnTo>
                      <a:pt x="159" y="659"/>
                    </a:lnTo>
                    <a:lnTo>
                      <a:pt x="149" y="657"/>
                    </a:lnTo>
                    <a:lnTo>
                      <a:pt x="140" y="653"/>
                    </a:lnTo>
                    <a:lnTo>
                      <a:pt x="149" y="632"/>
                    </a:lnTo>
                    <a:lnTo>
                      <a:pt x="153" y="622"/>
                    </a:lnTo>
                    <a:lnTo>
                      <a:pt x="152" y="618"/>
                    </a:lnTo>
                    <a:lnTo>
                      <a:pt x="151" y="614"/>
                    </a:lnTo>
                    <a:lnTo>
                      <a:pt x="147" y="607"/>
                    </a:lnTo>
                    <a:lnTo>
                      <a:pt x="140" y="597"/>
                    </a:lnTo>
                    <a:lnTo>
                      <a:pt x="134" y="597"/>
                    </a:lnTo>
                    <a:lnTo>
                      <a:pt x="127" y="596"/>
                    </a:lnTo>
                    <a:lnTo>
                      <a:pt x="122" y="593"/>
                    </a:lnTo>
                    <a:lnTo>
                      <a:pt x="116" y="590"/>
                    </a:lnTo>
                    <a:lnTo>
                      <a:pt x="112" y="587"/>
                    </a:lnTo>
                    <a:lnTo>
                      <a:pt x="108" y="583"/>
                    </a:lnTo>
                    <a:lnTo>
                      <a:pt x="104" y="577"/>
                    </a:lnTo>
                    <a:lnTo>
                      <a:pt x="102" y="572"/>
                    </a:lnTo>
                    <a:lnTo>
                      <a:pt x="96" y="562"/>
                    </a:lnTo>
                    <a:lnTo>
                      <a:pt x="93" y="551"/>
                    </a:lnTo>
                    <a:lnTo>
                      <a:pt x="90" y="540"/>
                    </a:lnTo>
                    <a:lnTo>
                      <a:pt x="88" y="530"/>
                    </a:lnTo>
                    <a:lnTo>
                      <a:pt x="82" y="519"/>
                    </a:lnTo>
                    <a:lnTo>
                      <a:pt x="77" y="511"/>
                    </a:lnTo>
                    <a:lnTo>
                      <a:pt x="70" y="505"/>
                    </a:lnTo>
                    <a:lnTo>
                      <a:pt x="63" y="499"/>
                    </a:lnTo>
                    <a:lnTo>
                      <a:pt x="57" y="494"/>
                    </a:lnTo>
                    <a:lnTo>
                      <a:pt x="49" y="489"/>
                    </a:lnTo>
                    <a:lnTo>
                      <a:pt x="41" y="483"/>
                    </a:lnTo>
                    <a:lnTo>
                      <a:pt x="34" y="474"/>
                    </a:lnTo>
                    <a:lnTo>
                      <a:pt x="24" y="477"/>
                    </a:lnTo>
                    <a:lnTo>
                      <a:pt x="16" y="477"/>
                    </a:lnTo>
                    <a:lnTo>
                      <a:pt x="12" y="476"/>
                    </a:lnTo>
                    <a:lnTo>
                      <a:pt x="10" y="475"/>
                    </a:lnTo>
                    <a:lnTo>
                      <a:pt x="6" y="474"/>
                    </a:lnTo>
                    <a:lnTo>
                      <a:pt x="5" y="472"/>
                    </a:lnTo>
                    <a:lnTo>
                      <a:pt x="2" y="467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48"/>
                    </a:lnTo>
                    <a:lnTo>
                      <a:pt x="5" y="441"/>
                    </a:lnTo>
                    <a:lnTo>
                      <a:pt x="9" y="434"/>
                    </a:lnTo>
                    <a:lnTo>
                      <a:pt x="14" y="428"/>
                    </a:lnTo>
                    <a:lnTo>
                      <a:pt x="21" y="422"/>
                    </a:lnTo>
                    <a:lnTo>
                      <a:pt x="27" y="418"/>
                    </a:lnTo>
                    <a:lnTo>
                      <a:pt x="36" y="415"/>
                    </a:lnTo>
                    <a:lnTo>
                      <a:pt x="45" y="413"/>
                    </a:lnTo>
                    <a:lnTo>
                      <a:pt x="55" y="413"/>
                    </a:lnTo>
                    <a:lnTo>
                      <a:pt x="57" y="384"/>
                    </a:lnTo>
                    <a:lnTo>
                      <a:pt x="60" y="360"/>
                    </a:lnTo>
                    <a:lnTo>
                      <a:pt x="63" y="339"/>
                    </a:lnTo>
                    <a:lnTo>
                      <a:pt x="67" y="321"/>
                    </a:lnTo>
                    <a:lnTo>
                      <a:pt x="71" y="306"/>
                    </a:lnTo>
                    <a:lnTo>
                      <a:pt x="74" y="293"/>
                    </a:lnTo>
                    <a:lnTo>
                      <a:pt x="79" y="283"/>
                    </a:lnTo>
                    <a:lnTo>
                      <a:pt x="82" y="275"/>
                    </a:lnTo>
                    <a:lnTo>
                      <a:pt x="87" y="269"/>
                    </a:lnTo>
                    <a:lnTo>
                      <a:pt x="90" y="265"/>
                    </a:lnTo>
                    <a:lnTo>
                      <a:pt x="93" y="262"/>
                    </a:lnTo>
                    <a:lnTo>
                      <a:pt x="95" y="260"/>
                    </a:lnTo>
                    <a:lnTo>
                      <a:pt x="100" y="259"/>
                    </a:lnTo>
                    <a:lnTo>
                      <a:pt x="101" y="259"/>
                    </a:lnTo>
                    <a:lnTo>
                      <a:pt x="101" y="247"/>
                    </a:lnTo>
                    <a:lnTo>
                      <a:pt x="103" y="236"/>
                    </a:lnTo>
                    <a:lnTo>
                      <a:pt x="105" y="227"/>
                    </a:lnTo>
                    <a:lnTo>
                      <a:pt x="108" y="219"/>
                    </a:lnTo>
                    <a:lnTo>
                      <a:pt x="112" y="212"/>
                    </a:lnTo>
                    <a:lnTo>
                      <a:pt x="116" y="206"/>
                    </a:lnTo>
                    <a:lnTo>
                      <a:pt x="122" y="200"/>
                    </a:lnTo>
                    <a:lnTo>
                      <a:pt x="126" y="196"/>
                    </a:lnTo>
                    <a:lnTo>
                      <a:pt x="137" y="186"/>
                    </a:lnTo>
                    <a:lnTo>
                      <a:pt x="148" y="178"/>
                    </a:lnTo>
                    <a:lnTo>
                      <a:pt x="153" y="174"/>
                    </a:lnTo>
                    <a:lnTo>
                      <a:pt x="159" y="170"/>
                    </a:lnTo>
                    <a:lnTo>
                      <a:pt x="163" y="165"/>
                    </a:lnTo>
                    <a:lnTo>
                      <a:pt x="167" y="160"/>
                    </a:lnTo>
                    <a:lnTo>
                      <a:pt x="174" y="25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31" name="Line 359"/>
              <p:cNvSpPr>
                <a:spLocks noChangeShapeType="1"/>
              </p:cNvSpPr>
              <p:nvPr/>
            </p:nvSpPr>
            <p:spPr bwMode="auto">
              <a:xfrm flipH="1">
                <a:off x="1394325" y="3199062"/>
                <a:ext cx="3131" cy="522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32" name="Freeform 360"/>
              <p:cNvSpPr>
                <a:spLocks/>
              </p:cNvSpPr>
              <p:nvPr/>
            </p:nvSpPr>
            <p:spPr bwMode="auto">
              <a:xfrm>
                <a:off x="1394325" y="3204286"/>
                <a:ext cx="8349" cy="38656"/>
              </a:xfrm>
              <a:custGeom>
                <a:avLst/>
                <a:gdLst>
                  <a:gd name="T0" fmla="*/ 0 w 33"/>
                  <a:gd name="T1" fmla="*/ 0 h 6"/>
                  <a:gd name="T2" fmla="*/ 448063 w 33"/>
                  <a:gd name="T3" fmla="*/ 41510101 h 6"/>
                  <a:gd name="T4" fmla="*/ 960135 w 33"/>
                  <a:gd name="T5" fmla="*/ 124523861 h 6"/>
                  <a:gd name="T6" fmla="*/ 1472207 w 33"/>
                  <a:gd name="T7" fmla="*/ 207537621 h 6"/>
                  <a:gd name="T8" fmla="*/ 2112297 w 33"/>
                  <a:gd name="T9" fmla="*/ 24904772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6">
                    <a:moveTo>
                      <a:pt x="0" y="0"/>
                    </a:moveTo>
                    <a:lnTo>
                      <a:pt x="7" y="1"/>
                    </a:lnTo>
                    <a:lnTo>
                      <a:pt x="15" y="3"/>
                    </a:lnTo>
                    <a:lnTo>
                      <a:pt x="23" y="5"/>
                    </a:lnTo>
                    <a:lnTo>
                      <a:pt x="33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33" name="Freeform 361"/>
              <p:cNvSpPr>
                <a:spLocks/>
              </p:cNvSpPr>
              <p:nvPr/>
            </p:nvSpPr>
            <p:spPr bwMode="auto">
              <a:xfrm>
                <a:off x="1399544" y="3195928"/>
                <a:ext cx="3131" cy="37612"/>
              </a:xfrm>
              <a:custGeom>
                <a:avLst/>
                <a:gdLst>
                  <a:gd name="T0" fmla="*/ 754089 w 13"/>
                  <a:gd name="T1" fmla="*/ 47155418 h 30"/>
                  <a:gd name="T2" fmla="*/ 754089 w 13"/>
                  <a:gd name="T3" fmla="*/ 0 h 30"/>
                  <a:gd name="T4" fmla="*/ 0 w 13"/>
                  <a:gd name="T5" fmla="*/ 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30">
                    <a:moveTo>
                      <a:pt x="13" y="3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834" name="Group 362"/>
              <p:cNvGrpSpPr>
                <a:grpSpLocks/>
              </p:cNvGrpSpPr>
              <p:nvPr/>
            </p:nvGrpSpPr>
            <p:grpSpPr bwMode="auto">
              <a:xfrm>
                <a:off x="1394288" y="3153092"/>
                <a:ext cx="274459" cy="132687"/>
                <a:chOff x="912" y="2626"/>
                <a:chExt cx="311" cy="127"/>
              </a:xfrm>
            </p:grpSpPr>
            <p:sp>
              <p:nvSpPr>
                <p:cNvPr id="1016" name="Freeform 363"/>
                <p:cNvSpPr>
                  <a:spLocks/>
                </p:cNvSpPr>
                <p:nvPr/>
              </p:nvSpPr>
              <p:spPr bwMode="auto">
                <a:xfrm>
                  <a:off x="1110" y="2626"/>
                  <a:ext cx="113" cy="127"/>
                </a:xfrm>
                <a:custGeom>
                  <a:avLst/>
                  <a:gdLst>
                    <a:gd name="T0" fmla="*/ 32 w 352"/>
                    <a:gd name="T1" fmla="*/ 9 h 387"/>
                    <a:gd name="T2" fmla="*/ 30 w 352"/>
                    <a:gd name="T3" fmla="*/ 9 h 387"/>
                    <a:gd name="T4" fmla="*/ 27 w 352"/>
                    <a:gd name="T5" fmla="*/ 9 h 387"/>
                    <a:gd name="T6" fmla="*/ 26 w 352"/>
                    <a:gd name="T7" fmla="*/ 8 h 387"/>
                    <a:gd name="T8" fmla="*/ 23 w 352"/>
                    <a:gd name="T9" fmla="*/ 6 h 387"/>
                    <a:gd name="T10" fmla="*/ 17 w 352"/>
                    <a:gd name="T11" fmla="*/ 2 h 387"/>
                    <a:gd name="T12" fmla="*/ 14 w 352"/>
                    <a:gd name="T13" fmla="*/ 1 h 387"/>
                    <a:gd name="T14" fmla="*/ 13 w 352"/>
                    <a:gd name="T15" fmla="*/ 2 h 387"/>
                    <a:gd name="T16" fmla="*/ 12 w 352"/>
                    <a:gd name="T17" fmla="*/ 3 h 387"/>
                    <a:gd name="T18" fmla="*/ 11 w 352"/>
                    <a:gd name="T19" fmla="*/ 4 h 387"/>
                    <a:gd name="T20" fmla="*/ 9 w 352"/>
                    <a:gd name="T21" fmla="*/ 6 h 387"/>
                    <a:gd name="T22" fmla="*/ 5 w 352"/>
                    <a:gd name="T23" fmla="*/ 11 h 387"/>
                    <a:gd name="T24" fmla="*/ 3 w 352"/>
                    <a:gd name="T25" fmla="*/ 14 h 387"/>
                    <a:gd name="T26" fmla="*/ 2 w 352"/>
                    <a:gd name="T27" fmla="*/ 17 h 387"/>
                    <a:gd name="T28" fmla="*/ 1 w 352"/>
                    <a:gd name="T29" fmla="*/ 19 h 387"/>
                    <a:gd name="T30" fmla="*/ 0 w 352"/>
                    <a:gd name="T31" fmla="*/ 21 h 387"/>
                    <a:gd name="T32" fmla="*/ 0 w 352"/>
                    <a:gd name="T33" fmla="*/ 23 h 387"/>
                    <a:gd name="T34" fmla="*/ 0 w 352"/>
                    <a:gd name="T35" fmla="*/ 24 h 387"/>
                    <a:gd name="T36" fmla="*/ 1 w 352"/>
                    <a:gd name="T37" fmla="*/ 25 h 387"/>
                    <a:gd name="T38" fmla="*/ 3 w 352"/>
                    <a:gd name="T39" fmla="*/ 26 h 387"/>
                    <a:gd name="T40" fmla="*/ 4 w 352"/>
                    <a:gd name="T41" fmla="*/ 26 h 387"/>
                    <a:gd name="T42" fmla="*/ 5 w 352"/>
                    <a:gd name="T43" fmla="*/ 26 h 387"/>
                    <a:gd name="T44" fmla="*/ 6 w 352"/>
                    <a:gd name="T45" fmla="*/ 26 h 387"/>
                    <a:gd name="T46" fmla="*/ 7 w 352"/>
                    <a:gd name="T47" fmla="*/ 25 h 387"/>
                    <a:gd name="T48" fmla="*/ 8 w 352"/>
                    <a:gd name="T49" fmla="*/ 25 h 387"/>
                    <a:gd name="T50" fmla="*/ 8 w 352"/>
                    <a:gd name="T51" fmla="*/ 26 h 387"/>
                    <a:gd name="T52" fmla="*/ 8 w 352"/>
                    <a:gd name="T53" fmla="*/ 28 h 387"/>
                    <a:gd name="T54" fmla="*/ 8 w 352"/>
                    <a:gd name="T55" fmla="*/ 30 h 387"/>
                    <a:gd name="T56" fmla="*/ 7 w 352"/>
                    <a:gd name="T57" fmla="*/ 31 h 387"/>
                    <a:gd name="T58" fmla="*/ 7 w 352"/>
                    <a:gd name="T59" fmla="*/ 33 h 387"/>
                    <a:gd name="T60" fmla="*/ 8 w 352"/>
                    <a:gd name="T61" fmla="*/ 36 h 387"/>
                    <a:gd name="T62" fmla="*/ 9 w 352"/>
                    <a:gd name="T63" fmla="*/ 38 h 387"/>
                    <a:gd name="T64" fmla="*/ 13 w 352"/>
                    <a:gd name="T65" fmla="*/ 40 h 387"/>
                    <a:gd name="T66" fmla="*/ 15 w 352"/>
                    <a:gd name="T67" fmla="*/ 41 h 387"/>
                    <a:gd name="T68" fmla="*/ 16 w 352"/>
                    <a:gd name="T69" fmla="*/ 42 h 387"/>
                    <a:gd name="T70" fmla="*/ 17 w 352"/>
                    <a:gd name="T71" fmla="*/ 41 h 387"/>
                    <a:gd name="T72" fmla="*/ 18 w 352"/>
                    <a:gd name="T73" fmla="*/ 39 h 387"/>
                    <a:gd name="T74" fmla="*/ 18 w 352"/>
                    <a:gd name="T75" fmla="*/ 38 h 387"/>
                    <a:gd name="T76" fmla="*/ 19 w 352"/>
                    <a:gd name="T77" fmla="*/ 36 h 387"/>
                    <a:gd name="T78" fmla="*/ 19 w 352"/>
                    <a:gd name="T79" fmla="*/ 35 h 387"/>
                    <a:gd name="T80" fmla="*/ 20 w 352"/>
                    <a:gd name="T81" fmla="*/ 33 h 387"/>
                    <a:gd name="T82" fmla="*/ 22 w 352"/>
                    <a:gd name="T83" fmla="*/ 30 h 387"/>
                    <a:gd name="T84" fmla="*/ 24 w 352"/>
                    <a:gd name="T85" fmla="*/ 28 h 387"/>
                    <a:gd name="T86" fmla="*/ 27 w 352"/>
                    <a:gd name="T87" fmla="*/ 27 h 387"/>
                    <a:gd name="T88" fmla="*/ 31 w 352"/>
                    <a:gd name="T89" fmla="*/ 25 h 387"/>
                    <a:gd name="T90" fmla="*/ 33 w 352"/>
                    <a:gd name="T91" fmla="*/ 23 h 387"/>
                    <a:gd name="T92" fmla="*/ 35 w 352"/>
                    <a:gd name="T93" fmla="*/ 21 h 387"/>
                    <a:gd name="T94" fmla="*/ 36 w 352"/>
                    <a:gd name="T95" fmla="*/ 20 h 387"/>
                    <a:gd name="T96" fmla="*/ 36 w 352"/>
                    <a:gd name="T97" fmla="*/ 18 h 387"/>
                    <a:gd name="T98" fmla="*/ 36 w 352"/>
                    <a:gd name="T99" fmla="*/ 16 h 387"/>
                    <a:gd name="T100" fmla="*/ 35 w 352"/>
                    <a:gd name="T101" fmla="*/ 13 h 387"/>
                    <a:gd name="T102" fmla="*/ 34 w 352"/>
                    <a:gd name="T103" fmla="*/ 10 h 38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352" h="387">
                      <a:moveTo>
                        <a:pt x="325" y="79"/>
                      </a:moveTo>
                      <a:lnTo>
                        <a:pt x="312" y="79"/>
                      </a:lnTo>
                      <a:lnTo>
                        <a:pt x="299" y="79"/>
                      </a:lnTo>
                      <a:lnTo>
                        <a:pt x="286" y="79"/>
                      </a:lnTo>
                      <a:lnTo>
                        <a:pt x="273" y="79"/>
                      </a:lnTo>
                      <a:lnTo>
                        <a:pt x="265" y="79"/>
                      </a:lnTo>
                      <a:lnTo>
                        <a:pt x="256" y="77"/>
                      </a:lnTo>
                      <a:lnTo>
                        <a:pt x="249" y="74"/>
                      </a:lnTo>
                      <a:lnTo>
                        <a:pt x="240" y="70"/>
                      </a:lnTo>
                      <a:lnTo>
                        <a:pt x="222" y="59"/>
                      </a:lnTo>
                      <a:lnTo>
                        <a:pt x="204" y="46"/>
                      </a:lnTo>
                      <a:lnTo>
                        <a:pt x="168" y="20"/>
                      </a:lnTo>
                      <a:lnTo>
                        <a:pt x="140" y="0"/>
                      </a:lnTo>
                      <a:lnTo>
                        <a:pt x="137" y="6"/>
                      </a:lnTo>
                      <a:lnTo>
                        <a:pt x="133" y="13"/>
                      </a:lnTo>
                      <a:lnTo>
                        <a:pt x="129" y="19"/>
                      </a:lnTo>
                      <a:lnTo>
                        <a:pt x="125" y="25"/>
                      </a:lnTo>
                      <a:lnTo>
                        <a:pt x="119" y="29"/>
                      </a:lnTo>
                      <a:lnTo>
                        <a:pt x="114" y="33"/>
                      </a:lnTo>
                      <a:lnTo>
                        <a:pt x="107" y="35"/>
                      </a:lnTo>
                      <a:lnTo>
                        <a:pt x="100" y="36"/>
                      </a:lnTo>
                      <a:lnTo>
                        <a:pt x="86" y="56"/>
                      </a:lnTo>
                      <a:lnTo>
                        <a:pt x="71" y="76"/>
                      </a:lnTo>
                      <a:lnTo>
                        <a:pt x="53" y="97"/>
                      </a:lnTo>
                      <a:lnTo>
                        <a:pt x="38" y="120"/>
                      </a:lnTo>
                      <a:lnTo>
                        <a:pt x="30" y="131"/>
                      </a:lnTo>
                      <a:lnTo>
                        <a:pt x="22" y="143"/>
                      </a:lnTo>
                      <a:lnTo>
                        <a:pt x="17" y="154"/>
                      </a:lnTo>
                      <a:lnTo>
                        <a:pt x="11" y="165"/>
                      </a:lnTo>
                      <a:lnTo>
                        <a:pt x="7" y="177"/>
                      </a:lnTo>
                      <a:lnTo>
                        <a:pt x="3" y="187"/>
                      </a:lnTo>
                      <a:lnTo>
                        <a:pt x="0" y="198"/>
                      </a:lnTo>
                      <a:lnTo>
                        <a:pt x="0" y="208"/>
                      </a:lnTo>
                      <a:lnTo>
                        <a:pt x="0" y="213"/>
                      </a:lnTo>
                      <a:lnTo>
                        <a:pt x="2" y="217"/>
                      </a:lnTo>
                      <a:lnTo>
                        <a:pt x="3" y="222"/>
                      </a:lnTo>
                      <a:lnTo>
                        <a:pt x="5" y="225"/>
                      </a:lnTo>
                      <a:lnTo>
                        <a:pt x="9" y="231"/>
                      </a:lnTo>
                      <a:lnTo>
                        <a:pt x="16" y="237"/>
                      </a:lnTo>
                      <a:lnTo>
                        <a:pt x="24" y="241"/>
                      </a:lnTo>
                      <a:lnTo>
                        <a:pt x="31" y="243"/>
                      </a:lnTo>
                      <a:lnTo>
                        <a:pt x="39" y="245"/>
                      </a:lnTo>
                      <a:lnTo>
                        <a:pt x="47" y="246"/>
                      </a:lnTo>
                      <a:lnTo>
                        <a:pt x="52" y="245"/>
                      </a:lnTo>
                      <a:lnTo>
                        <a:pt x="58" y="243"/>
                      </a:lnTo>
                      <a:lnTo>
                        <a:pt x="63" y="241"/>
                      </a:lnTo>
                      <a:lnTo>
                        <a:pt x="69" y="238"/>
                      </a:lnTo>
                      <a:lnTo>
                        <a:pt x="73" y="236"/>
                      </a:lnTo>
                      <a:lnTo>
                        <a:pt x="76" y="235"/>
                      </a:lnTo>
                      <a:lnTo>
                        <a:pt x="78" y="236"/>
                      </a:lnTo>
                      <a:lnTo>
                        <a:pt x="80" y="236"/>
                      </a:lnTo>
                      <a:lnTo>
                        <a:pt x="80" y="238"/>
                      </a:lnTo>
                      <a:lnTo>
                        <a:pt x="80" y="240"/>
                      </a:lnTo>
                      <a:lnTo>
                        <a:pt x="80" y="257"/>
                      </a:lnTo>
                      <a:lnTo>
                        <a:pt x="78" y="271"/>
                      </a:lnTo>
                      <a:lnTo>
                        <a:pt x="76" y="279"/>
                      </a:lnTo>
                      <a:lnTo>
                        <a:pt x="74" y="285"/>
                      </a:lnTo>
                      <a:lnTo>
                        <a:pt x="71" y="290"/>
                      </a:lnTo>
                      <a:lnTo>
                        <a:pt x="66" y="295"/>
                      </a:lnTo>
                      <a:lnTo>
                        <a:pt x="73" y="307"/>
                      </a:lnTo>
                      <a:lnTo>
                        <a:pt x="80" y="319"/>
                      </a:lnTo>
                      <a:lnTo>
                        <a:pt x="80" y="331"/>
                      </a:lnTo>
                      <a:lnTo>
                        <a:pt x="80" y="344"/>
                      </a:lnTo>
                      <a:lnTo>
                        <a:pt x="89" y="351"/>
                      </a:lnTo>
                      <a:lnTo>
                        <a:pt x="110" y="366"/>
                      </a:lnTo>
                      <a:lnTo>
                        <a:pt x="122" y="373"/>
                      </a:lnTo>
                      <a:lnTo>
                        <a:pt x="133" y="380"/>
                      </a:lnTo>
                      <a:lnTo>
                        <a:pt x="142" y="385"/>
                      </a:lnTo>
                      <a:lnTo>
                        <a:pt x="147" y="387"/>
                      </a:lnTo>
                      <a:lnTo>
                        <a:pt x="152" y="386"/>
                      </a:lnTo>
                      <a:lnTo>
                        <a:pt x="158" y="382"/>
                      </a:lnTo>
                      <a:lnTo>
                        <a:pt x="163" y="377"/>
                      </a:lnTo>
                      <a:lnTo>
                        <a:pt x="168" y="370"/>
                      </a:lnTo>
                      <a:lnTo>
                        <a:pt x="173" y="363"/>
                      </a:lnTo>
                      <a:lnTo>
                        <a:pt x="176" y="356"/>
                      </a:lnTo>
                      <a:lnTo>
                        <a:pt x="178" y="350"/>
                      </a:lnTo>
                      <a:lnTo>
                        <a:pt x="179" y="344"/>
                      </a:lnTo>
                      <a:lnTo>
                        <a:pt x="181" y="338"/>
                      </a:lnTo>
                      <a:lnTo>
                        <a:pt x="182" y="330"/>
                      </a:lnTo>
                      <a:lnTo>
                        <a:pt x="184" y="323"/>
                      </a:lnTo>
                      <a:lnTo>
                        <a:pt x="187" y="317"/>
                      </a:lnTo>
                      <a:lnTo>
                        <a:pt x="195" y="304"/>
                      </a:lnTo>
                      <a:lnTo>
                        <a:pt x="206" y="292"/>
                      </a:lnTo>
                      <a:lnTo>
                        <a:pt x="216" y="281"/>
                      </a:lnTo>
                      <a:lnTo>
                        <a:pt x="228" y="271"/>
                      </a:lnTo>
                      <a:lnTo>
                        <a:pt x="238" y="263"/>
                      </a:lnTo>
                      <a:lnTo>
                        <a:pt x="246" y="258"/>
                      </a:lnTo>
                      <a:lnTo>
                        <a:pt x="264" y="249"/>
                      </a:lnTo>
                      <a:lnTo>
                        <a:pt x="283" y="239"/>
                      </a:lnTo>
                      <a:lnTo>
                        <a:pt x="300" y="229"/>
                      </a:lnTo>
                      <a:lnTo>
                        <a:pt x="317" y="217"/>
                      </a:lnTo>
                      <a:lnTo>
                        <a:pt x="324" y="212"/>
                      </a:lnTo>
                      <a:lnTo>
                        <a:pt x="331" y="205"/>
                      </a:lnTo>
                      <a:lnTo>
                        <a:pt x="338" y="199"/>
                      </a:lnTo>
                      <a:lnTo>
                        <a:pt x="342" y="192"/>
                      </a:lnTo>
                      <a:lnTo>
                        <a:pt x="346" y="185"/>
                      </a:lnTo>
                      <a:lnTo>
                        <a:pt x="350" y="177"/>
                      </a:lnTo>
                      <a:lnTo>
                        <a:pt x="352" y="169"/>
                      </a:lnTo>
                      <a:lnTo>
                        <a:pt x="352" y="159"/>
                      </a:lnTo>
                      <a:lnTo>
                        <a:pt x="351" y="149"/>
                      </a:lnTo>
                      <a:lnTo>
                        <a:pt x="349" y="137"/>
                      </a:lnTo>
                      <a:lnTo>
                        <a:pt x="344" y="125"/>
                      </a:lnTo>
                      <a:lnTo>
                        <a:pt x="339" y="113"/>
                      </a:lnTo>
                      <a:lnTo>
                        <a:pt x="330" y="91"/>
                      </a:lnTo>
                      <a:lnTo>
                        <a:pt x="325" y="79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17" name="Freeform 364"/>
                <p:cNvSpPr>
                  <a:spLocks/>
                </p:cNvSpPr>
                <p:nvPr/>
              </p:nvSpPr>
              <p:spPr bwMode="auto">
                <a:xfrm>
                  <a:off x="923" y="2662"/>
                  <a:ext cx="17" cy="26"/>
                </a:xfrm>
                <a:custGeom>
                  <a:avLst/>
                  <a:gdLst>
                    <a:gd name="T0" fmla="*/ 2 w 52"/>
                    <a:gd name="T1" fmla="*/ 0 h 78"/>
                    <a:gd name="T2" fmla="*/ 2 w 52"/>
                    <a:gd name="T3" fmla="*/ 0 h 78"/>
                    <a:gd name="T4" fmla="*/ 3 w 52"/>
                    <a:gd name="T5" fmla="*/ 0 h 78"/>
                    <a:gd name="T6" fmla="*/ 3 w 52"/>
                    <a:gd name="T7" fmla="*/ 1 h 78"/>
                    <a:gd name="T8" fmla="*/ 4 w 52"/>
                    <a:gd name="T9" fmla="*/ 1 h 78"/>
                    <a:gd name="T10" fmla="*/ 4 w 52"/>
                    <a:gd name="T11" fmla="*/ 1 h 78"/>
                    <a:gd name="T12" fmla="*/ 5 w 52"/>
                    <a:gd name="T13" fmla="*/ 2 h 78"/>
                    <a:gd name="T14" fmla="*/ 5 w 52"/>
                    <a:gd name="T15" fmla="*/ 2 h 78"/>
                    <a:gd name="T16" fmla="*/ 5 w 52"/>
                    <a:gd name="T17" fmla="*/ 3 h 78"/>
                    <a:gd name="T18" fmla="*/ 6 w 52"/>
                    <a:gd name="T19" fmla="*/ 4 h 78"/>
                    <a:gd name="T20" fmla="*/ 6 w 52"/>
                    <a:gd name="T21" fmla="*/ 5 h 78"/>
                    <a:gd name="T22" fmla="*/ 6 w 52"/>
                    <a:gd name="T23" fmla="*/ 5 h 78"/>
                    <a:gd name="T24" fmla="*/ 5 w 52"/>
                    <a:gd name="T25" fmla="*/ 6 h 78"/>
                    <a:gd name="T26" fmla="*/ 5 w 52"/>
                    <a:gd name="T27" fmla="*/ 6 h 78"/>
                    <a:gd name="T28" fmla="*/ 5 w 52"/>
                    <a:gd name="T29" fmla="*/ 7 h 78"/>
                    <a:gd name="T30" fmla="*/ 4 w 52"/>
                    <a:gd name="T31" fmla="*/ 7 h 78"/>
                    <a:gd name="T32" fmla="*/ 4 w 52"/>
                    <a:gd name="T33" fmla="*/ 8 h 78"/>
                    <a:gd name="T34" fmla="*/ 3 w 52"/>
                    <a:gd name="T35" fmla="*/ 8 h 78"/>
                    <a:gd name="T36" fmla="*/ 2 w 52"/>
                    <a:gd name="T37" fmla="*/ 9 h 78"/>
                    <a:gd name="T38" fmla="*/ 1 w 52"/>
                    <a:gd name="T39" fmla="*/ 9 h 78"/>
                    <a:gd name="T40" fmla="*/ 1 w 52"/>
                    <a:gd name="T41" fmla="*/ 9 h 78"/>
                    <a:gd name="T42" fmla="*/ 0 w 52"/>
                    <a:gd name="T43" fmla="*/ 9 h 78"/>
                    <a:gd name="T44" fmla="*/ 0 w 52"/>
                    <a:gd name="T45" fmla="*/ 9 h 78"/>
                    <a:gd name="T46" fmla="*/ 0 w 52"/>
                    <a:gd name="T47" fmla="*/ 8 h 78"/>
                    <a:gd name="T48" fmla="*/ 0 w 52"/>
                    <a:gd name="T49" fmla="*/ 8 h 78"/>
                    <a:gd name="T50" fmla="*/ 0 w 52"/>
                    <a:gd name="T51" fmla="*/ 8 h 78"/>
                    <a:gd name="T52" fmla="*/ 0 w 52"/>
                    <a:gd name="T53" fmla="*/ 7 h 78"/>
                    <a:gd name="T54" fmla="*/ 0 w 52"/>
                    <a:gd name="T55" fmla="*/ 7 h 78"/>
                    <a:gd name="T56" fmla="*/ 1 w 52"/>
                    <a:gd name="T57" fmla="*/ 6 h 78"/>
                    <a:gd name="T58" fmla="*/ 2 w 52"/>
                    <a:gd name="T59" fmla="*/ 5 h 78"/>
                    <a:gd name="T60" fmla="*/ 3 w 52"/>
                    <a:gd name="T61" fmla="*/ 5 h 78"/>
                    <a:gd name="T62" fmla="*/ 3 w 52"/>
                    <a:gd name="T63" fmla="*/ 4 h 78"/>
                    <a:gd name="T64" fmla="*/ 2 w 52"/>
                    <a:gd name="T65" fmla="*/ 2 h 78"/>
                    <a:gd name="T66" fmla="*/ 2 w 52"/>
                    <a:gd name="T67" fmla="*/ 1 h 78"/>
                    <a:gd name="T68" fmla="*/ 2 w 52"/>
                    <a:gd name="T69" fmla="*/ 0 h 7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2" h="78">
                      <a:moveTo>
                        <a:pt x="14" y="0"/>
                      </a:moveTo>
                      <a:lnTo>
                        <a:pt x="20" y="0"/>
                      </a:lnTo>
                      <a:lnTo>
                        <a:pt x="25" y="2"/>
                      </a:lnTo>
                      <a:lnTo>
                        <a:pt x="30" y="6"/>
                      </a:lnTo>
                      <a:lnTo>
                        <a:pt x="36" y="9"/>
                      </a:lnTo>
                      <a:lnTo>
                        <a:pt x="40" y="13"/>
                      </a:lnTo>
                      <a:lnTo>
                        <a:pt x="45" y="17"/>
                      </a:lnTo>
                      <a:lnTo>
                        <a:pt x="47" y="21"/>
                      </a:lnTo>
                      <a:lnTo>
                        <a:pt x="48" y="24"/>
                      </a:lnTo>
                      <a:lnTo>
                        <a:pt x="51" y="34"/>
                      </a:lnTo>
                      <a:lnTo>
                        <a:pt x="52" y="41"/>
                      </a:lnTo>
                      <a:lnTo>
                        <a:pt x="51" y="46"/>
                      </a:lnTo>
                      <a:lnTo>
                        <a:pt x="49" y="50"/>
                      </a:lnTo>
                      <a:lnTo>
                        <a:pt x="47" y="54"/>
                      </a:lnTo>
                      <a:lnTo>
                        <a:pt x="44" y="60"/>
                      </a:lnTo>
                      <a:lnTo>
                        <a:pt x="41" y="65"/>
                      </a:lnTo>
                      <a:lnTo>
                        <a:pt x="41" y="73"/>
                      </a:lnTo>
                      <a:lnTo>
                        <a:pt x="29" y="75"/>
                      </a:lnTo>
                      <a:lnTo>
                        <a:pt x="16" y="78"/>
                      </a:lnTo>
                      <a:lnTo>
                        <a:pt x="11" y="78"/>
                      </a:lnTo>
                      <a:lnTo>
                        <a:pt x="5" y="78"/>
                      </a:lnTo>
                      <a:lnTo>
                        <a:pt x="4" y="78"/>
                      </a:lnTo>
                      <a:lnTo>
                        <a:pt x="2" y="77"/>
                      </a:lnTo>
                      <a:lnTo>
                        <a:pt x="2" y="75"/>
                      </a:lnTo>
                      <a:lnTo>
                        <a:pt x="1" y="73"/>
                      </a:lnTo>
                      <a:lnTo>
                        <a:pt x="0" y="69"/>
                      </a:lnTo>
                      <a:lnTo>
                        <a:pt x="1" y="64"/>
                      </a:lnTo>
                      <a:lnTo>
                        <a:pt x="3" y="60"/>
                      </a:lnTo>
                      <a:lnTo>
                        <a:pt x="7" y="56"/>
                      </a:lnTo>
                      <a:lnTo>
                        <a:pt x="17" y="47"/>
                      </a:lnTo>
                      <a:lnTo>
                        <a:pt x="28" y="42"/>
                      </a:lnTo>
                      <a:lnTo>
                        <a:pt x="24" y="32"/>
                      </a:lnTo>
                      <a:lnTo>
                        <a:pt x="21" y="21"/>
                      </a:lnTo>
                      <a:lnTo>
                        <a:pt x="18" y="1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18" name="Freeform 365"/>
                <p:cNvSpPr>
                  <a:spLocks/>
                </p:cNvSpPr>
                <p:nvPr/>
              </p:nvSpPr>
              <p:spPr bwMode="auto">
                <a:xfrm>
                  <a:off x="912" y="2666"/>
                  <a:ext cx="9" cy="10"/>
                </a:xfrm>
                <a:custGeom>
                  <a:avLst/>
                  <a:gdLst>
                    <a:gd name="T0" fmla="*/ 1 w 33"/>
                    <a:gd name="T1" fmla="*/ 1 h 30"/>
                    <a:gd name="T2" fmla="*/ 0 w 33"/>
                    <a:gd name="T3" fmla="*/ 3 h 30"/>
                    <a:gd name="T4" fmla="*/ 1 w 33"/>
                    <a:gd name="T5" fmla="*/ 3 h 30"/>
                    <a:gd name="T6" fmla="*/ 1 w 33"/>
                    <a:gd name="T7" fmla="*/ 3 h 30"/>
                    <a:gd name="T8" fmla="*/ 2 w 33"/>
                    <a:gd name="T9" fmla="*/ 3 h 30"/>
                    <a:gd name="T10" fmla="*/ 2 w 33"/>
                    <a:gd name="T11" fmla="*/ 3 h 30"/>
                    <a:gd name="T12" fmla="*/ 2 w 33"/>
                    <a:gd name="T13" fmla="*/ 0 h 30"/>
                    <a:gd name="T14" fmla="*/ 1 w 33"/>
                    <a:gd name="T15" fmla="*/ 0 h 30"/>
                    <a:gd name="T16" fmla="*/ 1 w 33"/>
                    <a:gd name="T17" fmla="*/ 1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30">
                      <a:moveTo>
                        <a:pt x="13" y="6"/>
                      </a:moveTo>
                      <a:lnTo>
                        <a:pt x="0" y="24"/>
                      </a:lnTo>
                      <a:lnTo>
                        <a:pt x="7" y="25"/>
                      </a:lnTo>
                      <a:lnTo>
                        <a:pt x="15" y="27"/>
                      </a:lnTo>
                      <a:lnTo>
                        <a:pt x="23" y="29"/>
                      </a:lnTo>
                      <a:lnTo>
                        <a:pt x="33" y="30"/>
                      </a:lnTo>
                      <a:lnTo>
                        <a:pt x="33" y="0"/>
                      </a:lnTo>
                      <a:lnTo>
                        <a:pt x="20" y="0"/>
                      </a:lnTo>
                      <a:lnTo>
                        <a:pt x="13" y="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835" name="Freeform 366"/>
              <p:cNvSpPr>
                <a:spLocks/>
              </p:cNvSpPr>
              <p:nvPr/>
            </p:nvSpPr>
            <p:spPr bwMode="auto">
              <a:xfrm>
                <a:off x="3792024" y="3624439"/>
                <a:ext cx="13005" cy="39250"/>
              </a:xfrm>
              <a:custGeom>
                <a:avLst/>
                <a:gdLst>
                  <a:gd name="T0" fmla="*/ 13 w 47"/>
                  <a:gd name="T1" fmla="*/ 0 h 28"/>
                  <a:gd name="T2" fmla="*/ 25 w 47"/>
                  <a:gd name="T3" fmla="*/ 0 h 28"/>
                  <a:gd name="T4" fmla="*/ 31 w 47"/>
                  <a:gd name="T5" fmla="*/ 2 h 28"/>
                  <a:gd name="T6" fmla="*/ 33 w 47"/>
                  <a:gd name="T7" fmla="*/ 4 h 28"/>
                  <a:gd name="T8" fmla="*/ 33 w 47"/>
                  <a:gd name="T9" fmla="*/ 6 h 28"/>
                  <a:gd name="T10" fmla="*/ 32 w 47"/>
                  <a:gd name="T11" fmla="*/ 8 h 28"/>
                  <a:gd name="T12" fmla="*/ 33 w 47"/>
                  <a:gd name="T13" fmla="*/ 10 h 28"/>
                  <a:gd name="T14" fmla="*/ 37 w 47"/>
                  <a:gd name="T15" fmla="*/ 12 h 28"/>
                  <a:gd name="T16" fmla="*/ 47 w 47"/>
                  <a:gd name="T17" fmla="*/ 12 h 28"/>
                  <a:gd name="T18" fmla="*/ 42 w 47"/>
                  <a:gd name="T19" fmla="*/ 19 h 28"/>
                  <a:gd name="T20" fmla="*/ 37 w 47"/>
                  <a:gd name="T21" fmla="*/ 25 h 28"/>
                  <a:gd name="T22" fmla="*/ 33 w 47"/>
                  <a:gd name="T23" fmla="*/ 27 h 28"/>
                  <a:gd name="T24" fmla="*/ 28 w 47"/>
                  <a:gd name="T25" fmla="*/ 28 h 28"/>
                  <a:gd name="T26" fmla="*/ 16 w 47"/>
                  <a:gd name="T27" fmla="*/ 27 h 28"/>
                  <a:gd name="T28" fmla="*/ 0 w 47"/>
                  <a:gd name="T29" fmla="*/ 25 h 28"/>
                  <a:gd name="T30" fmla="*/ 1 w 47"/>
                  <a:gd name="T31" fmla="*/ 19 h 28"/>
                  <a:gd name="T32" fmla="*/ 2 w 47"/>
                  <a:gd name="T33" fmla="*/ 15 h 28"/>
                  <a:gd name="T34" fmla="*/ 4 w 47"/>
                  <a:gd name="T35" fmla="*/ 13 h 28"/>
                  <a:gd name="T36" fmla="*/ 6 w 47"/>
                  <a:gd name="T37" fmla="*/ 12 h 28"/>
                  <a:gd name="T38" fmla="*/ 9 w 47"/>
                  <a:gd name="T39" fmla="*/ 11 h 28"/>
                  <a:gd name="T40" fmla="*/ 11 w 47"/>
                  <a:gd name="T41" fmla="*/ 9 h 28"/>
                  <a:gd name="T42" fmla="*/ 13 w 47"/>
                  <a:gd name="T43" fmla="*/ 5 h 28"/>
                  <a:gd name="T44" fmla="*/ 13 w 47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28">
                    <a:moveTo>
                      <a:pt x="13" y="0"/>
                    </a:moveTo>
                    <a:lnTo>
                      <a:pt x="25" y="0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2" y="8"/>
                    </a:lnTo>
                    <a:lnTo>
                      <a:pt x="33" y="10"/>
                    </a:lnTo>
                    <a:lnTo>
                      <a:pt x="37" y="12"/>
                    </a:lnTo>
                    <a:lnTo>
                      <a:pt x="47" y="12"/>
                    </a:lnTo>
                    <a:lnTo>
                      <a:pt x="42" y="19"/>
                    </a:lnTo>
                    <a:lnTo>
                      <a:pt x="37" y="25"/>
                    </a:lnTo>
                    <a:lnTo>
                      <a:pt x="33" y="27"/>
                    </a:lnTo>
                    <a:lnTo>
                      <a:pt x="28" y="28"/>
                    </a:lnTo>
                    <a:lnTo>
                      <a:pt x="16" y="27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36" name="Freeform 367"/>
              <p:cNvSpPr>
                <a:spLocks/>
              </p:cNvSpPr>
              <p:nvPr/>
            </p:nvSpPr>
            <p:spPr bwMode="auto">
              <a:xfrm>
                <a:off x="3773444" y="3642280"/>
                <a:ext cx="16721" cy="39250"/>
              </a:xfrm>
              <a:custGeom>
                <a:avLst/>
                <a:gdLst>
                  <a:gd name="T0" fmla="*/ 13 w 53"/>
                  <a:gd name="T1" fmla="*/ 0 h 33"/>
                  <a:gd name="T2" fmla="*/ 26 w 53"/>
                  <a:gd name="T3" fmla="*/ 1 h 33"/>
                  <a:gd name="T4" fmla="*/ 34 w 53"/>
                  <a:gd name="T5" fmla="*/ 1 h 33"/>
                  <a:gd name="T6" fmla="*/ 37 w 53"/>
                  <a:gd name="T7" fmla="*/ 3 h 33"/>
                  <a:gd name="T8" fmla="*/ 37 w 53"/>
                  <a:gd name="T9" fmla="*/ 4 h 33"/>
                  <a:gd name="T10" fmla="*/ 37 w 53"/>
                  <a:gd name="T11" fmla="*/ 6 h 33"/>
                  <a:gd name="T12" fmla="*/ 39 w 53"/>
                  <a:gd name="T13" fmla="*/ 8 h 33"/>
                  <a:gd name="T14" fmla="*/ 44 w 53"/>
                  <a:gd name="T15" fmla="*/ 10 h 33"/>
                  <a:gd name="T16" fmla="*/ 53 w 53"/>
                  <a:gd name="T17" fmla="*/ 12 h 33"/>
                  <a:gd name="T18" fmla="*/ 48 w 53"/>
                  <a:gd name="T19" fmla="*/ 22 h 33"/>
                  <a:gd name="T20" fmla="*/ 44 w 53"/>
                  <a:gd name="T21" fmla="*/ 28 h 33"/>
                  <a:gd name="T22" fmla="*/ 42 w 53"/>
                  <a:gd name="T23" fmla="*/ 31 h 33"/>
                  <a:gd name="T24" fmla="*/ 38 w 53"/>
                  <a:gd name="T25" fmla="*/ 32 h 33"/>
                  <a:gd name="T26" fmla="*/ 36 w 53"/>
                  <a:gd name="T27" fmla="*/ 33 h 33"/>
                  <a:gd name="T28" fmla="*/ 34 w 53"/>
                  <a:gd name="T29" fmla="*/ 33 h 33"/>
                  <a:gd name="T30" fmla="*/ 20 w 53"/>
                  <a:gd name="T31" fmla="*/ 30 h 33"/>
                  <a:gd name="T32" fmla="*/ 0 w 53"/>
                  <a:gd name="T33" fmla="*/ 24 h 33"/>
                  <a:gd name="T34" fmla="*/ 0 w 53"/>
                  <a:gd name="T35" fmla="*/ 19 h 33"/>
                  <a:gd name="T36" fmla="*/ 2 w 53"/>
                  <a:gd name="T37" fmla="*/ 16 h 33"/>
                  <a:gd name="T38" fmla="*/ 4 w 53"/>
                  <a:gd name="T39" fmla="*/ 14 h 33"/>
                  <a:gd name="T40" fmla="*/ 7 w 53"/>
                  <a:gd name="T41" fmla="*/ 12 h 33"/>
                  <a:gd name="T42" fmla="*/ 9 w 53"/>
                  <a:gd name="T43" fmla="*/ 11 h 33"/>
                  <a:gd name="T44" fmla="*/ 11 w 53"/>
                  <a:gd name="T45" fmla="*/ 9 h 33"/>
                  <a:gd name="T46" fmla="*/ 12 w 53"/>
                  <a:gd name="T47" fmla="*/ 6 h 33"/>
                  <a:gd name="T48" fmla="*/ 13 w 53"/>
                  <a:gd name="T4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3" h="33">
                    <a:moveTo>
                      <a:pt x="13" y="0"/>
                    </a:moveTo>
                    <a:lnTo>
                      <a:pt x="26" y="1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44" y="10"/>
                    </a:lnTo>
                    <a:lnTo>
                      <a:pt x="53" y="12"/>
                    </a:lnTo>
                    <a:lnTo>
                      <a:pt x="48" y="22"/>
                    </a:lnTo>
                    <a:lnTo>
                      <a:pt x="44" y="28"/>
                    </a:lnTo>
                    <a:lnTo>
                      <a:pt x="42" y="31"/>
                    </a:lnTo>
                    <a:lnTo>
                      <a:pt x="38" y="32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20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2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grpSp>
            <p:nvGrpSpPr>
              <p:cNvPr id="837" name="Group 368"/>
              <p:cNvGrpSpPr>
                <a:grpSpLocks/>
              </p:cNvGrpSpPr>
              <p:nvPr/>
            </p:nvGrpSpPr>
            <p:grpSpPr bwMode="auto">
              <a:xfrm>
                <a:off x="3669428" y="3308820"/>
                <a:ext cx="110624" cy="67911"/>
                <a:chOff x="3481" y="2773"/>
                <a:chExt cx="125" cy="65"/>
              </a:xfrm>
              <a:solidFill>
                <a:srgbClr val="EEECE1">
                  <a:lumMod val="75000"/>
                </a:srgbClr>
              </a:solidFill>
            </p:grpSpPr>
            <p:sp>
              <p:nvSpPr>
                <p:cNvPr id="1005" name="Freeform 369"/>
                <p:cNvSpPr>
                  <a:spLocks/>
                </p:cNvSpPr>
                <p:nvPr/>
              </p:nvSpPr>
              <p:spPr bwMode="auto">
                <a:xfrm>
                  <a:off x="3583" y="2798"/>
                  <a:ext cx="5" cy="6"/>
                </a:xfrm>
                <a:custGeom>
                  <a:avLst/>
                  <a:gdLst>
                    <a:gd name="T0" fmla="*/ 13 w 13"/>
                    <a:gd name="T1" fmla="*/ 0 h 18"/>
                    <a:gd name="T2" fmla="*/ 10 w 13"/>
                    <a:gd name="T3" fmla="*/ 9 h 18"/>
                    <a:gd name="T4" fmla="*/ 6 w 13"/>
                    <a:gd name="T5" fmla="*/ 18 h 18"/>
                    <a:gd name="T6" fmla="*/ 5 w 13"/>
                    <a:gd name="T7" fmla="*/ 17 h 18"/>
                    <a:gd name="T8" fmla="*/ 3 w 13"/>
                    <a:gd name="T9" fmla="*/ 14 h 18"/>
                    <a:gd name="T10" fmla="*/ 1 w 13"/>
                    <a:gd name="T11" fmla="*/ 10 h 18"/>
                    <a:gd name="T12" fmla="*/ 0 w 13"/>
                    <a:gd name="T13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8">
                      <a:moveTo>
                        <a:pt x="13" y="0"/>
                      </a:moveTo>
                      <a:lnTo>
                        <a:pt x="10" y="9"/>
                      </a:lnTo>
                      <a:lnTo>
                        <a:pt x="6" y="18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1" y="10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17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342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5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684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5855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026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198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369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1123340">
                    <a:defRPr/>
                  </a:pPr>
                  <a:endParaRPr lang="fr-FR" sz="2200" dirty="0">
                    <a:solidFill>
                      <a:srgbClr val="675C53"/>
                    </a:solidFill>
                  </a:endParaRPr>
                </a:p>
              </p:txBody>
            </p:sp>
            <p:sp>
              <p:nvSpPr>
                <p:cNvPr id="1006" name="Line 370"/>
                <p:cNvSpPr>
                  <a:spLocks noChangeShapeType="1"/>
                </p:cNvSpPr>
                <p:nvPr/>
              </p:nvSpPr>
              <p:spPr bwMode="auto">
                <a:xfrm>
                  <a:off x="3583" y="2800"/>
                  <a:ext cx="2" cy="1"/>
                </a:xfrm>
                <a:prstGeom prst="line">
                  <a:avLst/>
                </a:pr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17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342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5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684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5855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026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198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369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1123340">
                    <a:defRPr/>
                  </a:pPr>
                  <a:endParaRPr lang="fr-FR" sz="2200" dirty="0">
                    <a:solidFill>
                      <a:srgbClr val="675C53"/>
                    </a:solidFill>
                  </a:endParaRPr>
                </a:p>
              </p:txBody>
            </p:sp>
            <p:sp>
              <p:nvSpPr>
                <p:cNvPr id="1007" name="Freeform 371"/>
                <p:cNvSpPr>
                  <a:spLocks/>
                </p:cNvSpPr>
                <p:nvPr/>
              </p:nvSpPr>
              <p:spPr bwMode="auto">
                <a:xfrm>
                  <a:off x="3554" y="2819"/>
                  <a:ext cx="5" cy="6"/>
                </a:xfrm>
                <a:custGeom>
                  <a:avLst/>
                  <a:gdLst>
                    <a:gd name="T0" fmla="*/ 14 w 14"/>
                    <a:gd name="T1" fmla="*/ 19 h 19"/>
                    <a:gd name="T2" fmla="*/ 0 w 14"/>
                    <a:gd name="T3" fmla="*/ 0 h 19"/>
                    <a:gd name="T4" fmla="*/ 14 w 14"/>
                    <a:gd name="T5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9">
                      <a:moveTo>
                        <a:pt x="14" y="19"/>
                      </a:moveTo>
                      <a:lnTo>
                        <a:pt x="0" y="0"/>
                      </a:lnTo>
                      <a:lnTo>
                        <a:pt x="14" y="19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17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342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5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684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5855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026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198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369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1123340">
                    <a:defRPr/>
                  </a:pPr>
                  <a:endParaRPr lang="fr-FR" sz="2200" dirty="0">
                    <a:solidFill>
                      <a:srgbClr val="675C53"/>
                    </a:solidFill>
                  </a:endParaRPr>
                </a:p>
              </p:txBody>
            </p:sp>
            <p:sp>
              <p:nvSpPr>
                <p:cNvPr id="1008" name="Freeform 372"/>
                <p:cNvSpPr>
                  <a:spLocks/>
                </p:cNvSpPr>
                <p:nvPr/>
              </p:nvSpPr>
              <p:spPr bwMode="auto">
                <a:xfrm>
                  <a:off x="3528" y="2832"/>
                  <a:ext cx="2" cy="6"/>
                </a:xfrm>
                <a:custGeom>
                  <a:avLst/>
                  <a:gdLst>
                    <a:gd name="T0" fmla="*/ 0 w 7"/>
                    <a:gd name="T1" fmla="*/ 6 h 18"/>
                    <a:gd name="T2" fmla="*/ 7 w 7"/>
                    <a:gd name="T3" fmla="*/ 18 h 18"/>
                    <a:gd name="T4" fmla="*/ 0 w 7"/>
                    <a:gd name="T5" fmla="*/ 18 h 18"/>
                    <a:gd name="T6" fmla="*/ 0 w 7"/>
                    <a:gd name="T7" fmla="*/ 0 h 18"/>
                    <a:gd name="T8" fmla="*/ 7 w 7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8">
                      <a:moveTo>
                        <a:pt x="0" y="6"/>
                      </a:move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17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342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5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684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5855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026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198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369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1123340">
                    <a:defRPr/>
                  </a:pPr>
                  <a:endParaRPr lang="fr-FR" sz="2200" dirty="0">
                    <a:solidFill>
                      <a:srgbClr val="675C53"/>
                    </a:solidFill>
                  </a:endParaRPr>
                </a:p>
              </p:txBody>
            </p:sp>
            <p:sp>
              <p:nvSpPr>
                <p:cNvPr id="1009" name="Freeform 373"/>
                <p:cNvSpPr>
                  <a:spLocks/>
                </p:cNvSpPr>
                <p:nvPr/>
              </p:nvSpPr>
              <p:spPr bwMode="auto">
                <a:xfrm>
                  <a:off x="3599" y="2773"/>
                  <a:ext cx="7" cy="4"/>
                </a:xfrm>
                <a:custGeom>
                  <a:avLst/>
                  <a:gdLst>
                    <a:gd name="T0" fmla="*/ 20 w 20"/>
                    <a:gd name="T1" fmla="*/ 12 h 12"/>
                    <a:gd name="T2" fmla="*/ 10 w 20"/>
                    <a:gd name="T3" fmla="*/ 9 h 12"/>
                    <a:gd name="T4" fmla="*/ 0 w 20"/>
                    <a:gd name="T5" fmla="*/ 6 h 12"/>
                    <a:gd name="T6" fmla="*/ 1 w 20"/>
                    <a:gd name="T7" fmla="*/ 5 h 12"/>
                    <a:gd name="T8" fmla="*/ 3 w 20"/>
                    <a:gd name="T9" fmla="*/ 3 h 12"/>
                    <a:gd name="T10" fmla="*/ 8 w 20"/>
                    <a:gd name="T11" fmla="*/ 1 h 12"/>
                    <a:gd name="T12" fmla="*/ 13 w 20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12">
                      <a:moveTo>
                        <a:pt x="20" y="12"/>
                      </a:moveTo>
                      <a:lnTo>
                        <a:pt x="10" y="9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3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17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342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5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684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5855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026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198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369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1123340">
                    <a:defRPr/>
                  </a:pPr>
                  <a:endParaRPr lang="fr-FR" sz="2200" dirty="0">
                    <a:solidFill>
                      <a:srgbClr val="675C53"/>
                    </a:solidFill>
                  </a:endParaRPr>
                </a:p>
              </p:txBody>
            </p:sp>
            <p:sp>
              <p:nvSpPr>
                <p:cNvPr id="1010" name="Line 374"/>
                <p:cNvSpPr>
                  <a:spLocks noChangeShapeType="1"/>
                </p:cNvSpPr>
                <p:nvPr/>
              </p:nvSpPr>
              <p:spPr bwMode="auto">
                <a:xfrm>
                  <a:off x="3603" y="2773"/>
                  <a:ext cx="1" cy="2"/>
                </a:xfrm>
                <a:prstGeom prst="line">
                  <a:avLst/>
                </a:pr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17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342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5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684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5855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026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198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369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1123340">
                    <a:defRPr/>
                  </a:pPr>
                  <a:endParaRPr lang="fr-FR" sz="2200" dirty="0">
                    <a:solidFill>
                      <a:srgbClr val="675C53"/>
                    </a:solidFill>
                  </a:endParaRPr>
                </a:p>
              </p:txBody>
            </p:sp>
            <p:sp>
              <p:nvSpPr>
                <p:cNvPr id="1011" name="Freeform 375"/>
                <p:cNvSpPr>
                  <a:spLocks/>
                </p:cNvSpPr>
                <p:nvPr/>
              </p:nvSpPr>
              <p:spPr bwMode="auto">
                <a:xfrm>
                  <a:off x="3481" y="2828"/>
                  <a:ext cx="7" cy="6"/>
                </a:xfrm>
                <a:custGeom>
                  <a:avLst/>
                  <a:gdLst>
                    <a:gd name="T0" fmla="*/ 0 w 20"/>
                    <a:gd name="T1" fmla="*/ 0 h 18"/>
                    <a:gd name="T2" fmla="*/ 0 w 20"/>
                    <a:gd name="T3" fmla="*/ 18 h 18"/>
                    <a:gd name="T4" fmla="*/ 20 w 20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20" y="18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17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342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5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684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5855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026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198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369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1123340">
                    <a:defRPr/>
                  </a:pPr>
                  <a:endParaRPr lang="fr-FR" sz="2200" dirty="0">
                    <a:solidFill>
                      <a:srgbClr val="675C53"/>
                    </a:solidFill>
                  </a:endParaRPr>
                </a:p>
              </p:txBody>
            </p:sp>
            <p:sp>
              <p:nvSpPr>
                <p:cNvPr id="1012" name="Freeform 376"/>
                <p:cNvSpPr>
                  <a:spLocks/>
                </p:cNvSpPr>
                <p:nvPr/>
              </p:nvSpPr>
              <p:spPr bwMode="auto">
                <a:xfrm>
                  <a:off x="3485" y="2830"/>
                  <a:ext cx="3" cy="4"/>
                </a:xfrm>
                <a:custGeom>
                  <a:avLst/>
                  <a:gdLst>
                    <a:gd name="T0" fmla="*/ 7 w 7"/>
                    <a:gd name="T1" fmla="*/ 12 h 12"/>
                    <a:gd name="T2" fmla="*/ 4 w 7"/>
                    <a:gd name="T3" fmla="*/ 6 h 12"/>
                    <a:gd name="T4" fmla="*/ 0 w 7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2">
                      <a:moveTo>
                        <a:pt x="7" y="12"/>
                      </a:moveTo>
                      <a:lnTo>
                        <a:pt x="4" y="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17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342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5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684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5855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026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198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369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1123340">
                    <a:defRPr/>
                  </a:pPr>
                  <a:endParaRPr lang="fr-FR" sz="2200" dirty="0">
                    <a:solidFill>
                      <a:srgbClr val="675C53"/>
                    </a:solidFill>
                  </a:endParaRPr>
                </a:p>
              </p:txBody>
            </p:sp>
            <p:sp>
              <p:nvSpPr>
                <p:cNvPr id="1013" name="Freeform 377"/>
                <p:cNvSpPr>
                  <a:spLocks/>
                </p:cNvSpPr>
                <p:nvPr/>
              </p:nvSpPr>
              <p:spPr bwMode="auto">
                <a:xfrm>
                  <a:off x="3481" y="2828"/>
                  <a:ext cx="7" cy="6"/>
                </a:xfrm>
                <a:custGeom>
                  <a:avLst/>
                  <a:gdLst>
                    <a:gd name="T0" fmla="*/ 0 w 20"/>
                    <a:gd name="T1" fmla="*/ 0 h 18"/>
                    <a:gd name="T2" fmla="*/ 0 w 20"/>
                    <a:gd name="T3" fmla="*/ 18 h 18"/>
                    <a:gd name="T4" fmla="*/ 20 w 20"/>
                    <a:gd name="T5" fmla="*/ 18 h 18"/>
                    <a:gd name="T6" fmla="*/ 17 w 20"/>
                    <a:gd name="T7" fmla="*/ 12 h 18"/>
                    <a:gd name="T8" fmla="*/ 13 w 20"/>
                    <a:gd name="T9" fmla="*/ 6 h 18"/>
                    <a:gd name="T10" fmla="*/ 0 w 20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20" y="18"/>
                      </a:lnTo>
                      <a:lnTo>
                        <a:pt x="17" y="12"/>
                      </a:lnTo>
                      <a:lnTo>
                        <a:pt x="13" y="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17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342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5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684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5855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026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198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369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1123340">
                    <a:defRPr/>
                  </a:pPr>
                  <a:endParaRPr lang="fr-FR" sz="2200" dirty="0">
                    <a:solidFill>
                      <a:srgbClr val="675C53"/>
                    </a:solidFill>
                  </a:endParaRPr>
                </a:p>
              </p:txBody>
            </p:sp>
            <p:sp>
              <p:nvSpPr>
                <p:cNvPr id="1014" name="Freeform 378"/>
                <p:cNvSpPr>
                  <a:spLocks/>
                </p:cNvSpPr>
                <p:nvPr/>
              </p:nvSpPr>
              <p:spPr bwMode="auto">
                <a:xfrm>
                  <a:off x="3528" y="2832"/>
                  <a:ext cx="2" cy="6"/>
                </a:xfrm>
                <a:custGeom>
                  <a:avLst/>
                  <a:gdLst>
                    <a:gd name="T0" fmla="*/ 0 w 7"/>
                    <a:gd name="T1" fmla="*/ 6 h 18"/>
                    <a:gd name="T2" fmla="*/ 7 w 7"/>
                    <a:gd name="T3" fmla="*/ 18 h 18"/>
                    <a:gd name="T4" fmla="*/ 0 w 7"/>
                    <a:gd name="T5" fmla="*/ 18 h 18"/>
                    <a:gd name="T6" fmla="*/ 0 w 7"/>
                    <a:gd name="T7" fmla="*/ 0 h 18"/>
                    <a:gd name="T8" fmla="*/ 7 w 7"/>
                    <a:gd name="T9" fmla="*/ 0 h 18"/>
                    <a:gd name="T10" fmla="*/ 0 w 7"/>
                    <a:gd name="T11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8">
                      <a:moveTo>
                        <a:pt x="0" y="6"/>
                      </a:move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17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342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5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684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5855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026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198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369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1123340">
                    <a:defRPr/>
                  </a:pPr>
                  <a:endParaRPr lang="fr-FR" sz="2200" dirty="0">
                    <a:solidFill>
                      <a:srgbClr val="675C53"/>
                    </a:solidFill>
                  </a:endParaRPr>
                </a:p>
              </p:txBody>
            </p:sp>
            <p:sp>
              <p:nvSpPr>
                <p:cNvPr id="1015" name="Freeform 379"/>
                <p:cNvSpPr>
                  <a:spLocks/>
                </p:cNvSpPr>
                <p:nvPr/>
              </p:nvSpPr>
              <p:spPr bwMode="auto">
                <a:xfrm>
                  <a:off x="3583" y="2798"/>
                  <a:ext cx="5" cy="6"/>
                </a:xfrm>
                <a:custGeom>
                  <a:avLst/>
                  <a:gdLst>
                    <a:gd name="T0" fmla="*/ 13 w 13"/>
                    <a:gd name="T1" fmla="*/ 0 h 18"/>
                    <a:gd name="T2" fmla="*/ 10 w 13"/>
                    <a:gd name="T3" fmla="*/ 9 h 18"/>
                    <a:gd name="T4" fmla="*/ 6 w 13"/>
                    <a:gd name="T5" fmla="*/ 18 h 18"/>
                    <a:gd name="T6" fmla="*/ 5 w 13"/>
                    <a:gd name="T7" fmla="*/ 17 h 18"/>
                    <a:gd name="T8" fmla="*/ 3 w 13"/>
                    <a:gd name="T9" fmla="*/ 14 h 18"/>
                    <a:gd name="T10" fmla="*/ 1 w 13"/>
                    <a:gd name="T11" fmla="*/ 10 h 18"/>
                    <a:gd name="T12" fmla="*/ 0 w 13"/>
                    <a:gd name="T13" fmla="*/ 6 h 18"/>
                    <a:gd name="T14" fmla="*/ 6 w 13"/>
                    <a:gd name="T15" fmla="*/ 6 h 18"/>
                    <a:gd name="T16" fmla="*/ 13 w 13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18">
                      <a:moveTo>
                        <a:pt x="13" y="0"/>
                      </a:moveTo>
                      <a:lnTo>
                        <a:pt x="10" y="9"/>
                      </a:lnTo>
                      <a:lnTo>
                        <a:pt x="6" y="18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1" y="1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3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17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342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5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684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5855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026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198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369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1123340">
                    <a:defRPr/>
                  </a:pPr>
                  <a:endParaRPr lang="fr-FR" sz="2200" dirty="0">
                    <a:solidFill>
                      <a:srgbClr val="675C53"/>
                    </a:solidFill>
                  </a:endParaRPr>
                </a:p>
              </p:txBody>
            </p:sp>
          </p:grpSp>
          <p:sp>
            <p:nvSpPr>
              <p:cNvPr id="838" name="Freeform 380"/>
              <p:cNvSpPr>
                <a:spLocks/>
              </p:cNvSpPr>
              <p:nvPr/>
            </p:nvSpPr>
            <p:spPr bwMode="auto">
              <a:xfrm>
                <a:off x="3097129" y="3303303"/>
                <a:ext cx="209954" cy="249773"/>
              </a:xfrm>
              <a:custGeom>
                <a:avLst/>
                <a:gdLst>
                  <a:gd name="T0" fmla="*/ 60 w 736"/>
                  <a:gd name="T1" fmla="*/ 685 h 721"/>
                  <a:gd name="T2" fmla="*/ 91 w 736"/>
                  <a:gd name="T3" fmla="*/ 668 h 721"/>
                  <a:gd name="T4" fmla="*/ 126 w 736"/>
                  <a:gd name="T5" fmla="*/ 668 h 721"/>
                  <a:gd name="T6" fmla="*/ 196 w 736"/>
                  <a:gd name="T7" fmla="*/ 692 h 721"/>
                  <a:gd name="T8" fmla="*/ 245 w 736"/>
                  <a:gd name="T9" fmla="*/ 705 h 721"/>
                  <a:gd name="T10" fmla="*/ 292 w 736"/>
                  <a:gd name="T11" fmla="*/ 703 h 721"/>
                  <a:gd name="T12" fmla="*/ 611 w 736"/>
                  <a:gd name="T13" fmla="*/ 717 h 721"/>
                  <a:gd name="T14" fmla="*/ 651 w 736"/>
                  <a:gd name="T15" fmla="*/ 707 h 721"/>
                  <a:gd name="T16" fmla="*/ 627 w 736"/>
                  <a:gd name="T17" fmla="*/ 657 h 721"/>
                  <a:gd name="T18" fmla="*/ 664 w 736"/>
                  <a:gd name="T19" fmla="*/ 433 h 721"/>
                  <a:gd name="T20" fmla="*/ 709 w 736"/>
                  <a:gd name="T21" fmla="*/ 429 h 721"/>
                  <a:gd name="T22" fmla="*/ 723 w 736"/>
                  <a:gd name="T23" fmla="*/ 416 h 721"/>
                  <a:gd name="T24" fmla="*/ 734 w 736"/>
                  <a:gd name="T25" fmla="*/ 360 h 721"/>
                  <a:gd name="T26" fmla="*/ 722 w 736"/>
                  <a:gd name="T27" fmla="*/ 302 h 721"/>
                  <a:gd name="T28" fmla="*/ 708 w 736"/>
                  <a:gd name="T29" fmla="*/ 304 h 721"/>
                  <a:gd name="T30" fmla="*/ 676 w 736"/>
                  <a:gd name="T31" fmla="*/ 300 h 721"/>
                  <a:gd name="T32" fmla="*/ 634 w 736"/>
                  <a:gd name="T33" fmla="*/ 299 h 721"/>
                  <a:gd name="T34" fmla="*/ 623 w 736"/>
                  <a:gd name="T35" fmla="*/ 290 h 721"/>
                  <a:gd name="T36" fmla="*/ 617 w 736"/>
                  <a:gd name="T37" fmla="*/ 253 h 721"/>
                  <a:gd name="T38" fmla="*/ 607 w 736"/>
                  <a:gd name="T39" fmla="*/ 219 h 721"/>
                  <a:gd name="T40" fmla="*/ 597 w 736"/>
                  <a:gd name="T41" fmla="*/ 186 h 721"/>
                  <a:gd name="T42" fmla="*/ 607 w 736"/>
                  <a:gd name="T43" fmla="*/ 167 h 721"/>
                  <a:gd name="T44" fmla="*/ 617 w 736"/>
                  <a:gd name="T45" fmla="*/ 148 h 721"/>
                  <a:gd name="T46" fmla="*/ 611 w 736"/>
                  <a:gd name="T47" fmla="*/ 100 h 721"/>
                  <a:gd name="T48" fmla="*/ 544 w 736"/>
                  <a:gd name="T49" fmla="*/ 70 h 721"/>
                  <a:gd name="T50" fmla="*/ 477 w 736"/>
                  <a:gd name="T51" fmla="*/ 66 h 721"/>
                  <a:gd name="T52" fmla="*/ 471 w 736"/>
                  <a:gd name="T53" fmla="*/ 81 h 721"/>
                  <a:gd name="T54" fmla="*/ 463 w 736"/>
                  <a:gd name="T55" fmla="*/ 101 h 721"/>
                  <a:gd name="T56" fmla="*/ 440 w 736"/>
                  <a:gd name="T57" fmla="*/ 122 h 721"/>
                  <a:gd name="T58" fmla="*/ 392 w 736"/>
                  <a:gd name="T59" fmla="*/ 130 h 721"/>
                  <a:gd name="T60" fmla="*/ 364 w 736"/>
                  <a:gd name="T61" fmla="*/ 115 h 721"/>
                  <a:gd name="T62" fmla="*/ 339 w 736"/>
                  <a:gd name="T63" fmla="*/ 82 h 721"/>
                  <a:gd name="T64" fmla="*/ 319 w 736"/>
                  <a:gd name="T65" fmla="*/ 39 h 721"/>
                  <a:gd name="T66" fmla="*/ 312 w 736"/>
                  <a:gd name="T67" fmla="*/ 0 h 721"/>
                  <a:gd name="T68" fmla="*/ 30 w 736"/>
                  <a:gd name="T69" fmla="*/ 15 h 721"/>
                  <a:gd name="T70" fmla="*/ 47 w 736"/>
                  <a:gd name="T71" fmla="*/ 29 h 721"/>
                  <a:gd name="T72" fmla="*/ 75 w 736"/>
                  <a:gd name="T73" fmla="*/ 75 h 721"/>
                  <a:gd name="T74" fmla="*/ 102 w 736"/>
                  <a:gd name="T75" fmla="*/ 130 h 721"/>
                  <a:gd name="T76" fmla="*/ 103 w 736"/>
                  <a:gd name="T77" fmla="*/ 171 h 721"/>
                  <a:gd name="T78" fmla="*/ 93 w 736"/>
                  <a:gd name="T79" fmla="*/ 203 h 721"/>
                  <a:gd name="T80" fmla="*/ 96 w 736"/>
                  <a:gd name="T81" fmla="*/ 229 h 721"/>
                  <a:gd name="T82" fmla="*/ 119 w 736"/>
                  <a:gd name="T83" fmla="*/ 272 h 721"/>
                  <a:gd name="T84" fmla="*/ 131 w 736"/>
                  <a:gd name="T85" fmla="*/ 307 h 721"/>
                  <a:gd name="T86" fmla="*/ 127 w 736"/>
                  <a:gd name="T87" fmla="*/ 352 h 721"/>
                  <a:gd name="T88" fmla="*/ 106 w 736"/>
                  <a:gd name="T89" fmla="*/ 403 h 721"/>
                  <a:gd name="T90" fmla="*/ 77 w 736"/>
                  <a:gd name="T91" fmla="*/ 446 h 721"/>
                  <a:gd name="T92" fmla="*/ 41 w 736"/>
                  <a:gd name="T93" fmla="*/ 477 h 721"/>
                  <a:gd name="T94" fmla="*/ 25 w 736"/>
                  <a:gd name="T95" fmla="*/ 591 h 721"/>
                  <a:gd name="T96" fmla="*/ 11 w 736"/>
                  <a:gd name="T97" fmla="*/ 627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36" h="721">
                    <a:moveTo>
                      <a:pt x="0" y="691"/>
                    </a:moveTo>
                    <a:lnTo>
                      <a:pt x="46" y="697"/>
                    </a:lnTo>
                    <a:lnTo>
                      <a:pt x="53" y="690"/>
                    </a:lnTo>
                    <a:lnTo>
                      <a:pt x="60" y="685"/>
                    </a:lnTo>
                    <a:lnTo>
                      <a:pt x="68" y="679"/>
                    </a:lnTo>
                    <a:lnTo>
                      <a:pt x="75" y="674"/>
                    </a:lnTo>
                    <a:lnTo>
                      <a:pt x="83" y="671"/>
                    </a:lnTo>
                    <a:lnTo>
                      <a:pt x="91" y="668"/>
                    </a:lnTo>
                    <a:lnTo>
                      <a:pt x="97" y="666"/>
                    </a:lnTo>
                    <a:lnTo>
                      <a:pt x="105" y="666"/>
                    </a:lnTo>
                    <a:lnTo>
                      <a:pt x="116" y="666"/>
                    </a:lnTo>
                    <a:lnTo>
                      <a:pt x="126" y="668"/>
                    </a:lnTo>
                    <a:lnTo>
                      <a:pt x="137" y="671"/>
                    </a:lnTo>
                    <a:lnTo>
                      <a:pt x="149" y="674"/>
                    </a:lnTo>
                    <a:lnTo>
                      <a:pt x="172" y="683"/>
                    </a:lnTo>
                    <a:lnTo>
                      <a:pt x="196" y="692"/>
                    </a:lnTo>
                    <a:lnTo>
                      <a:pt x="208" y="696"/>
                    </a:lnTo>
                    <a:lnTo>
                      <a:pt x="220" y="700"/>
                    </a:lnTo>
                    <a:lnTo>
                      <a:pt x="232" y="703"/>
                    </a:lnTo>
                    <a:lnTo>
                      <a:pt x="245" y="705"/>
                    </a:lnTo>
                    <a:lnTo>
                      <a:pt x="257" y="706"/>
                    </a:lnTo>
                    <a:lnTo>
                      <a:pt x="269" y="707"/>
                    </a:lnTo>
                    <a:lnTo>
                      <a:pt x="280" y="706"/>
                    </a:lnTo>
                    <a:lnTo>
                      <a:pt x="292" y="703"/>
                    </a:lnTo>
                    <a:lnTo>
                      <a:pt x="411" y="703"/>
                    </a:lnTo>
                    <a:lnTo>
                      <a:pt x="411" y="721"/>
                    </a:lnTo>
                    <a:lnTo>
                      <a:pt x="604" y="721"/>
                    </a:lnTo>
                    <a:lnTo>
                      <a:pt x="611" y="717"/>
                    </a:lnTo>
                    <a:lnTo>
                      <a:pt x="619" y="714"/>
                    </a:lnTo>
                    <a:lnTo>
                      <a:pt x="627" y="712"/>
                    </a:lnTo>
                    <a:lnTo>
                      <a:pt x="634" y="710"/>
                    </a:lnTo>
                    <a:lnTo>
                      <a:pt x="651" y="707"/>
                    </a:lnTo>
                    <a:lnTo>
                      <a:pt x="671" y="703"/>
                    </a:lnTo>
                    <a:lnTo>
                      <a:pt x="658" y="691"/>
                    </a:lnTo>
                    <a:lnTo>
                      <a:pt x="643" y="674"/>
                    </a:lnTo>
                    <a:lnTo>
                      <a:pt x="627" y="657"/>
                    </a:lnTo>
                    <a:lnTo>
                      <a:pt x="610" y="641"/>
                    </a:lnTo>
                    <a:lnTo>
                      <a:pt x="610" y="432"/>
                    </a:lnTo>
                    <a:lnTo>
                      <a:pt x="631" y="433"/>
                    </a:lnTo>
                    <a:lnTo>
                      <a:pt x="664" y="433"/>
                    </a:lnTo>
                    <a:lnTo>
                      <a:pt x="680" y="433"/>
                    </a:lnTo>
                    <a:lnTo>
                      <a:pt x="696" y="432"/>
                    </a:lnTo>
                    <a:lnTo>
                      <a:pt x="703" y="431"/>
                    </a:lnTo>
                    <a:lnTo>
                      <a:pt x="709" y="429"/>
                    </a:lnTo>
                    <a:lnTo>
                      <a:pt x="713" y="428"/>
                    </a:lnTo>
                    <a:lnTo>
                      <a:pt x="717" y="426"/>
                    </a:lnTo>
                    <a:lnTo>
                      <a:pt x="720" y="421"/>
                    </a:lnTo>
                    <a:lnTo>
                      <a:pt x="723" y="416"/>
                    </a:lnTo>
                    <a:lnTo>
                      <a:pt x="725" y="408"/>
                    </a:lnTo>
                    <a:lnTo>
                      <a:pt x="728" y="400"/>
                    </a:lnTo>
                    <a:lnTo>
                      <a:pt x="732" y="380"/>
                    </a:lnTo>
                    <a:lnTo>
                      <a:pt x="734" y="360"/>
                    </a:lnTo>
                    <a:lnTo>
                      <a:pt x="736" y="324"/>
                    </a:lnTo>
                    <a:lnTo>
                      <a:pt x="736" y="309"/>
                    </a:lnTo>
                    <a:lnTo>
                      <a:pt x="728" y="304"/>
                    </a:lnTo>
                    <a:lnTo>
                      <a:pt x="722" y="302"/>
                    </a:lnTo>
                    <a:lnTo>
                      <a:pt x="718" y="302"/>
                    </a:lnTo>
                    <a:lnTo>
                      <a:pt x="714" y="303"/>
                    </a:lnTo>
                    <a:lnTo>
                      <a:pt x="711" y="304"/>
                    </a:lnTo>
                    <a:lnTo>
                      <a:pt x="708" y="304"/>
                    </a:lnTo>
                    <a:lnTo>
                      <a:pt x="703" y="302"/>
                    </a:lnTo>
                    <a:lnTo>
                      <a:pt x="697" y="297"/>
                    </a:lnTo>
                    <a:lnTo>
                      <a:pt x="685" y="298"/>
                    </a:lnTo>
                    <a:lnTo>
                      <a:pt x="676" y="300"/>
                    </a:lnTo>
                    <a:lnTo>
                      <a:pt x="666" y="302"/>
                    </a:lnTo>
                    <a:lnTo>
                      <a:pt x="650" y="303"/>
                    </a:lnTo>
                    <a:lnTo>
                      <a:pt x="641" y="302"/>
                    </a:lnTo>
                    <a:lnTo>
                      <a:pt x="634" y="299"/>
                    </a:lnTo>
                    <a:lnTo>
                      <a:pt x="631" y="298"/>
                    </a:lnTo>
                    <a:lnTo>
                      <a:pt x="628" y="295"/>
                    </a:lnTo>
                    <a:lnTo>
                      <a:pt x="626" y="293"/>
                    </a:lnTo>
                    <a:lnTo>
                      <a:pt x="623" y="290"/>
                    </a:lnTo>
                    <a:lnTo>
                      <a:pt x="620" y="282"/>
                    </a:lnTo>
                    <a:lnTo>
                      <a:pt x="619" y="274"/>
                    </a:lnTo>
                    <a:lnTo>
                      <a:pt x="618" y="264"/>
                    </a:lnTo>
                    <a:lnTo>
                      <a:pt x="617" y="253"/>
                    </a:lnTo>
                    <a:lnTo>
                      <a:pt x="616" y="244"/>
                    </a:lnTo>
                    <a:lnTo>
                      <a:pt x="613" y="236"/>
                    </a:lnTo>
                    <a:lnTo>
                      <a:pt x="610" y="227"/>
                    </a:lnTo>
                    <a:lnTo>
                      <a:pt x="607" y="219"/>
                    </a:lnTo>
                    <a:lnTo>
                      <a:pt x="604" y="211"/>
                    </a:lnTo>
                    <a:lnTo>
                      <a:pt x="600" y="203"/>
                    </a:lnTo>
                    <a:lnTo>
                      <a:pt x="598" y="195"/>
                    </a:lnTo>
                    <a:lnTo>
                      <a:pt x="597" y="186"/>
                    </a:lnTo>
                    <a:lnTo>
                      <a:pt x="598" y="181"/>
                    </a:lnTo>
                    <a:lnTo>
                      <a:pt x="600" y="177"/>
                    </a:lnTo>
                    <a:lnTo>
                      <a:pt x="604" y="171"/>
                    </a:lnTo>
                    <a:lnTo>
                      <a:pt x="607" y="167"/>
                    </a:lnTo>
                    <a:lnTo>
                      <a:pt x="610" y="162"/>
                    </a:lnTo>
                    <a:lnTo>
                      <a:pt x="613" y="157"/>
                    </a:lnTo>
                    <a:lnTo>
                      <a:pt x="616" y="153"/>
                    </a:lnTo>
                    <a:lnTo>
                      <a:pt x="617" y="148"/>
                    </a:lnTo>
                    <a:lnTo>
                      <a:pt x="616" y="136"/>
                    </a:lnTo>
                    <a:lnTo>
                      <a:pt x="612" y="120"/>
                    </a:lnTo>
                    <a:lnTo>
                      <a:pt x="611" y="109"/>
                    </a:lnTo>
                    <a:lnTo>
                      <a:pt x="611" y="100"/>
                    </a:lnTo>
                    <a:lnTo>
                      <a:pt x="613" y="90"/>
                    </a:lnTo>
                    <a:lnTo>
                      <a:pt x="617" y="81"/>
                    </a:lnTo>
                    <a:lnTo>
                      <a:pt x="594" y="77"/>
                    </a:lnTo>
                    <a:lnTo>
                      <a:pt x="544" y="70"/>
                    </a:lnTo>
                    <a:lnTo>
                      <a:pt x="517" y="67"/>
                    </a:lnTo>
                    <a:lnTo>
                      <a:pt x="494" y="66"/>
                    </a:lnTo>
                    <a:lnTo>
                      <a:pt x="484" y="65"/>
                    </a:lnTo>
                    <a:lnTo>
                      <a:pt x="477" y="66"/>
                    </a:lnTo>
                    <a:lnTo>
                      <a:pt x="473" y="67"/>
                    </a:lnTo>
                    <a:lnTo>
                      <a:pt x="471" y="69"/>
                    </a:lnTo>
                    <a:lnTo>
                      <a:pt x="471" y="73"/>
                    </a:lnTo>
                    <a:lnTo>
                      <a:pt x="471" y="81"/>
                    </a:lnTo>
                    <a:lnTo>
                      <a:pt x="470" y="86"/>
                    </a:lnTo>
                    <a:lnTo>
                      <a:pt x="469" y="91"/>
                    </a:lnTo>
                    <a:lnTo>
                      <a:pt x="466" y="96"/>
                    </a:lnTo>
                    <a:lnTo>
                      <a:pt x="463" y="101"/>
                    </a:lnTo>
                    <a:lnTo>
                      <a:pt x="460" y="107"/>
                    </a:lnTo>
                    <a:lnTo>
                      <a:pt x="454" y="112"/>
                    </a:lnTo>
                    <a:lnTo>
                      <a:pt x="448" y="117"/>
                    </a:lnTo>
                    <a:lnTo>
                      <a:pt x="440" y="122"/>
                    </a:lnTo>
                    <a:lnTo>
                      <a:pt x="430" y="125"/>
                    </a:lnTo>
                    <a:lnTo>
                      <a:pt x="419" y="128"/>
                    </a:lnTo>
                    <a:lnTo>
                      <a:pt x="406" y="130"/>
                    </a:lnTo>
                    <a:lnTo>
                      <a:pt x="392" y="130"/>
                    </a:lnTo>
                    <a:lnTo>
                      <a:pt x="385" y="129"/>
                    </a:lnTo>
                    <a:lnTo>
                      <a:pt x="378" y="127"/>
                    </a:lnTo>
                    <a:lnTo>
                      <a:pt x="372" y="122"/>
                    </a:lnTo>
                    <a:lnTo>
                      <a:pt x="364" y="115"/>
                    </a:lnTo>
                    <a:lnTo>
                      <a:pt x="358" y="108"/>
                    </a:lnTo>
                    <a:lnTo>
                      <a:pt x="351" y="100"/>
                    </a:lnTo>
                    <a:lnTo>
                      <a:pt x="344" y="91"/>
                    </a:lnTo>
                    <a:lnTo>
                      <a:pt x="339" y="82"/>
                    </a:lnTo>
                    <a:lnTo>
                      <a:pt x="333" y="72"/>
                    </a:lnTo>
                    <a:lnTo>
                      <a:pt x="328" y="60"/>
                    </a:lnTo>
                    <a:lnTo>
                      <a:pt x="324" y="50"/>
                    </a:lnTo>
                    <a:lnTo>
                      <a:pt x="319" y="39"/>
                    </a:lnTo>
                    <a:lnTo>
                      <a:pt x="316" y="29"/>
                    </a:lnTo>
                    <a:lnTo>
                      <a:pt x="314" y="19"/>
                    </a:lnTo>
                    <a:lnTo>
                      <a:pt x="312" y="10"/>
                    </a:lnTo>
                    <a:lnTo>
                      <a:pt x="312" y="0"/>
                    </a:lnTo>
                    <a:lnTo>
                      <a:pt x="26" y="0"/>
                    </a:lnTo>
                    <a:lnTo>
                      <a:pt x="26" y="5"/>
                    </a:lnTo>
                    <a:lnTo>
                      <a:pt x="28" y="10"/>
                    </a:lnTo>
                    <a:lnTo>
                      <a:pt x="30" y="15"/>
                    </a:lnTo>
                    <a:lnTo>
                      <a:pt x="34" y="19"/>
                    </a:lnTo>
                    <a:lnTo>
                      <a:pt x="38" y="22"/>
                    </a:lnTo>
                    <a:lnTo>
                      <a:pt x="42" y="26"/>
                    </a:lnTo>
                    <a:lnTo>
                      <a:pt x="47" y="29"/>
                    </a:lnTo>
                    <a:lnTo>
                      <a:pt x="52" y="31"/>
                    </a:lnTo>
                    <a:lnTo>
                      <a:pt x="58" y="47"/>
                    </a:lnTo>
                    <a:lnTo>
                      <a:pt x="67" y="61"/>
                    </a:lnTo>
                    <a:lnTo>
                      <a:pt x="75" y="75"/>
                    </a:lnTo>
                    <a:lnTo>
                      <a:pt x="84" y="89"/>
                    </a:lnTo>
                    <a:lnTo>
                      <a:pt x="92" y="104"/>
                    </a:lnTo>
                    <a:lnTo>
                      <a:pt x="98" y="121"/>
                    </a:lnTo>
                    <a:lnTo>
                      <a:pt x="102" y="130"/>
                    </a:lnTo>
                    <a:lnTo>
                      <a:pt x="104" y="139"/>
                    </a:lnTo>
                    <a:lnTo>
                      <a:pt x="105" y="150"/>
                    </a:lnTo>
                    <a:lnTo>
                      <a:pt x="105" y="161"/>
                    </a:lnTo>
                    <a:lnTo>
                      <a:pt x="103" y="171"/>
                    </a:lnTo>
                    <a:lnTo>
                      <a:pt x="98" y="183"/>
                    </a:lnTo>
                    <a:lnTo>
                      <a:pt x="96" y="190"/>
                    </a:lnTo>
                    <a:lnTo>
                      <a:pt x="94" y="196"/>
                    </a:lnTo>
                    <a:lnTo>
                      <a:pt x="93" y="203"/>
                    </a:lnTo>
                    <a:lnTo>
                      <a:pt x="92" y="210"/>
                    </a:lnTo>
                    <a:lnTo>
                      <a:pt x="93" y="217"/>
                    </a:lnTo>
                    <a:lnTo>
                      <a:pt x="94" y="223"/>
                    </a:lnTo>
                    <a:lnTo>
                      <a:pt x="96" y="229"/>
                    </a:lnTo>
                    <a:lnTo>
                      <a:pt x="98" y="236"/>
                    </a:lnTo>
                    <a:lnTo>
                      <a:pt x="105" y="248"/>
                    </a:lnTo>
                    <a:lnTo>
                      <a:pt x="112" y="260"/>
                    </a:lnTo>
                    <a:lnTo>
                      <a:pt x="119" y="272"/>
                    </a:lnTo>
                    <a:lnTo>
                      <a:pt x="126" y="285"/>
                    </a:lnTo>
                    <a:lnTo>
                      <a:pt x="128" y="293"/>
                    </a:lnTo>
                    <a:lnTo>
                      <a:pt x="130" y="300"/>
                    </a:lnTo>
                    <a:lnTo>
                      <a:pt x="131" y="307"/>
                    </a:lnTo>
                    <a:lnTo>
                      <a:pt x="133" y="315"/>
                    </a:lnTo>
                    <a:lnTo>
                      <a:pt x="131" y="326"/>
                    </a:lnTo>
                    <a:lnTo>
                      <a:pt x="129" y="338"/>
                    </a:lnTo>
                    <a:lnTo>
                      <a:pt x="127" y="352"/>
                    </a:lnTo>
                    <a:lnTo>
                      <a:pt x="123" y="364"/>
                    </a:lnTo>
                    <a:lnTo>
                      <a:pt x="118" y="377"/>
                    </a:lnTo>
                    <a:lnTo>
                      <a:pt x="113" y="389"/>
                    </a:lnTo>
                    <a:lnTo>
                      <a:pt x="106" y="403"/>
                    </a:lnTo>
                    <a:lnTo>
                      <a:pt x="100" y="414"/>
                    </a:lnTo>
                    <a:lnTo>
                      <a:pt x="92" y="426"/>
                    </a:lnTo>
                    <a:lnTo>
                      <a:pt x="84" y="436"/>
                    </a:lnTo>
                    <a:lnTo>
                      <a:pt x="77" y="446"/>
                    </a:lnTo>
                    <a:lnTo>
                      <a:pt x="68" y="457"/>
                    </a:lnTo>
                    <a:lnTo>
                      <a:pt x="59" y="465"/>
                    </a:lnTo>
                    <a:lnTo>
                      <a:pt x="50" y="471"/>
                    </a:lnTo>
                    <a:lnTo>
                      <a:pt x="41" y="477"/>
                    </a:lnTo>
                    <a:lnTo>
                      <a:pt x="33" y="481"/>
                    </a:lnTo>
                    <a:lnTo>
                      <a:pt x="33" y="586"/>
                    </a:lnTo>
                    <a:lnTo>
                      <a:pt x="28" y="588"/>
                    </a:lnTo>
                    <a:lnTo>
                      <a:pt x="25" y="591"/>
                    </a:lnTo>
                    <a:lnTo>
                      <a:pt x="23" y="595"/>
                    </a:lnTo>
                    <a:lnTo>
                      <a:pt x="19" y="600"/>
                    </a:lnTo>
                    <a:lnTo>
                      <a:pt x="15" y="612"/>
                    </a:lnTo>
                    <a:lnTo>
                      <a:pt x="11" y="627"/>
                    </a:lnTo>
                    <a:lnTo>
                      <a:pt x="4" y="659"/>
                    </a:lnTo>
                    <a:lnTo>
                      <a:pt x="0" y="691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39" name="Freeform 381"/>
              <p:cNvSpPr>
                <a:spLocks/>
              </p:cNvSpPr>
              <p:nvPr/>
            </p:nvSpPr>
            <p:spPr bwMode="auto">
              <a:xfrm>
                <a:off x="3104561" y="3285462"/>
                <a:ext cx="9289" cy="39250"/>
              </a:xfrm>
              <a:custGeom>
                <a:avLst/>
                <a:gdLst>
                  <a:gd name="T0" fmla="*/ 0 w 39"/>
                  <a:gd name="T1" fmla="*/ 31 h 31"/>
                  <a:gd name="T2" fmla="*/ 12 w 39"/>
                  <a:gd name="T3" fmla="*/ 28 h 31"/>
                  <a:gd name="T4" fmla="*/ 22 w 39"/>
                  <a:gd name="T5" fmla="*/ 28 h 31"/>
                  <a:gd name="T6" fmla="*/ 26 w 39"/>
                  <a:gd name="T7" fmla="*/ 28 h 31"/>
                  <a:gd name="T8" fmla="*/ 30 w 39"/>
                  <a:gd name="T9" fmla="*/ 28 h 31"/>
                  <a:gd name="T10" fmla="*/ 35 w 39"/>
                  <a:gd name="T11" fmla="*/ 27 h 31"/>
                  <a:gd name="T12" fmla="*/ 39 w 39"/>
                  <a:gd name="T13" fmla="*/ 25 h 31"/>
                  <a:gd name="T14" fmla="*/ 39 w 39"/>
                  <a:gd name="T15" fmla="*/ 0 h 31"/>
                  <a:gd name="T16" fmla="*/ 26 w 39"/>
                  <a:gd name="T17" fmla="*/ 0 h 31"/>
                  <a:gd name="T18" fmla="*/ 17 w 39"/>
                  <a:gd name="T19" fmla="*/ 0 h 31"/>
                  <a:gd name="T20" fmla="*/ 8 w 39"/>
                  <a:gd name="T21" fmla="*/ 0 h 31"/>
                  <a:gd name="T22" fmla="*/ 0 w 39"/>
                  <a:gd name="T23" fmla="*/ 0 h 31"/>
                  <a:gd name="T24" fmla="*/ 0 w 39"/>
                  <a:gd name="T2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31"/>
                    </a:moveTo>
                    <a:lnTo>
                      <a:pt x="12" y="28"/>
                    </a:lnTo>
                    <a:lnTo>
                      <a:pt x="22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5" y="27"/>
                    </a:lnTo>
                    <a:lnTo>
                      <a:pt x="39" y="25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40" name="Freeform 382"/>
              <p:cNvSpPr>
                <a:spLocks/>
              </p:cNvSpPr>
              <p:nvPr/>
            </p:nvSpPr>
            <p:spPr bwMode="auto">
              <a:xfrm>
                <a:off x="3171449" y="3642280"/>
                <a:ext cx="260121" cy="262262"/>
              </a:xfrm>
              <a:custGeom>
                <a:avLst/>
                <a:gdLst>
                  <a:gd name="T0" fmla="*/ 899 w 903"/>
                  <a:gd name="T1" fmla="*/ 291 h 759"/>
                  <a:gd name="T2" fmla="*/ 863 w 903"/>
                  <a:gd name="T3" fmla="*/ 388 h 759"/>
                  <a:gd name="T4" fmla="*/ 832 w 903"/>
                  <a:gd name="T5" fmla="*/ 414 h 759"/>
                  <a:gd name="T6" fmla="*/ 761 w 903"/>
                  <a:gd name="T7" fmla="*/ 507 h 759"/>
                  <a:gd name="T8" fmla="*/ 720 w 903"/>
                  <a:gd name="T9" fmla="*/ 561 h 759"/>
                  <a:gd name="T10" fmla="*/ 647 w 903"/>
                  <a:gd name="T11" fmla="*/ 613 h 759"/>
                  <a:gd name="T12" fmla="*/ 583 w 903"/>
                  <a:gd name="T13" fmla="*/ 666 h 759"/>
                  <a:gd name="T14" fmla="*/ 557 w 903"/>
                  <a:gd name="T15" fmla="*/ 698 h 759"/>
                  <a:gd name="T16" fmla="*/ 520 w 903"/>
                  <a:gd name="T17" fmla="*/ 705 h 759"/>
                  <a:gd name="T18" fmla="*/ 496 w 903"/>
                  <a:gd name="T19" fmla="*/ 710 h 759"/>
                  <a:gd name="T20" fmla="*/ 485 w 903"/>
                  <a:gd name="T21" fmla="*/ 727 h 759"/>
                  <a:gd name="T22" fmla="*/ 372 w 903"/>
                  <a:gd name="T23" fmla="*/ 727 h 759"/>
                  <a:gd name="T24" fmla="*/ 339 w 903"/>
                  <a:gd name="T25" fmla="*/ 732 h 759"/>
                  <a:gd name="T26" fmla="*/ 316 w 903"/>
                  <a:gd name="T27" fmla="*/ 732 h 759"/>
                  <a:gd name="T28" fmla="*/ 286 w 903"/>
                  <a:gd name="T29" fmla="*/ 727 h 759"/>
                  <a:gd name="T30" fmla="*/ 263 w 903"/>
                  <a:gd name="T31" fmla="*/ 737 h 759"/>
                  <a:gd name="T32" fmla="*/ 146 w 903"/>
                  <a:gd name="T33" fmla="*/ 759 h 759"/>
                  <a:gd name="T34" fmla="*/ 116 w 903"/>
                  <a:gd name="T35" fmla="*/ 753 h 759"/>
                  <a:gd name="T36" fmla="*/ 90 w 903"/>
                  <a:gd name="T37" fmla="*/ 739 h 759"/>
                  <a:gd name="T38" fmla="*/ 76 w 903"/>
                  <a:gd name="T39" fmla="*/ 719 h 759"/>
                  <a:gd name="T40" fmla="*/ 79 w 903"/>
                  <a:gd name="T41" fmla="*/ 697 h 759"/>
                  <a:gd name="T42" fmla="*/ 75 w 903"/>
                  <a:gd name="T43" fmla="*/ 628 h 759"/>
                  <a:gd name="T44" fmla="*/ 79 w 903"/>
                  <a:gd name="T45" fmla="*/ 608 h 759"/>
                  <a:gd name="T46" fmla="*/ 68 w 903"/>
                  <a:gd name="T47" fmla="*/ 572 h 759"/>
                  <a:gd name="T48" fmla="*/ 22 w 903"/>
                  <a:gd name="T49" fmla="*/ 516 h 759"/>
                  <a:gd name="T50" fmla="*/ 12 w 903"/>
                  <a:gd name="T51" fmla="*/ 484 h 759"/>
                  <a:gd name="T52" fmla="*/ 10 w 903"/>
                  <a:gd name="T53" fmla="*/ 439 h 759"/>
                  <a:gd name="T54" fmla="*/ 0 w 903"/>
                  <a:gd name="T55" fmla="*/ 377 h 759"/>
                  <a:gd name="T56" fmla="*/ 39 w 903"/>
                  <a:gd name="T57" fmla="*/ 377 h 759"/>
                  <a:gd name="T58" fmla="*/ 57 w 903"/>
                  <a:gd name="T59" fmla="*/ 396 h 759"/>
                  <a:gd name="T60" fmla="*/ 94 w 903"/>
                  <a:gd name="T61" fmla="*/ 410 h 759"/>
                  <a:gd name="T62" fmla="*/ 135 w 903"/>
                  <a:gd name="T63" fmla="*/ 411 h 759"/>
                  <a:gd name="T64" fmla="*/ 160 w 903"/>
                  <a:gd name="T65" fmla="*/ 400 h 759"/>
                  <a:gd name="T66" fmla="*/ 182 w 903"/>
                  <a:gd name="T67" fmla="*/ 372 h 759"/>
                  <a:gd name="T68" fmla="*/ 197 w 903"/>
                  <a:gd name="T69" fmla="*/ 229 h 759"/>
                  <a:gd name="T70" fmla="*/ 204 w 903"/>
                  <a:gd name="T71" fmla="*/ 184 h 759"/>
                  <a:gd name="T72" fmla="*/ 210 w 903"/>
                  <a:gd name="T73" fmla="*/ 168 h 759"/>
                  <a:gd name="T74" fmla="*/ 239 w 903"/>
                  <a:gd name="T75" fmla="*/ 178 h 759"/>
                  <a:gd name="T76" fmla="*/ 245 w 903"/>
                  <a:gd name="T77" fmla="*/ 238 h 759"/>
                  <a:gd name="T78" fmla="*/ 247 w 903"/>
                  <a:gd name="T79" fmla="*/ 274 h 759"/>
                  <a:gd name="T80" fmla="*/ 256 w 903"/>
                  <a:gd name="T81" fmla="*/ 287 h 759"/>
                  <a:gd name="T82" fmla="*/ 287 w 903"/>
                  <a:gd name="T83" fmla="*/ 295 h 759"/>
                  <a:gd name="T84" fmla="*/ 312 w 903"/>
                  <a:gd name="T85" fmla="*/ 293 h 759"/>
                  <a:gd name="T86" fmla="*/ 333 w 903"/>
                  <a:gd name="T87" fmla="*/ 272 h 759"/>
                  <a:gd name="T88" fmla="*/ 350 w 903"/>
                  <a:gd name="T89" fmla="*/ 234 h 759"/>
                  <a:gd name="T90" fmla="*/ 368 w 903"/>
                  <a:gd name="T91" fmla="*/ 201 h 759"/>
                  <a:gd name="T92" fmla="*/ 387 w 903"/>
                  <a:gd name="T93" fmla="*/ 191 h 759"/>
                  <a:gd name="T94" fmla="*/ 414 w 903"/>
                  <a:gd name="T95" fmla="*/ 193 h 759"/>
                  <a:gd name="T96" fmla="*/ 451 w 903"/>
                  <a:gd name="T97" fmla="*/ 208 h 759"/>
                  <a:gd name="T98" fmla="*/ 478 w 903"/>
                  <a:gd name="T99" fmla="*/ 216 h 759"/>
                  <a:gd name="T100" fmla="*/ 512 w 903"/>
                  <a:gd name="T101" fmla="*/ 213 h 759"/>
                  <a:gd name="T102" fmla="*/ 531 w 903"/>
                  <a:gd name="T103" fmla="*/ 200 h 759"/>
                  <a:gd name="T104" fmla="*/ 564 w 903"/>
                  <a:gd name="T105" fmla="*/ 127 h 759"/>
                  <a:gd name="T106" fmla="*/ 620 w 903"/>
                  <a:gd name="T107" fmla="*/ 80 h 759"/>
                  <a:gd name="T108" fmla="*/ 732 w 903"/>
                  <a:gd name="T109" fmla="*/ 11 h 759"/>
                  <a:gd name="T110" fmla="*/ 806 w 903"/>
                  <a:gd name="T111" fmla="*/ 3 h 759"/>
                  <a:gd name="T112" fmla="*/ 830 w 903"/>
                  <a:gd name="T113" fmla="*/ 6 h 759"/>
                  <a:gd name="T114" fmla="*/ 854 w 903"/>
                  <a:gd name="T115" fmla="*/ 35 h 759"/>
                  <a:gd name="T116" fmla="*/ 873 w 903"/>
                  <a:gd name="T117" fmla="*/ 71 h 759"/>
                  <a:gd name="T118" fmla="*/ 883 w 903"/>
                  <a:gd name="T119" fmla="*/ 107 h 759"/>
                  <a:gd name="T120" fmla="*/ 868 w 903"/>
                  <a:gd name="T121" fmla="*/ 207 h 759"/>
                  <a:gd name="T122" fmla="*/ 830 w 903"/>
                  <a:gd name="T123" fmla="*/ 204 h 759"/>
                  <a:gd name="T124" fmla="*/ 826 w 903"/>
                  <a:gd name="T125" fmla="*/ 281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03" h="759">
                    <a:moveTo>
                      <a:pt x="870" y="296"/>
                    </a:moveTo>
                    <a:lnTo>
                      <a:pt x="875" y="295"/>
                    </a:lnTo>
                    <a:lnTo>
                      <a:pt x="886" y="293"/>
                    </a:lnTo>
                    <a:lnTo>
                      <a:pt x="899" y="291"/>
                    </a:lnTo>
                    <a:lnTo>
                      <a:pt x="903" y="290"/>
                    </a:lnTo>
                    <a:lnTo>
                      <a:pt x="863" y="364"/>
                    </a:lnTo>
                    <a:lnTo>
                      <a:pt x="863" y="376"/>
                    </a:lnTo>
                    <a:lnTo>
                      <a:pt x="863" y="388"/>
                    </a:lnTo>
                    <a:lnTo>
                      <a:pt x="857" y="392"/>
                    </a:lnTo>
                    <a:lnTo>
                      <a:pt x="849" y="397"/>
                    </a:lnTo>
                    <a:lnTo>
                      <a:pt x="840" y="405"/>
                    </a:lnTo>
                    <a:lnTo>
                      <a:pt x="832" y="414"/>
                    </a:lnTo>
                    <a:lnTo>
                      <a:pt x="813" y="436"/>
                    </a:lnTo>
                    <a:lnTo>
                      <a:pt x="794" y="460"/>
                    </a:lnTo>
                    <a:lnTo>
                      <a:pt x="776" y="485"/>
                    </a:lnTo>
                    <a:lnTo>
                      <a:pt x="761" y="507"/>
                    </a:lnTo>
                    <a:lnTo>
                      <a:pt x="749" y="525"/>
                    </a:lnTo>
                    <a:lnTo>
                      <a:pt x="744" y="537"/>
                    </a:lnTo>
                    <a:lnTo>
                      <a:pt x="732" y="550"/>
                    </a:lnTo>
                    <a:lnTo>
                      <a:pt x="720" y="561"/>
                    </a:lnTo>
                    <a:lnTo>
                      <a:pt x="706" y="571"/>
                    </a:lnTo>
                    <a:lnTo>
                      <a:pt x="694" y="581"/>
                    </a:lnTo>
                    <a:lnTo>
                      <a:pt x="670" y="598"/>
                    </a:lnTo>
                    <a:lnTo>
                      <a:pt x="647" y="613"/>
                    </a:lnTo>
                    <a:lnTo>
                      <a:pt x="624" y="628"/>
                    </a:lnTo>
                    <a:lnTo>
                      <a:pt x="603" y="646"/>
                    </a:lnTo>
                    <a:lnTo>
                      <a:pt x="592" y="655"/>
                    </a:lnTo>
                    <a:lnTo>
                      <a:pt x="583" y="666"/>
                    </a:lnTo>
                    <a:lnTo>
                      <a:pt x="574" y="677"/>
                    </a:lnTo>
                    <a:lnTo>
                      <a:pt x="565" y="690"/>
                    </a:lnTo>
                    <a:lnTo>
                      <a:pt x="561" y="694"/>
                    </a:lnTo>
                    <a:lnTo>
                      <a:pt x="557" y="698"/>
                    </a:lnTo>
                    <a:lnTo>
                      <a:pt x="553" y="700"/>
                    </a:lnTo>
                    <a:lnTo>
                      <a:pt x="546" y="702"/>
                    </a:lnTo>
                    <a:lnTo>
                      <a:pt x="534" y="704"/>
                    </a:lnTo>
                    <a:lnTo>
                      <a:pt x="520" y="705"/>
                    </a:lnTo>
                    <a:lnTo>
                      <a:pt x="513" y="705"/>
                    </a:lnTo>
                    <a:lnTo>
                      <a:pt x="507" y="706"/>
                    </a:lnTo>
                    <a:lnTo>
                      <a:pt x="501" y="708"/>
                    </a:lnTo>
                    <a:lnTo>
                      <a:pt x="496" y="710"/>
                    </a:lnTo>
                    <a:lnTo>
                      <a:pt x="491" y="713"/>
                    </a:lnTo>
                    <a:lnTo>
                      <a:pt x="488" y="716"/>
                    </a:lnTo>
                    <a:lnTo>
                      <a:pt x="486" y="721"/>
                    </a:lnTo>
                    <a:lnTo>
                      <a:pt x="485" y="727"/>
                    </a:lnTo>
                    <a:lnTo>
                      <a:pt x="444" y="727"/>
                    </a:lnTo>
                    <a:lnTo>
                      <a:pt x="415" y="727"/>
                    </a:lnTo>
                    <a:lnTo>
                      <a:pt x="395" y="727"/>
                    </a:lnTo>
                    <a:lnTo>
                      <a:pt x="372" y="727"/>
                    </a:lnTo>
                    <a:lnTo>
                      <a:pt x="359" y="727"/>
                    </a:lnTo>
                    <a:lnTo>
                      <a:pt x="348" y="729"/>
                    </a:lnTo>
                    <a:lnTo>
                      <a:pt x="344" y="730"/>
                    </a:lnTo>
                    <a:lnTo>
                      <a:pt x="339" y="732"/>
                    </a:lnTo>
                    <a:lnTo>
                      <a:pt x="332" y="735"/>
                    </a:lnTo>
                    <a:lnTo>
                      <a:pt x="325" y="739"/>
                    </a:lnTo>
                    <a:lnTo>
                      <a:pt x="320" y="735"/>
                    </a:lnTo>
                    <a:lnTo>
                      <a:pt x="316" y="732"/>
                    </a:lnTo>
                    <a:lnTo>
                      <a:pt x="310" y="730"/>
                    </a:lnTo>
                    <a:lnTo>
                      <a:pt x="306" y="729"/>
                    </a:lnTo>
                    <a:lnTo>
                      <a:pt x="296" y="727"/>
                    </a:lnTo>
                    <a:lnTo>
                      <a:pt x="286" y="727"/>
                    </a:lnTo>
                    <a:lnTo>
                      <a:pt x="283" y="730"/>
                    </a:lnTo>
                    <a:lnTo>
                      <a:pt x="278" y="732"/>
                    </a:lnTo>
                    <a:lnTo>
                      <a:pt x="272" y="735"/>
                    </a:lnTo>
                    <a:lnTo>
                      <a:pt x="263" y="737"/>
                    </a:lnTo>
                    <a:lnTo>
                      <a:pt x="242" y="742"/>
                    </a:lnTo>
                    <a:lnTo>
                      <a:pt x="218" y="747"/>
                    </a:lnTo>
                    <a:lnTo>
                      <a:pt x="173" y="756"/>
                    </a:lnTo>
                    <a:lnTo>
                      <a:pt x="146" y="759"/>
                    </a:lnTo>
                    <a:lnTo>
                      <a:pt x="139" y="758"/>
                    </a:lnTo>
                    <a:lnTo>
                      <a:pt x="131" y="757"/>
                    </a:lnTo>
                    <a:lnTo>
                      <a:pt x="123" y="756"/>
                    </a:lnTo>
                    <a:lnTo>
                      <a:pt x="116" y="753"/>
                    </a:lnTo>
                    <a:lnTo>
                      <a:pt x="109" y="750"/>
                    </a:lnTo>
                    <a:lnTo>
                      <a:pt x="103" y="746"/>
                    </a:lnTo>
                    <a:lnTo>
                      <a:pt x="96" y="743"/>
                    </a:lnTo>
                    <a:lnTo>
                      <a:pt x="90" y="739"/>
                    </a:lnTo>
                    <a:lnTo>
                      <a:pt x="85" y="734"/>
                    </a:lnTo>
                    <a:lnTo>
                      <a:pt x="82" y="730"/>
                    </a:lnTo>
                    <a:lnTo>
                      <a:pt x="78" y="725"/>
                    </a:lnTo>
                    <a:lnTo>
                      <a:pt x="76" y="719"/>
                    </a:lnTo>
                    <a:lnTo>
                      <a:pt x="75" y="714"/>
                    </a:lnTo>
                    <a:lnTo>
                      <a:pt x="75" y="708"/>
                    </a:lnTo>
                    <a:lnTo>
                      <a:pt x="76" y="703"/>
                    </a:lnTo>
                    <a:lnTo>
                      <a:pt x="79" y="697"/>
                    </a:lnTo>
                    <a:lnTo>
                      <a:pt x="60" y="648"/>
                    </a:lnTo>
                    <a:lnTo>
                      <a:pt x="65" y="639"/>
                    </a:lnTo>
                    <a:lnTo>
                      <a:pt x="72" y="632"/>
                    </a:lnTo>
                    <a:lnTo>
                      <a:pt x="75" y="628"/>
                    </a:lnTo>
                    <a:lnTo>
                      <a:pt x="77" y="625"/>
                    </a:lnTo>
                    <a:lnTo>
                      <a:pt x="79" y="621"/>
                    </a:lnTo>
                    <a:lnTo>
                      <a:pt x="79" y="616"/>
                    </a:lnTo>
                    <a:lnTo>
                      <a:pt x="79" y="608"/>
                    </a:lnTo>
                    <a:lnTo>
                      <a:pt x="78" y="600"/>
                    </a:lnTo>
                    <a:lnTo>
                      <a:pt x="76" y="592"/>
                    </a:lnTo>
                    <a:lnTo>
                      <a:pt x="74" y="584"/>
                    </a:lnTo>
                    <a:lnTo>
                      <a:pt x="68" y="572"/>
                    </a:lnTo>
                    <a:lnTo>
                      <a:pt x="61" y="561"/>
                    </a:lnTo>
                    <a:lnTo>
                      <a:pt x="43" y="542"/>
                    </a:lnTo>
                    <a:lnTo>
                      <a:pt x="27" y="524"/>
                    </a:lnTo>
                    <a:lnTo>
                      <a:pt x="22" y="516"/>
                    </a:lnTo>
                    <a:lnTo>
                      <a:pt x="18" y="509"/>
                    </a:lnTo>
                    <a:lnTo>
                      <a:pt x="16" y="502"/>
                    </a:lnTo>
                    <a:lnTo>
                      <a:pt x="14" y="496"/>
                    </a:lnTo>
                    <a:lnTo>
                      <a:pt x="12" y="484"/>
                    </a:lnTo>
                    <a:lnTo>
                      <a:pt x="11" y="472"/>
                    </a:lnTo>
                    <a:lnTo>
                      <a:pt x="11" y="461"/>
                    </a:lnTo>
                    <a:lnTo>
                      <a:pt x="11" y="450"/>
                    </a:lnTo>
                    <a:lnTo>
                      <a:pt x="10" y="439"/>
                    </a:lnTo>
                    <a:lnTo>
                      <a:pt x="7" y="426"/>
                    </a:lnTo>
                    <a:lnTo>
                      <a:pt x="6" y="412"/>
                    </a:lnTo>
                    <a:lnTo>
                      <a:pt x="4" y="395"/>
                    </a:lnTo>
                    <a:lnTo>
                      <a:pt x="0" y="377"/>
                    </a:lnTo>
                    <a:lnTo>
                      <a:pt x="0" y="364"/>
                    </a:lnTo>
                    <a:lnTo>
                      <a:pt x="33" y="364"/>
                    </a:lnTo>
                    <a:lnTo>
                      <a:pt x="36" y="371"/>
                    </a:lnTo>
                    <a:lnTo>
                      <a:pt x="39" y="377"/>
                    </a:lnTo>
                    <a:lnTo>
                      <a:pt x="43" y="382"/>
                    </a:lnTo>
                    <a:lnTo>
                      <a:pt x="48" y="387"/>
                    </a:lnTo>
                    <a:lnTo>
                      <a:pt x="52" y="392"/>
                    </a:lnTo>
                    <a:lnTo>
                      <a:pt x="57" y="396"/>
                    </a:lnTo>
                    <a:lnTo>
                      <a:pt x="63" y="399"/>
                    </a:lnTo>
                    <a:lnTo>
                      <a:pt x="68" y="402"/>
                    </a:lnTo>
                    <a:lnTo>
                      <a:pt x="81" y="407"/>
                    </a:lnTo>
                    <a:lnTo>
                      <a:pt x="94" y="410"/>
                    </a:lnTo>
                    <a:lnTo>
                      <a:pt x="107" y="412"/>
                    </a:lnTo>
                    <a:lnTo>
                      <a:pt x="119" y="413"/>
                    </a:lnTo>
                    <a:lnTo>
                      <a:pt x="128" y="412"/>
                    </a:lnTo>
                    <a:lnTo>
                      <a:pt x="135" y="411"/>
                    </a:lnTo>
                    <a:lnTo>
                      <a:pt x="142" y="409"/>
                    </a:lnTo>
                    <a:lnTo>
                      <a:pt x="149" y="407"/>
                    </a:lnTo>
                    <a:lnTo>
                      <a:pt x="154" y="404"/>
                    </a:lnTo>
                    <a:lnTo>
                      <a:pt x="160" y="400"/>
                    </a:lnTo>
                    <a:lnTo>
                      <a:pt x="164" y="396"/>
                    </a:lnTo>
                    <a:lnTo>
                      <a:pt x="168" y="392"/>
                    </a:lnTo>
                    <a:lnTo>
                      <a:pt x="176" y="382"/>
                    </a:lnTo>
                    <a:lnTo>
                      <a:pt x="182" y="372"/>
                    </a:lnTo>
                    <a:lnTo>
                      <a:pt x="187" y="361"/>
                    </a:lnTo>
                    <a:lnTo>
                      <a:pt x="193" y="351"/>
                    </a:lnTo>
                    <a:lnTo>
                      <a:pt x="193" y="240"/>
                    </a:lnTo>
                    <a:lnTo>
                      <a:pt x="197" y="229"/>
                    </a:lnTo>
                    <a:lnTo>
                      <a:pt x="199" y="217"/>
                    </a:lnTo>
                    <a:lnTo>
                      <a:pt x="201" y="206"/>
                    </a:lnTo>
                    <a:lnTo>
                      <a:pt x="202" y="194"/>
                    </a:lnTo>
                    <a:lnTo>
                      <a:pt x="204" y="184"/>
                    </a:lnTo>
                    <a:lnTo>
                      <a:pt x="206" y="176"/>
                    </a:lnTo>
                    <a:lnTo>
                      <a:pt x="207" y="173"/>
                    </a:lnTo>
                    <a:lnTo>
                      <a:pt x="208" y="170"/>
                    </a:lnTo>
                    <a:lnTo>
                      <a:pt x="210" y="168"/>
                    </a:lnTo>
                    <a:lnTo>
                      <a:pt x="212" y="167"/>
                    </a:lnTo>
                    <a:lnTo>
                      <a:pt x="220" y="171"/>
                    </a:lnTo>
                    <a:lnTo>
                      <a:pt x="229" y="175"/>
                    </a:lnTo>
                    <a:lnTo>
                      <a:pt x="239" y="178"/>
                    </a:lnTo>
                    <a:lnTo>
                      <a:pt x="245" y="179"/>
                    </a:lnTo>
                    <a:lnTo>
                      <a:pt x="245" y="201"/>
                    </a:lnTo>
                    <a:lnTo>
                      <a:pt x="245" y="219"/>
                    </a:lnTo>
                    <a:lnTo>
                      <a:pt x="245" y="238"/>
                    </a:lnTo>
                    <a:lnTo>
                      <a:pt x="245" y="259"/>
                    </a:lnTo>
                    <a:lnTo>
                      <a:pt x="246" y="265"/>
                    </a:lnTo>
                    <a:lnTo>
                      <a:pt x="246" y="270"/>
                    </a:lnTo>
                    <a:lnTo>
                      <a:pt x="247" y="274"/>
                    </a:lnTo>
                    <a:lnTo>
                      <a:pt x="250" y="278"/>
                    </a:lnTo>
                    <a:lnTo>
                      <a:pt x="252" y="281"/>
                    </a:lnTo>
                    <a:lnTo>
                      <a:pt x="254" y="284"/>
                    </a:lnTo>
                    <a:lnTo>
                      <a:pt x="256" y="287"/>
                    </a:lnTo>
                    <a:lnTo>
                      <a:pt x="260" y="289"/>
                    </a:lnTo>
                    <a:lnTo>
                      <a:pt x="267" y="292"/>
                    </a:lnTo>
                    <a:lnTo>
                      <a:pt x="276" y="294"/>
                    </a:lnTo>
                    <a:lnTo>
                      <a:pt x="287" y="295"/>
                    </a:lnTo>
                    <a:lnTo>
                      <a:pt x="299" y="296"/>
                    </a:lnTo>
                    <a:lnTo>
                      <a:pt x="303" y="295"/>
                    </a:lnTo>
                    <a:lnTo>
                      <a:pt x="308" y="295"/>
                    </a:lnTo>
                    <a:lnTo>
                      <a:pt x="312" y="293"/>
                    </a:lnTo>
                    <a:lnTo>
                      <a:pt x="316" y="291"/>
                    </a:lnTo>
                    <a:lnTo>
                      <a:pt x="322" y="286"/>
                    </a:lnTo>
                    <a:lnTo>
                      <a:pt x="329" y="280"/>
                    </a:lnTo>
                    <a:lnTo>
                      <a:pt x="333" y="272"/>
                    </a:lnTo>
                    <a:lnTo>
                      <a:pt x="337" y="263"/>
                    </a:lnTo>
                    <a:lnTo>
                      <a:pt x="342" y="254"/>
                    </a:lnTo>
                    <a:lnTo>
                      <a:pt x="345" y="243"/>
                    </a:lnTo>
                    <a:lnTo>
                      <a:pt x="350" y="234"/>
                    </a:lnTo>
                    <a:lnTo>
                      <a:pt x="353" y="224"/>
                    </a:lnTo>
                    <a:lnTo>
                      <a:pt x="357" y="216"/>
                    </a:lnTo>
                    <a:lnTo>
                      <a:pt x="363" y="208"/>
                    </a:lnTo>
                    <a:lnTo>
                      <a:pt x="368" y="201"/>
                    </a:lnTo>
                    <a:lnTo>
                      <a:pt x="375" y="195"/>
                    </a:lnTo>
                    <a:lnTo>
                      <a:pt x="378" y="193"/>
                    </a:lnTo>
                    <a:lnTo>
                      <a:pt x="382" y="192"/>
                    </a:lnTo>
                    <a:lnTo>
                      <a:pt x="387" y="191"/>
                    </a:lnTo>
                    <a:lnTo>
                      <a:pt x="392" y="191"/>
                    </a:lnTo>
                    <a:lnTo>
                      <a:pt x="400" y="191"/>
                    </a:lnTo>
                    <a:lnTo>
                      <a:pt x="408" y="192"/>
                    </a:lnTo>
                    <a:lnTo>
                      <a:pt x="414" y="193"/>
                    </a:lnTo>
                    <a:lnTo>
                      <a:pt x="421" y="195"/>
                    </a:lnTo>
                    <a:lnTo>
                      <a:pt x="431" y="200"/>
                    </a:lnTo>
                    <a:lnTo>
                      <a:pt x="441" y="204"/>
                    </a:lnTo>
                    <a:lnTo>
                      <a:pt x="451" y="208"/>
                    </a:lnTo>
                    <a:lnTo>
                      <a:pt x="460" y="212"/>
                    </a:lnTo>
                    <a:lnTo>
                      <a:pt x="466" y="214"/>
                    </a:lnTo>
                    <a:lnTo>
                      <a:pt x="471" y="215"/>
                    </a:lnTo>
                    <a:lnTo>
                      <a:pt x="478" y="216"/>
                    </a:lnTo>
                    <a:lnTo>
                      <a:pt x="485" y="216"/>
                    </a:lnTo>
                    <a:lnTo>
                      <a:pt x="496" y="216"/>
                    </a:lnTo>
                    <a:lnTo>
                      <a:pt x="504" y="215"/>
                    </a:lnTo>
                    <a:lnTo>
                      <a:pt x="512" y="213"/>
                    </a:lnTo>
                    <a:lnTo>
                      <a:pt x="518" y="211"/>
                    </a:lnTo>
                    <a:lnTo>
                      <a:pt x="523" y="208"/>
                    </a:lnTo>
                    <a:lnTo>
                      <a:pt x="527" y="204"/>
                    </a:lnTo>
                    <a:lnTo>
                      <a:pt x="531" y="200"/>
                    </a:lnTo>
                    <a:lnTo>
                      <a:pt x="534" y="194"/>
                    </a:lnTo>
                    <a:lnTo>
                      <a:pt x="544" y="169"/>
                    </a:lnTo>
                    <a:lnTo>
                      <a:pt x="558" y="135"/>
                    </a:lnTo>
                    <a:lnTo>
                      <a:pt x="564" y="127"/>
                    </a:lnTo>
                    <a:lnTo>
                      <a:pt x="572" y="119"/>
                    </a:lnTo>
                    <a:lnTo>
                      <a:pt x="582" y="110"/>
                    </a:lnTo>
                    <a:lnTo>
                      <a:pt x="593" y="100"/>
                    </a:lnTo>
                    <a:lnTo>
                      <a:pt x="620" y="80"/>
                    </a:lnTo>
                    <a:lnTo>
                      <a:pt x="649" y="61"/>
                    </a:lnTo>
                    <a:lnTo>
                      <a:pt x="679" y="43"/>
                    </a:lnTo>
                    <a:lnTo>
                      <a:pt x="708" y="25"/>
                    </a:lnTo>
                    <a:lnTo>
                      <a:pt x="732" y="11"/>
                    </a:lnTo>
                    <a:lnTo>
                      <a:pt x="750" y="0"/>
                    </a:lnTo>
                    <a:lnTo>
                      <a:pt x="777" y="1"/>
                    </a:lnTo>
                    <a:lnTo>
                      <a:pt x="798" y="3"/>
                    </a:lnTo>
                    <a:lnTo>
                      <a:pt x="806" y="3"/>
                    </a:lnTo>
                    <a:lnTo>
                      <a:pt x="815" y="3"/>
                    </a:lnTo>
                    <a:lnTo>
                      <a:pt x="823" y="2"/>
                    </a:lnTo>
                    <a:lnTo>
                      <a:pt x="830" y="0"/>
                    </a:lnTo>
                    <a:lnTo>
                      <a:pt x="830" y="6"/>
                    </a:lnTo>
                    <a:lnTo>
                      <a:pt x="850" y="6"/>
                    </a:lnTo>
                    <a:lnTo>
                      <a:pt x="850" y="17"/>
                    </a:lnTo>
                    <a:lnTo>
                      <a:pt x="851" y="26"/>
                    </a:lnTo>
                    <a:lnTo>
                      <a:pt x="854" y="35"/>
                    </a:lnTo>
                    <a:lnTo>
                      <a:pt x="856" y="41"/>
                    </a:lnTo>
                    <a:lnTo>
                      <a:pt x="861" y="52"/>
                    </a:lnTo>
                    <a:lnTo>
                      <a:pt x="867" y="62"/>
                    </a:lnTo>
                    <a:lnTo>
                      <a:pt x="873" y="71"/>
                    </a:lnTo>
                    <a:lnTo>
                      <a:pt x="879" y="82"/>
                    </a:lnTo>
                    <a:lnTo>
                      <a:pt x="880" y="90"/>
                    </a:lnTo>
                    <a:lnTo>
                      <a:pt x="882" y="98"/>
                    </a:lnTo>
                    <a:lnTo>
                      <a:pt x="883" y="107"/>
                    </a:lnTo>
                    <a:lnTo>
                      <a:pt x="883" y="117"/>
                    </a:lnTo>
                    <a:lnTo>
                      <a:pt x="883" y="204"/>
                    </a:lnTo>
                    <a:lnTo>
                      <a:pt x="875" y="206"/>
                    </a:lnTo>
                    <a:lnTo>
                      <a:pt x="868" y="207"/>
                    </a:lnTo>
                    <a:lnTo>
                      <a:pt x="860" y="207"/>
                    </a:lnTo>
                    <a:lnTo>
                      <a:pt x="852" y="206"/>
                    </a:lnTo>
                    <a:lnTo>
                      <a:pt x="838" y="205"/>
                    </a:lnTo>
                    <a:lnTo>
                      <a:pt x="830" y="204"/>
                    </a:lnTo>
                    <a:lnTo>
                      <a:pt x="826" y="236"/>
                    </a:lnTo>
                    <a:lnTo>
                      <a:pt x="825" y="262"/>
                    </a:lnTo>
                    <a:lnTo>
                      <a:pt x="826" y="272"/>
                    </a:lnTo>
                    <a:lnTo>
                      <a:pt x="826" y="281"/>
                    </a:lnTo>
                    <a:lnTo>
                      <a:pt x="828" y="289"/>
                    </a:lnTo>
                    <a:lnTo>
                      <a:pt x="830" y="296"/>
                    </a:lnTo>
                    <a:lnTo>
                      <a:pt x="870" y="296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41" name="Freeform 383"/>
              <p:cNvSpPr>
                <a:spLocks/>
              </p:cNvSpPr>
              <p:nvPr/>
            </p:nvSpPr>
            <p:spPr bwMode="auto">
              <a:xfrm>
                <a:off x="3268066" y="2700280"/>
                <a:ext cx="269411" cy="403204"/>
              </a:xfrm>
              <a:custGeom>
                <a:avLst/>
                <a:gdLst>
                  <a:gd name="T0" fmla="*/ 742 w 943"/>
                  <a:gd name="T1" fmla="*/ 5 h 1172"/>
                  <a:gd name="T2" fmla="*/ 765 w 943"/>
                  <a:gd name="T3" fmla="*/ 23 h 1172"/>
                  <a:gd name="T4" fmla="*/ 803 w 943"/>
                  <a:gd name="T5" fmla="*/ 30 h 1172"/>
                  <a:gd name="T6" fmla="*/ 814 w 943"/>
                  <a:gd name="T7" fmla="*/ 55 h 1172"/>
                  <a:gd name="T8" fmla="*/ 835 w 943"/>
                  <a:gd name="T9" fmla="*/ 109 h 1172"/>
                  <a:gd name="T10" fmla="*/ 837 w 943"/>
                  <a:gd name="T11" fmla="*/ 187 h 1172"/>
                  <a:gd name="T12" fmla="*/ 857 w 943"/>
                  <a:gd name="T13" fmla="*/ 243 h 1172"/>
                  <a:gd name="T14" fmla="*/ 922 w 943"/>
                  <a:gd name="T15" fmla="*/ 292 h 1172"/>
                  <a:gd name="T16" fmla="*/ 879 w 943"/>
                  <a:gd name="T17" fmla="*/ 361 h 1172"/>
                  <a:gd name="T18" fmla="*/ 851 w 943"/>
                  <a:gd name="T19" fmla="*/ 410 h 1172"/>
                  <a:gd name="T20" fmla="*/ 809 w 943"/>
                  <a:gd name="T21" fmla="*/ 635 h 1172"/>
                  <a:gd name="T22" fmla="*/ 770 w 943"/>
                  <a:gd name="T23" fmla="*/ 677 h 1172"/>
                  <a:gd name="T24" fmla="*/ 763 w 943"/>
                  <a:gd name="T25" fmla="*/ 721 h 1172"/>
                  <a:gd name="T26" fmla="*/ 745 w 943"/>
                  <a:gd name="T27" fmla="*/ 735 h 1172"/>
                  <a:gd name="T28" fmla="*/ 723 w 943"/>
                  <a:gd name="T29" fmla="*/ 798 h 1172"/>
                  <a:gd name="T30" fmla="*/ 692 w 943"/>
                  <a:gd name="T31" fmla="*/ 877 h 1172"/>
                  <a:gd name="T32" fmla="*/ 662 w 943"/>
                  <a:gd name="T33" fmla="*/ 903 h 1172"/>
                  <a:gd name="T34" fmla="*/ 664 w 943"/>
                  <a:gd name="T35" fmla="*/ 934 h 1172"/>
                  <a:gd name="T36" fmla="*/ 686 w 943"/>
                  <a:gd name="T37" fmla="*/ 939 h 1172"/>
                  <a:gd name="T38" fmla="*/ 709 w 943"/>
                  <a:gd name="T39" fmla="*/ 950 h 1172"/>
                  <a:gd name="T40" fmla="*/ 742 w 943"/>
                  <a:gd name="T41" fmla="*/ 971 h 1172"/>
                  <a:gd name="T42" fmla="*/ 756 w 943"/>
                  <a:gd name="T43" fmla="*/ 1007 h 1172"/>
                  <a:gd name="T44" fmla="*/ 775 w 943"/>
                  <a:gd name="T45" fmla="*/ 1043 h 1172"/>
                  <a:gd name="T46" fmla="*/ 803 w 943"/>
                  <a:gd name="T47" fmla="*/ 1053 h 1172"/>
                  <a:gd name="T48" fmla="*/ 809 w 943"/>
                  <a:gd name="T49" fmla="*/ 1094 h 1172"/>
                  <a:gd name="T50" fmla="*/ 718 w 943"/>
                  <a:gd name="T51" fmla="*/ 1115 h 1172"/>
                  <a:gd name="T52" fmla="*/ 687 w 943"/>
                  <a:gd name="T53" fmla="*/ 1157 h 1172"/>
                  <a:gd name="T54" fmla="*/ 598 w 943"/>
                  <a:gd name="T55" fmla="*/ 1170 h 1172"/>
                  <a:gd name="T56" fmla="*/ 515 w 943"/>
                  <a:gd name="T57" fmla="*/ 1158 h 1172"/>
                  <a:gd name="T58" fmla="*/ 464 w 943"/>
                  <a:gd name="T59" fmla="*/ 1123 h 1172"/>
                  <a:gd name="T60" fmla="*/ 390 w 943"/>
                  <a:gd name="T61" fmla="*/ 1125 h 1172"/>
                  <a:gd name="T62" fmla="*/ 319 w 943"/>
                  <a:gd name="T63" fmla="*/ 1120 h 1172"/>
                  <a:gd name="T64" fmla="*/ 297 w 943"/>
                  <a:gd name="T65" fmla="*/ 1104 h 1172"/>
                  <a:gd name="T66" fmla="*/ 294 w 943"/>
                  <a:gd name="T67" fmla="*/ 1075 h 1172"/>
                  <a:gd name="T68" fmla="*/ 274 w 943"/>
                  <a:gd name="T69" fmla="*/ 1029 h 1172"/>
                  <a:gd name="T70" fmla="*/ 216 w 943"/>
                  <a:gd name="T71" fmla="*/ 974 h 1172"/>
                  <a:gd name="T72" fmla="*/ 193 w 943"/>
                  <a:gd name="T73" fmla="*/ 925 h 1172"/>
                  <a:gd name="T74" fmla="*/ 152 w 943"/>
                  <a:gd name="T75" fmla="*/ 903 h 1172"/>
                  <a:gd name="T76" fmla="*/ 120 w 943"/>
                  <a:gd name="T77" fmla="*/ 846 h 1172"/>
                  <a:gd name="T78" fmla="*/ 97 w 943"/>
                  <a:gd name="T79" fmla="*/ 788 h 1172"/>
                  <a:gd name="T80" fmla="*/ 65 w 943"/>
                  <a:gd name="T81" fmla="*/ 758 h 1172"/>
                  <a:gd name="T82" fmla="*/ 33 w 943"/>
                  <a:gd name="T83" fmla="*/ 676 h 1172"/>
                  <a:gd name="T84" fmla="*/ 4 w 943"/>
                  <a:gd name="T85" fmla="*/ 611 h 1172"/>
                  <a:gd name="T86" fmla="*/ 18 w 943"/>
                  <a:gd name="T87" fmla="*/ 577 h 1172"/>
                  <a:gd name="T88" fmla="*/ 29 w 943"/>
                  <a:gd name="T89" fmla="*/ 521 h 1172"/>
                  <a:gd name="T90" fmla="*/ 64 w 943"/>
                  <a:gd name="T91" fmla="*/ 474 h 1172"/>
                  <a:gd name="T92" fmla="*/ 113 w 943"/>
                  <a:gd name="T93" fmla="*/ 222 h 1172"/>
                  <a:gd name="T94" fmla="*/ 123 w 943"/>
                  <a:gd name="T95" fmla="*/ 179 h 1172"/>
                  <a:gd name="T96" fmla="*/ 153 w 943"/>
                  <a:gd name="T97" fmla="*/ 171 h 1172"/>
                  <a:gd name="T98" fmla="*/ 160 w 943"/>
                  <a:gd name="T99" fmla="*/ 122 h 1172"/>
                  <a:gd name="T100" fmla="*/ 159 w 943"/>
                  <a:gd name="T101" fmla="*/ 67 h 1172"/>
                  <a:gd name="T102" fmla="*/ 679 w 943"/>
                  <a:gd name="T103" fmla="*/ 69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43" h="1172">
                    <a:moveTo>
                      <a:pt x="711" y="30"/>
                    </a:moveTo>
                    <a:lnTo>
                      <a:pt x="715" y="25"/>
                    </a:lnTo>
                    <a:lnTo>
                      <a:pt x="728" y="15"/>
                    </a:lnTo>
                    <a:lnTo>
                      <a:pt x="735" y="9"/>
                    </a:lnTo>
                    <a:lnTo>
                      <a:pt x="742" y="5"/>
                    </a:lnTo>
                    <a:lnTo>
                      <a:pt x="747" y="1"/>
                    </a:lnTo>
                    <a:lnTo>
                      <a:pt x="751" y="0"/>
                    </a:lnTo>
                    <a:lnTo>
                      <a:pt x="755" y="10"/>
                    </a:lnTo>
                    <a:lnTo>
                      <a:pt x="759" y="17"/>
                    </a:lnTo>
                    <a:lnTo>
                      <a:pt x="765" y="23"/>
                    </a:lnTo>
                    <a:lnTo>
                      <a:pt x="769" y="26"/>
                    </a:lnTo>
                    <a:lnTo>
                      <a:pt x="776" y="28"/>
                    </a:lnTo>
                    <a:lnTo>
                      <a:pt x="784" y="30"/>
                    </a:lnTo>
                    <a:lnTo>
                      <a:pt x="792" y="30"/>
                    </a:lnTo>
                    <a:lnTo>
                      <a:pt x="803" y="30"/>
                    </a:lnTo>
                    <a:lnTo>
                      <a:pt x="804" y="40"/>
                    </a:lnTo>
                    <a:lnTo>
                      <a:pt x="808" y="48"/>
                    </a:lnTo>
                    <a:lnTo>
                      <a:pt x="810" y="51"/>
                    </a:lnTo>
                    <a:lnTo>
                      <a:pt x="812" y="53"/>
                    </a:lnTo>
                    <a:lnTo>
                      <a:pt x="814" y="55"/>
                    </a:lnTo>
                    <a:lnTo>
                      <a:pt x="816" y="55"/>
                    </a:lnTo>
                    <a:lnTo>
                      <a:pt x="823" y="76"/>
                    </a:lnTo>
                    <a:lnTo>
                      <a:pt x="830" y="94"/>
                    </a:lnTo>
                    <a:lnTo>
                      <a:pt x="832" y="102"/>
                    </a:lnTo>
                    <a:lnTo>
                      <a:pt x="835" y="109"/>
                    </a:lnTo>
                    <a:lnTo>
                      <a:pt x="836" y="116"/>
                    </a:lnTo>
                    <a:lnTo>
                      <a:pt x="837" y="123"/>
                    </a:lnTo>
                    <a:lnTo>
                      <a:pt x="836" y="150"/>
                    </a:lnTo>
                    <a:lnTo>
                      <a:pt x="836" y="175"/>
                    </a:lnTo>
                    <a:lnTo>
                      <a:pt x="837" y="187"/>
                    </a:lnTo>
                    <a:lnTo>
                      <a:pt x="838" y="200"/>
                    </a:lnTo>
                    <a:lnTo>
                      <a:pt x="842" y="211"/>
                    </a:lnTo>
                    <a:lnTo>
                      <a:pt x="845" y="222"/>
                    </a:lnTo>
                    <a:lnTo>
                      <a:pt x="851" y="232"/>
                    </a:lnTo>
                    <a:lnTo>
                      <a:pt x="857" y="243"/>
                    </a:lnTo>
                    <a:lnTo>
                      <a:pt x="866" y="253"/>
                    </a:lnTo>
                    <a:lnTo>
                      <a:pt x="876" y="264"/>
                    </a:lnTo>
                    <a:lnTo>
                      <a:pt x="889" y="273"/>
                    </a:lnTo>
                    <a:lnTo>
                      <a:pt x="904" y="283"/>
                    </a:lnTo>
                    <a:lnTo>
                      <a:pt x="922" y="292"/>
                    </a:lnTo>
                    <a:lnTo>
                      <a:pt x="943" y="301"/>
                    </a:lnTo>
                    <a:lnTo>
                      <a:pt x="928" y="314"/>
                    </a:lnTo>
                    <a:lnTo>
                      <a:pt x="913" y="328"/>
                    </a:lnTo>
                    <a:lnTo>
                      <a:pt x="896" y="344"/>
                    </a:lnTo>
                    <a:lnTo>
                      <a:pt x="879" y="361"/>
                    </a:lnTo>
                    <a:lnTo>
                      <a:pt x="871" y="370"/>
                    </a:lnTo>
                    <a:lnTo>
                      <a:pt x="865" y="380"/>
                    </a:lnTo>
                    <a:lnTo>
                      <a:pt x="859" y="389"/>
                    </a:lnTo>
                    <a:lnTo>
                      <a:pt x="854" y="399"/>
                    </a:lnTo>
                    <a:lnTo>
                      <a:pt x="851" y="410"/>
                    </a:lnTo>
                    <a:lnTo>
                      <a:pt x="849" y="420"/>
                    </a:lnTo>
                    <a:lnTo>
                      <a:pt x="848" y="432"/>
                    </a:lnTo>
                    <a:lnTo>
                      <a:pt x="851" y="443"/>
                    </a:lnTo>
                    <a:lnTo>
                      <a:pt x="830" y="616"/>
                    </a:lnTo>
                    <a:lnTo>
                      <a:pt x="809" y="635"/>
                    </a:lnTo>
                    <a:lnTo>
                      <a:pt x="787" y="652"/>
                    </a:lnTo>
                    <a:lnTo>
                      <a:pt x="782" y="658"/>
                    </a:lnTo>
                    <a:lnTo>
                      <a:pt x="778" y="663"/>
                    </a:lnTo>
                    <a:lnTo>
                      <a:pt x="774" y="670"/>
                    </a:lnTo>
                    <a:lnTo>
                      <a:pt x="770" y="677"/>
                    </a:lnTo>
                    <a:lnTo>
                      <a:pt x="767" y="686"/>
                    </a:lnTo>
                    <a:lnTo>
                      <a:pt x="766" y="696"/>
                    </a:lnTo>
                    <a:lnTo>
                      <a:pt x="764" y="708"/>
                    </a:lnTo>
                    <a:lnTo>
                      <a:pt x="764" y="721"/>
                    </a:lnTo>
                    <a:lnTo>
                      <a:pt x="763" y="721"/>
                    </a:lnTo>
                    <a:lnTo>
                      <a:pt x="758" y="721"/>
                    </a:lnTo>
                    <a:lnTo>
                      <a:pt x="755" y="723"/>
                    </a:lnTo>
                    <a:lnTo>
                      <a:pt x="752" y="726"/>
                    </a:lnTo>
                    <a:lnTo>
                      <a:pt x="748" y="730"/>
                    </a:lnTo>
                    <a:lnTo>
                      <a:pt x="745" y="735"/>
                    </a:lnTo>
                    <a:lnTo>
                      <a:pt x="741" y="743"/>
                    </a:lnTo>
                    <a:lnTo>
                      <a:pt x="736" y="752"/>
                    </a:lnTo>
                    <a:lnTo>
                      <a:pt x="732" y="766"/>
                    </a:lnTo>
                    <a:lnTo>
                      <a:pt x="728" y="780"/>
                    </a:lnTo>
                    <a:lnTo>
                      <a:pt x="723" y="798"/>
                    </a:lnTo>
                    <a:lnTo>
                      <a:pt x="719" y="821"/>
                    </a:lnTo>
                    <a:lnTo>
                      <a:pt x="714" y="845"/>
                    </a:lnTo>
                    <a:lnTo>
                      <a:pt x="711" y="875"/>
                    </a:lnTo>
                    <a:lnTo>
                      <a:pt x="701" y="875"/>
                    </a:lnTo>
                    <a:lnTo>
                      <a:pt x="692" y="877"/>
                    </a:lnTo>
                    <a:lnTo>
                      <a:pt x="684" y="880"/>
                    </a:lnTo>
                    <a:lnTo>
                      <a:pt x="677" y="884"/>
                    </a:lnTo>
                    <a:lnTo>
                      <a:pt x="670" y="890"/>
                    </a:lnTo>
                    <a:lnTo>
                      <a:pt x="665" y="896"/>
                    </a:lnTo>
                    <a:lnTo>
                      <a:pt x="662" y="903"/>
                    </a:lnTo>
                    <a:lnTo>
                      <a:pt x="659" y="910"/>
                    </a:lnTo>
                    <a:lnTo>
                      <a:pt x="658" y="917"/>
                    </a:lnTo>
                    <a:lnTo>
                      <a:pt x="658" y="924"/>
                    </a:lnTo>
                    <a:lnTo>
                      <a:pt x="661" y="929"/>
                    </a:lnTo>
                    <a:lnTo>
                      <a:pt x="664" y="934"/>
                    </a:lnTo>
                    <a:lnTo>
                      <a:pt x="666" y="936"/>
                    </a:lnTo>
                    <a:lnTo>
                      <a:pt x="669" y="937"/>
                    </a:lnTo>
                    <a:lnTo>
                      <a:pt x="673" y="938"/>
                    </a:lnTo>
                    <a:lnTo>
                      <a:pt x="677" y="939"/>
                    </a:lnTo>
                    <a:lnTo>
                      <a:pt x="686" y="939"/>
                    </a:lnTo>
                    <a:lnTo>
                      <a:pt x="697" y="936"/>
                    </a:lnTo>
                    <a:lnTo>
                      <a:pt x="700" y="941"/>
                    </a:lnTo>
                    <a:lnTo>
                      <a:pt x="702" y="944"/>
                    </a:lnTo>
                    <a:lnTo>
                      <a:pt x="706" y="947"/>
                    </a:lnTo>
                    <a:lnTo>
                      <a:pt x="709" y="950"/>
                    </a:lnTo>
                    <a:lnTo>
                      <a:pt x="717" y="955"/>
                    </a:lnTo>
                    <a:lnTo>
                      <a:pt x="724" y="958"/>
                    </a:lnTo>
                    <a:lnTo>
                      <a:pt x="731" y="963"/>
                    </a:lnTo>
                    <a:lnTo>
                      <a:pt x="739" y="968"/>
                    </a:lnTo>
                    <a:lnTo>
                      <a:pt x="742" y="971"/>
                    </a:lnTo>
                    <a:lnTo>
                      <a:pt x="745" y="975"/>
                    </a:lnTo>
                    <a:lnTo>
                      <a:pt x="747" y="981"/>
                    </a:lnTo>
                    <a:lnTo>
                      <a:pt x="751" y="986"/>
                    </a:lnTo>
                    <a:lnTo>
                      <a:pt x="753" y="996"/>
                    </a:lnTo>
                    <a:lnTo>
                      <a:pt x="756" y="1007"/>
                    </a:lnTo>
                    <a:lnTo>
                      <a:pt x="759" y="1018"/>
                    </a:lnTo>
                    <a:lnTo>
                      <a:pt x="765" y="1028"/>
                    </a:lnTo>
                    <a:lnTo>
                      <a:pt x="767" y="1033"/>
                    </a:lnTo>
                    <a:lnTo>
                      <a:pt x="771" y="1039"/>
                    </a:lnTo>
                    <a:lnTo>
                      <a:pt x="775" y="1043"/>
                    </a:lnTo>
                    <a:lnTo>
                      <a:pt x="779" y="1046"/>
                    </a:lnTo>
                    <a:lnTo>
                      <a:pt x="785" y="1049"/>
                    </a:lnTo>
                    <a:lnTo>
                      <a:pt x="790" y="1052"/>
                    </a:lnTo>
                    <a:lnTo>
                      <a:pt x="797" y="1053"/>
                    </a:lnTo>
                    <a:lnTo>
                      <a:pt x="803" y="1053"/>
                    </a:lnTo>
                    <a:lnTo>
                      <a:pt x="810" y="1063"/>
                    </a:lnTo>
                    <a:lnTo>
                      <a:pt x="814" y="1071"/>
                    </a:lnTo>
                    <a:lnTo>
                      <a:pt x="815" y="1076"/>
                    </a:lnTo>
                    <a:lnTo>
                      <a:pt x="815" y="1081"/>
                    </a:lnTo>
                    <a:lnTo>
                      <a:pt x="809" y="1094"/>
                    </a:lnTo>
                    <a:lnTo>
                      <a:pt x="797" y="1115"/>
                    </a:lnTo>
                    <a:lnTo>
                      <a:pt x="776" y="1115"/>
                    </a:lnTo>
                    <a:lnTo>
                      <a:pt x="755" y="1115"/>
                    </a:lnTo>
                    <a:lnTo>
                      <a:pt x="734" y="1115"/>
                    </a:lnTo>
                    <a:lnTo>
                      <a:pt x="718" y="1115"/>
                    </a:lnTo>
                    <a:lnTo>
                      <a:pt x="718" y="1127"/>
                    </a:lnTo>
                    <a:lnTo>
                      <a:pt x="718" y="1139"/>
                    </a:lnTo>
                    <a:lnTo>
                      <a:pt x="711" y="1143"/>
                    </a:lnTo>
                    <a:lnTo>
                      <a:pt x="697" y="1152"/>
                    </a:lnTo>
                    <a:lnTo>
                      <a:pt x="687" y="1157"/>
                    </a:lnTo>
                    <a:lnTo>
                      <a:pt x="675" y="1161"/>
                    </a:lnTo>
                    <a:lnTo>
                      <a:pt x="663" y="1163"/>
                    </a:lnTo>
                    <a:lnTo>
                      <a:pt x="651" y="1164"/>
                    </a:lnTo>
                    <a:lnTo>
                      <a:pt x="628" y="1166"/>
                    </a:lnTo>
                    <a:lnTo>
                      <a:pt x="598" y="1170"/>
                    </a:lnTo>
                    <a:lnTo>
                      <a:pt x="583" y="1171"/>
                    </a:lnTo>
                    <a:lnTo>
                      <a:pt x="566" y="1172"/>
                    </a:lnTo>
                    <a:lnTo>
                      <a:pt x="549" y="1172"/>
                    </a:lnTo>
                    <a:lnTo>
                      <a:pt x="531" y="1170"/>
                    </a:lnTo>
                    <a:lnTo>
                      <a:pt x="515" y="1158"/>
                    </a:lnTo>
                    <a:lnTo>
                      <a:pt x="496" y="1141"/>
                    </a:lnTo>
                    <a:lnTo>
                      <a:pt x="486" y="1133"/>
                    </a:lnTo>
                    <a:lnTo>
                      <a:pt x="475" y="1127"/>
                    </a:lnTo>
                    <a:lnTo>
                      <a:pt x="470" y="1124"/>
                    </a:lnTo>
                    <a:lnTo>
                      <a:pt x="464" y="1123"/>
                    </a:lnTo>
                    <a:lnTo>
                      <a:pt x="457" y="1121"/>
                    </a:lnTo>
                    <a:lnTo>
                      <a:pt x="452" y="1121"/>
                    </a:lnTo>
                    <a:lnTo>
                      <a:pt x="432" y="1122"/>
                    </a:lnTo>
                    <a:lnTo>
                      <a:pt x="405" y="1124"/>
                    </a:lnTo>
                    <a:lnTo>
                      <a:pt x="390" y="1125"/>
                    </a:lnTo>
                    <a:lnTo>
                      <a:pt x="375" y="1126"/>
                    </a:lnTo>
                    <a:lnTo>
                      <a:pt x="360" y="1126"/>
                    </a:lnTo>
                    <a:lnTo>
                      <a:pt x="345" y="1125"/>
                    </a:lnTo>
                    <a:lnTo>
                      <a:pt x="331" y="1123"/>
                    </a:lnTo>
                    <a:lnTo>
                      <a:pt x="319" y="1120"/>
                    </a:lnTo>
                    <a:lnTo>
                      <a:pt x="314" y="1117"/>
                    </a:lnTo>
                    <a:lnTo>
                      <a:pt x="308" y="1115"/>
                    </a:lnTo>
                    <a:lnTo>
                      <a:pt x="304" y="1112"/>
                    </a:lnTo>
                    <a:lnTo>
                      <a:pt x="300" y="1108"/>
                    </a:lnTo>
                    <a:lnTo>
                      <a:pt x="297" y="1104"/>
                    </a:lnTo>
                    <a:lnTo>
                      <a:pt x="295" y="1100"/>
                    </a:lnTo>
                    <a:lnTo>
                      <a:pt x="293" y="1095"/>
                    </a:lnTo>
                    <a:lnTo>
                      <a:pt x="292" y="1088"/>
                    </a:lnTo>
                    <a:lnTo>
                      <a:pt x="293" y="1082"/>
                    </a:lnTo>
                    <a:lnTo>
                      <a:pt x="294" y="1075"/>
                    </a:lnTo>
                    <a:lnTo>
                      <a:pt x="295" y="1068"/>
                    </a:lnTo>
                    <a:lnTo>
                      <a:pt x="298" y="1060"/>
                    </a:lnTo>
                    <a:lnTo>
                      <a:pt x="291" y="1049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1"/>
                    </a:lnTo>
                    <a:lnTo>
                      <a:pt x="248" y="1005"/>
                    </a:lnTo>
                    <a:lnTo>
                      <a:pt x="230" y="990"/>
                    </a:lnTo>
                    <a:lnTo>
                      <a:pt x="222" y="983"/>
                    </a:lnTo>
                    <a:lnTo>
                      <a:pt x="216" y="974"/>
                    </a:lnTo>
                    <a:lnTo>
                      <a:pt x="209" y="966"/>
                    </a:lnTo>
                    <a:lnTo>
                      <a:pt x="204" y="957"/>
                    </a:lnTo>
                    <a:lnTo>
                      <a:pt x="198" y="947"/>
                    </a:lnTo>
                    <a:lnTo>
                      <a:pt x="195" y="937"/>
                    </a:lnTo>
                    <a:lnTo>
                      <a:pt x="193" y="925"/>
                    </a:lnTo>
                    <a:lnTo>
                      <a:pt x="193" y="911"/>
                    </a:lnTo>
                    <a:lnTo>
                      <a:pt x="180" y="911"/>
                    </a:lnTo>
                    <a:lnTo>
                      <a:pt x="169" y="909"/>
                    </a:lnTo>
                    <a:lnTo>
                      <a:pt x="160" y="907"/>
                    </a:lnTo>
                    <a:lnTo>
                      <a:pt x="152" y="903"/>
                    </a:lnTo>
                    <a:lnTo>
                      <a:pt x="146" y="898"/>
                    </a:lnTo>
                    <a:lnTo>
                      <a:pt x="140" y="893"/>
                    </a:lnTo>
                    <a:lnTo>
                      <a:pt x="136" y="887"/>
                    </a:lnTo>
                    <a:lnTo>
                      <a:pt x="131" y="880"/>
                    </a:lnTo>
                    <a:lnTo>
                      <a:pt x="120" y="846"/>
                    </a:lnTo>
                    <a:lnTo>
                      <a:pt x="106" y="806"/>
                    </a:lnTo>
                    <a:lnTo>
                      <a:pt x="105" y="801"/>
                    </a:lnTo>
                    <a:lnTo>
                      <a:pt x="103" y="796"/>
                    </a:lnTo>
                    <a:lnTo>
                      <a:pt x="99" y="792"/>
                    </a:lnTo>
                    <a:lnTo>
                      <a:pt x="97" y="788"/>
                    </a:lnTo>
                    <a:lnTo>
                      <a:pt x="90" y="780"/>
                    </a:lnTo>
                    <a:lnTo>
                      <a:pt x="83" y="774"/>
                    </a:lnTo>
                    <a:lnTo>
                      <a:pt x="75" y="768"/>
                    </a:lnTo>
                    <a:lnTo>
                      <a:pt x="69" y="761"/>
                    </a:lnTo>
                    <a:lnTo>
                      <a:pt x="65" y="758"/>
                    </a:lnTo>
                    <a:lnTo>
                      <a:pt x="63" y="753"/>
                    </a:lnTo>
                    <a:lnTo>
                      <a:pt x="61" y="749"/>
                    </a:lnTo>
                    <a:lnTo>
                      <a:pt x="60" y="745"/>
                    </a:lnTo>
                    <a:lnTo>
                      <a:pt x="46" y="711"/>
                    </a:lnTo>
                    <a:lnTo>
                      <a:pt x="33" y="676"/>
                    </a:lnTo>
                    <a:lnTo>
                      <a:pt x="25" y="659"/>
                    </a:lnTo>
                    <a:lnTo>
                      <a:pt x="17" y="643"/>
                    </a:lnTo>
                    <a:lnTo>
                      <a:pt x="9" y="628"/>
                    </a:lnTo>
                    <a:lnTo>
                      <a:pt x="0" y="616"/>
                    </a:lnTo>
                    <a:lnTo>
                      <a:pt x="4" y="611"/>
                    </a:lnTo>
                    <a:lnTo>
                      <a:pt x="8" y="607"/>
                    </a:lnTo>
                    <a:lnTo>
                      <a:pt x="11" y="602"/>
                    </a:lnTo>
                    <a:lnTo>
                      <a:pt x="13" y="598"/>
                    </a:lnTo>
                    <a:lnTo>
                      <a:pt x="16" y="587"/>
                    </a:lnTo>
                    <a:lnTo>
                      <a:pt x="18" y="577"/>
                    </a:lnTo>
                    <a:lnTo>
                      <a:pt x="19" y="567"/>
                    </a:lnTo>
                    <a:lnTo>
                      <a:pt x="20" y="555"/>
                    </a:lnTo>
                    <a:lnTo>
                      <a:pt x="23" y="543"/>
                    </a:lnTo>
                    <a:lnTo>
                      <a:pt x="26" y="529"/>
                    </a:lnTo>
                    <a:lnTo>
                      <a:pt x="29" y="521"/>
                    </a:lnTo>
                    <a:lnTo>
                      <a:pt x="33" y="514"/>
                    </a:lnTo>
                    <a:lnTo>
                      <a:pt x="37" y="507"/>
                    </a:lnTo>
                    <a:lnTo>
                      <a:pt x="41" y="500"/>
                    </a:lnTo>
                    <a:lnTo>
                      <a:pt x="52" y="487"/>
                    </a:lnTo>
                    <a:lnTo>
                      <a:pt x="64" y="474"/>
                    </a:lnTo>
                    <a:lnTo>
                      <a:pt x="78" y="464"/>
                    </a:lnTo>
                    <a:lnTo>
                      <a:pt x="90" y="456"/>
                    </a:lnTo>
                    <a:lnTo>
                      <a:pt x="102" y="449"/>
                    </a:lnTo>
                    <a:lnTo>
                      <a:pt x="113" y="443"/>
                    </a:lnTo>
                    <a:lnTo>
                      <a:pt x="113" y="222"/>
                    </a:lnTo>
                    <a:lnTo>
                      <a:pt x="113" y="212"/>
                    </a:lnTo>
                    <a:lnTo>
                      <a:pt x="113" y="200"/>
                    </a:lnTo>
                    <a:lnTo>
                      <a:pt x="113" y="188"/>
                    </a:lnTo>
                    <a:lnTo>
                      <a:pt x="113" y="178"/>
                    </a:lnTo>
                    <a:lnTo>
                      <a:pt x="123" y="179"/>
                    </a:lnTo>
                    <a:lnTo>
                      <a:pt x="131" y="179"/>
                    </a:lnTo>
                    <a:lnTo>
                      <a:pt x="139" y="178"/>
                    </a:lnTo>
                    <a:lnTo>
                      <a:pt x="146" y="176"/>
                    </a:lnTo>
                    <a:lnTo>
                      <a:pt x="150" y="174"/>
                    </a:lnTo>
                    <a:lnTo>
                      <a:pt x="153" y="171"/>
                    </a:lnTo>
                    <a:lnTo>
                      <a:pt x="157" y="167"/>
                    </a:lnTo>
                    <a:lnTo>
                      <a:pt x="159" y="162"/>
                    </a:lnTo>
                    <a:lnTo>
                      <a:pt x="160" y="152"/>
                    </a:lnTo>
                    <a:lnTo>
                      <a:pt x="160" y="137"/>
                    </a:lnTo>
                    <a:lnTo>
                      <a:pt x="160" y="122"/>
                    </a:lnTo>
                    <a:lnTo>
                      <a:pt x="159" y="105"/>
                    </a:lnTo>
                    <a:lnTo>
                      <a:pt x="159" y="93"/>
                    </a:lnTo>
                    <a:lnTo>
                      <a:pt x="159" y="83"/>
                    </a:lnTo>
                    <a:lnTo>
                      <a:pt x="159" y="76"/>
                    </a:lnTo>
                    <a:lnTo>
                      <a:pt x="159" y="67"/>
                    </a:lnTo>
                    <a:lnTo>
                      <a:pt x="664" y="73"/>
                    </a:lnTo>
                    <a:lnTo>
                      <a:pt x="668" y="74"/>
                    </a:lnTo>
                    <a:lnTo>
                      <a:pt x="672" y="73"/>
                    </a:lnTo>
                    <a:lnTo>
                      <a:pt x="676" y="72"/>
                    </a:lnTo>
                    <a:lnTo>
                      <a:pt x="679" y="69"/>
                    </a:lnTo>
                    <a:lnTo>
                      <a:pt x="688" y="63"/>
                    </a:lnTo>
                    <a:lnTo>
                      <a:pt x="695" y="54"/>
                    </a:lnTo>
                    <a:lnTo>
                      <a:pt x="707" y="38"/>
                    </a:lnTo>
                    <a:lnTo>
                      <a:pt x="711" y="3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grpSp>
            <p:nvGrpSpPr>
              <p:cNvPr id="842" name="Group 384"/>
              <p:cNvGrpSpPr>
                <a:grpSpLocks/>
              </p:cNvGrpSpPr>
              <p:nvPr/>
            </p:nvGrpSpPr>
            <p:grpSpPr bwMode="auto">
              <a:xfrm>
                <a:off x="2468231" y="2833391"/>
                <a:ext cx="53225" cy="54328"/>
                <a:chOff x="2352" y="2343"/>
                <a:chExt cx="65" cy="53"/>
              </a:xfrm>
              <a:solidFill>
                <a:srgbClr val="8064A2"/>
              </a:solidFill>
            </p:grpSpPr>
            <p:sp>
              <p:nvSpPr>
                <p:cNvPr id="999" name="Freeform 385"/>
                <p:cNvSpPr>
                  <a:spLocks/>
                </p:cNvSpPr>
                <p:nvPr/>
              </p:nvSpPr>
              <p:spPr bwMode="auto">
                <a:xfrm>
                  <a:off x="2352" y="2343"/>
                  <a:ext cx="16" cy="11"/>
                </a:xfrm>
                <a:custGeom>
                  <a:avLst/>
                  <a:gdLst>
                    <a:gd name="T0" fmla="*/ 46 w 51"/>
                    <a:gd name="T1" fmla="*/ 0 h 33"/>
                    <a:gd name="T2" fmla="*/ 0 w 51"/>
                    <a:gd name="T3" fmla="*/ 5 h 33"/>
                    <a:gd name="T4" fmla="*/ 4 w 51"/>
                    <a:gd name="T5" fmla="*/ 28 h 33"/>
                    <a:gd name="T6" fmla="*/ 10 w 51"/>
                    <a:gd name="T7" fmla="*/ 33 h 33"/>
                    <a:gd name="T8" fmla="*/ 35 w 51"/>
                    <a:gd name="T9" fmla="*/ 25 h 33"/>
                    <a:gd name="T10" fmla="*/ 48 w 51"/>
                    <a:gd name="T11" fmla="*/ 15 h 33"/>
                    <a:gd name="T12" fmla="*/ 51 w 51"/>
                    <a:gd name="T13" fmla="*/ 8 h 33"/>
                    <a:gd name="T14" fmla="*/ 46 w 51"/>
                    <a:gd name="T1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33">
                      <a:moveTo>
                        <a:pt x="46" y="0"/>
                      </a:moveTo>
                      <a:lnTo>
                        <a:pt x="0" y="5"/>
                      </a:lnTo>
                      <a:lnTo>
                        <a:pt x="4" y="28"/>
                      </a:lnTo>
                      <a:lnTo>
                        <a:pt x="10" y="33"/>
                      </a:lnTo>
                      <a:lnTo>
                        <a:pt x="35" y="25"/>
                      </a:lnTo>
                      <a:lnTo>
                        <a:pt x="48" y="15"/>
                      </a:lnTo>
                      <a:lnTo>
                        <a:pt x="51" y="8"/>
                      </a:lnTo>
                      <a:lnTo>
                        <a:pt x="46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17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342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5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684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5855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026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198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369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1123340">
                    <a:defRPr/>
                  </a:pPr>
                  <a:endParaRPr lang="fr-FR" sz="2200" dirty="0">
                    <a:solidFill>
                      <a:srgbClr val="675C53"/>
                    </a:solidFill>
                  </a:endParaRPr>
                </a:p>
              </p:txBody>
            </p:sp>
            <p:sp>
              <p:nvSpPr>
                <p:cNvPr id="1000" name="Freeform 386"/>
                <p:cNvSpPr>
                  <a:spLocks/>
                </p:cNvSpPr>
                <p:nvPr/>
              </p:nvSpPr>
              <p:spPr bwMode="auto">
                <a:xfrm>
                  <a:off x="2372" y="2354"/>
                  <a:ext cx="20" cy="7"/>
                </a:xfrm>
                <a:custGeom>
                  <a:avLst/>
                  <a:gdLst>
                    <a:gd name="T0" fmla="*/ 61 w 61"/>
                    <a:gd name="T1" fmla="*/ 6 h 20"/>
                    <a:gd name="T2" fmla="*/ 53 w 61"/>
                    <a:gd name="T3" fmla="*/ 2 h 20"/>
                    <a:gd name="T4" fmla="*/ 0 w 61"/>
                    <a:gd name="T5" fmla="*/ 0 h 20"/>
                    <a:gd name="T6" fmla="*/ 2 w 61"/>
                    <a:gd name="T7" fmla="*/ 14 h 20"/>
                    <a:gd name="T8" fmla="*/ 7 w 61"/>
                    <a:gd name="T9" fmla="*/ 20 h 20"/>
                    <a:gd name="T10" fmla="*/ 18 w 61"/>
                    <a:gd name="T11" fmla="*/ 13 h 20"/>
                    <a:gd name="T12" fmla="*/ 61 w 61"/>
                    <a:gd name="T13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20">
                      <a:moveTo>
                        <a:pt x="61" y="6"/>
                      </a:moveTo>
                      <a:lnTo>
                        <a:pt x="53" y="2"/>
                      </a:lnTo>
                      <a:lnTo>
                        <a:pt x="0" y="0"/>
                      </a:lnTo>
                      <a:lnTo>
                        <a:pt x="2" y="14"/>
                      </a:lnTo>
                      <a:lnTo>
                        <a:pt x="7" y="20"/>
                      </a:lnTo>
                      <a:lnTo>
                        <a:pt x="18" y="13"/>
                      </a:lnTo>
                      <a:lnTo>
                        <a:pt x="61" y="6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17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342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5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684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5855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026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198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369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1123340">
                    <a:defRPr/>
                  </a:pPr>
                  <a:endParaRPr lang="fr-FR" sz="2200" dirty="0">
                    <a:solidFill>
                      <a:srgbClr val="675C53"/>
                    </a:solidFill>
                  </a:endParaRPr>
                </a:p>
              </p:txBody>
            </p:sp>
            <p:sp>
              <p:nvSpPr>
                <p:cNvPr id="1001" name="Freeform 387"/>
                <p:cNvSpPr>
                  <a:spLocks/>
                </p:cNvSpPr>
                <p:nvPr/>
              </p:nvSpPr>
              <p:spPr bwMode="auto">
                <a:xfrm>
                  <a:off x="2407" y="2346"/>
                  <a:ext cx="5" cy="12"/>
                </a:xfrm>
                <a:custGeom>
                  <a:avLst/>
                  <a:gdLst>
                    <a:gd name="T0" fmla="*/ 2 w 15"/>
                    <a:gd name="T1" fmla="*/ 0 h 36"/>
                    <a:gd name="T2" fmla="*/ 0 w 15"/>
                    <a:gd name="T3" fmla="*/ 20 h 36"/>
                    <a:gd name="T4" fmla="*/ 0 w 15"/>
                    <a:gd name="T5" fmla="*/ 36 h 36"/>
                    <a:gd name="T6" fmla="*/ 11 w 15"/>
                    <a:gd name="T7" fmla="*/ 35 h 36"/>
                    <a:gd name="T8" fmla="*/ 15 w 15"/>
                    <a:gd name="T9" fmla="*/ 14 h 36"/>
                    <a:gd name="T10" fmla="*/ 2 w 15"/>
                    <a:gd name="T11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6">
                      <a:moveTo>
                        <a:pt x="2" y="0"/>
                      </a:moveTo>
                      <a:lnTo>
                        <a:pt x="0" y="20"/>
                      </a:lnTo>
                      <a:lnTo>
                        <a:pt x="0" y="36"/>
                      </a:lnTo>
                      <a:lnTo>
                        <a:pt x="11" y="35"/>
                      </a:lnTo>
                      <a:lnTo>
                        <a:pt x="15" y="14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17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342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5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684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5855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026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198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369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1123340">
                    <a:defRPr/>
                  </a:pPr>
                  <a:endParaRPr lang="fr-FR" sz="2200" dirty="0">
                    <a:solidFill>
                      <a:srgbClr val="675C53"/>
                    </a:solidFill>
                  </a:endParaRPr>
                </a:p>
              </p:txBody>
            </p:sp>
            <p:sp>
              <p:nvSpPr>
                <p:cNvPr id="1002" name="Freeform 388"/>
                <p:cNvSpPr>
                  <a:spLocks/>
                </p:cNvSpPr>
                <p:nvPr/>
              </p:nvSpPr>
              <p:spPr bwMode="auto">
                <a:xfrm>
                  <a:off x="2406" y="2361"/>
                  <a:ext cx="11" cy="11"/>
                </a:xfrm>
                <a:custGeom>
                  <a:avLst/>
                  <a:gdLst>
                    <a:gd name="T0" fmla="*/ 4 w 37"/>
                    <a:gd name="T1" fmla="*/ 4 h 33"/>
                    <a:gd name="T2" fmla="*/ 22 w 37"/>
                    <a:gd name="T3" fmla="*/ 0 h 33"/>
                    <a:gd name="T4" fmla="*/ 35 w 37"/>
                    <a:gd name="T5" fmla="*/ 6 h 33"/>
                    <a:gd name="T6" fmla="*/ 37 w 37"/>
                    <a:gd name="T7" fmla="*/ 22 h 33"/>
                    <a:gd name="T8" fmla="*/ 24 w 37"/>
                    <a:gd name="T9" fmla="*/ 33 h 33"/>
                    <a:gd name="T10" fmla="*/ 11 w 37"/>
                    <a:gd name="T11" fmla="*/ 33 h 33"/>
                    <a:gd name="T12" fmla="*/ 2 w 37"/>
                    <a:gd name="T13" fmla="*/ 24 h 33"/>
                    <a:gd name="T14" fmla="*/ 0 w 37"/>
                    <a:gd name="T15" fmla="*/ 16 h 33"/>
                    <a:gd name="T16" fmla="*/ 4 w 37"/>
                    <a:gd name="T17" fmla="*/ 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3">
                      <a:moveTo>
                        <a:pt x="4" y="4"/>
                      </a:moveTo>
                      <a:lnTo>
                        <a:pt x="22" y="0"/>
                      </a:lnTo>
                      <a:lnTo>
                        <a:pt x="35" y="6"/>
                      </a:lnTo>
                      <a:lnTo>
                        <a:pt x="37" y="22"/>
                      </a:lnTo>
                      <a:lnTo>
                        <a:pt x="24" y="33"/>
                      </a:lnTo>
                      <a:lnTo>
                        <a:pt x="11" y="33"/>
                      </a:lnTo>
                      <a:lnTo>
                        <a:pt x="2" y="24"/>
                      </a:lnTo>
                      <a:lnTo>
                        <a:pt x="0" y="16"/>
                      </a:lnTo>
                      <a:lnTo>
                        <a:pt x="4" y="4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17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342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5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684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5855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026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198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369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1123340">
                    <a:defRPr/>
                  </a:pPr>
                  <a:endParaRPr lang="fr-FR" sz="2200" dirty="0">
                    <a:solidFill>
                      <a:srgbClr val="675C53"/>
                    </a:solidFill>
                  </a:endParaRPr>
                </a:p>
              </p:txBody>
            </p:sp>
            <p:sp>
              <p:nvSpPr>
                <p:cNvPr id="1003" name="Freeform 389"/>
                <p:cNvSpPr>
                  <a:spLocks/>
                </p:cNvSpPr>
                <p:nvPr/>
              </p:nvSpPr>
              <p:spPr bwMode="auto">
                <a:xfrm>
                  <a:off x="2388" y="2378"/>
                  <a:ext cx="16" cy="18"/>
                </a:xfrm>
                <a:custGeom>
                  <a:avLst/>
                  <a:gdLst>
                    <a:gd name="T0" fmla="*/ 2 w 49"/>
                    <a:gd name="T1" fmla="*/ 0 h 54"/>
                    <a:gd name="T2" fmla="*/ 0 w 49"/>
                    <a:gd name="T3" fmla="*/ 0 h 54"/>
                    <a:gd name="T4" fmla="*/ 2 w 49"/>
                    <a:gd name="T5" fmla="*/ 50 h 54"/>
                    <a:gd name="T6" fmla="*/ 18 w 49"/>
                    <a:gd name="T7" fmla="*/ 54 h 54"/>
                    <a:gd name="T8" fmla="*/ 44 w 49"/>
                    <a:gd name="T9" fmla="*/ 45 h 54"/>
                    <a:gd name="T10" fmla="*/ 49 w 49"/>
                    <a:gd name="T11" fmla="*/ 31 h 54"/>
                    <a:gd name="T12" fmla="*/ 40 w 49"/>
                    <a:gd name="T13" fmla="*/ 21 h 54"/>
                    <a:gd name="T14" fmla="*/ 19 w 49"/>
                    <a:gd name="T15" fmla="*/ 8 h 54"/>
                    <a:gd name="T16" fmla="*/ 2 w 49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" h="5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50"/>
                      </a:lnTo>
                      <a:lnTo>
                        <a:pt x="18" y="54"/>
                      </a:lnTo>
                      <a:lnTo>
                        <a:pt x="44" y="45"/>
                      </a:lnTo>
                      <a:lnTo>
                        <a:pt x="49" y="31"/>
                      </a:lnTo>
                      <a:lnTo>
                        <a:pt x="40" y="21"/>
                      </a:lnTo>
                      <a:lnTo>
                        <a:pt x="19" y="8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17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342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5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684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5855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026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198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369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1123340">
                    <a:defRPr/>
                  </a:pPr>
                  <a:endParaRPr lang="fr-FR" sz="2200" dirty="0">
                    <a:solidFill>
                      <a:srgbClr val="675C53"/>
                    </a:solidFill>
                  </a:endParaRPr>
                </a:p>
              </p:txBody>
            </p:sp>
            <p:sp>
              <p:nvSpPr>
                <p:cNvPr id="1004" name="Freeform 390"/>
                <p:cNvSpPr>
                  <a:spLocks/>
                </p:cNvSpPr>
                <p:nvPr/>
              </p:nvSpPr>
              <p:spPr bwMode="auto">
                <a:xfrm>
                  <a:off x="2374" y="2388"/>
                  <a:ext cx="9" cy="7"/>
                </a:xfrm>
                <a:custGeom>
                  <a:avLst/>
                  <a:gdLst>
                    <a:gd name="T0" fmla="*/ 18 w 26"/>
                    <a:gd name="T1" fmla="*/ 0 h 22"/>
                    <a:gd name="T2" fmla="*/ 3 w 26"/>
                    <a:gd name="T3" fmla="*/ 2 h 22"/>
                    <a:gd name="T4" fmla="*/ 0 w 26"/>
                    <a:gd name="T5" fmla="*/ 15 h 22"/>
                    <a:gd name="T6" fmla="*/ 6 w 26"/>
                    <a:gd name="T7" fmla="*/ 21 h 22"/>
                    <a:gd name="T8" fmla="*/ 19 w 26"/>
                    <a:gd name="T9" fmla="*/ 22 h 22"/>
                    <a:gd name="T10" fmla="*/ 26 w 26"/>
                    <a:gd name="T11" fmla="*/ 11 h 22"/>
                    <a:gd name="T12" fmla="*/ 18 w 26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22">
                      <a:moveTo>
                        <a:pt x="18" y="0"/>
                      </a:moveTo>
                      <a:lnTo>
                        <a:pt x="3" y="2"/>
                      </a:lnTo>
                      <a:lnTo>
                        <a:pt x="0" y="15"/>
                      </a:lnTo>
                      <a:lnTo>
                        <a:pt x="6" y="21"/>
                      </a:lnTo>
                      <a:lnTo>
                        <a:pt x="19" y="22"/>
                      </a:lnTo>
                      <a:lnTo>
                        <a:pt x="26" y="11"/>
                      </a:lnTo>
                      <a:lnTo>
                        <a:pt x="18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17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342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5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684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5855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026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198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369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1123340">
                    <a:defRPr/>
                  </a:pPr>
                  <a:endParaRPr lang="fr-FR" sz="2200" dirty="0">
                    <a:solidFill>
                      <a:srgbClr val="675C53"/>
                    </a:solidFill>
                  </a:endParaRPr>
                </a:p>
              </p:txBody>
            </p:sp>
          </p:grpSp>
          <p:grpSp>
            <p:nvGrpSpPr>
              <p:cNvPr id="843" name="Group 391"/>
              <p:cNvGrpSpPr>
                <a:grpSpLocks/>
              </p:cNvGrpSpPr>
              <p:nvPr/>
            </p:nvGrpSpPr>
            <p:grpSpPr bwMode="auto">
              <a:xfrm>
                <a:off x="1052014" y="1556679"/>
                <a:ext cx="1247110" cy="745973"/>
                <a:chOff x="527" y="1110"/>
                <a:chExt cx="1410" cy="709"/>
              </a:xfrm>
            </p:grpSpPr>
            <p:sp>
              <p:nvSpPr>
                <p:cNvPr id="957" name="Freeform 392"/>
                <p:cNvSpPr>
                  <a:spLocks/>
                </p:cNvSpPr>
                <p:nvPr/>
              </p:nvSpPr>
              <p:spPr bwMode="auto">
                <a:xfrm>
                  <a:off x="1401" y="1427"/>
                  <a:ext cx="31" cy="17"/>
                </a:xfrm>
                <a:custGeom>
                  <a:avLst/>
                  <a:gdLst>
                    <a:gd name="T0" fmla="*/ 0 w 98"/>
                    <a:gd name="T1" fmla="*/ 4 h 54"/>
                    <a:gd name="T2" fmla="*/ 1 w 98"/>
                    <a:gd name="T3" fmla="*/ 4 h 54"/>
                    <a:gd name="T4" fmla="*/ 1 w 98"/>
                    <a:gd name="T5" fmla="*/ 5 h 54"/>
                    <a:gd name="T6" fmla="*/ 2 w 98"/>
                    <a:gd name="T7" fmla="*/ 5 h 54"/>
                    <a:gd name="T8" fmla="*/ 3 w 98"/>
                    <a:gd name="T9" fmla="*/ 5 h 54"/>
                    <a:gd name="T10" fmla="*/ 4 w 98"/>
                    <a:gd name="T11" fmla="*/ 5 h 54"/>
                    <a:gd name="T12" fmla="*/ 4 w 98"/>
                    <a:gd name="T13" fmla="*/ 5 h 54"/>
                    <a:gd name="T14" fmla="*/ 5 w 98"/>
                    <a:gd name="T15" fmla="*/ 5 h 54"/>
                    <a:gd name="T16" fmla="*/ 6 w 98"/>
                    <a:gd name="T17" fmla="*/ 5 h 54"/>
                    <a:gd name="T18" fmla="*/ 7 w 98"/>
                    <a:gd name="T19" fmla="*/ 4 h 54"/>
                    <a:gd name="T20" fmla="*/ 8 w 98"/>
                    <a:gd name="T21" fmla="*/ 3 h 54"/>
                    <a:gd name="T22" fmla="*/ 9 w 98"/>
                    <a:gd name="T23" fmla="*/ 3 h 54"/>
                    <a:gd name="T24" fmla="*/ 9 w 98"/>
                    <a:gd name="T25" fmla="*/ 2 h 54"/>
                    <a:gd name="T26" fmla="*/ 9 w 98"/>
                    <a:gd name="T27" fmla="*/ 1 h 54"/>
                    <a:gd name="T28" fmla="*/ 10 w 98"/>
                    <a:gd name="T29" fmla="*/ 0 h 54"/>
                    <a:gd name="T30" fmla="*/ 9 w 98"/>
                    <a:gd name="T31" fmla="*/ 0 h 54"/>
                    <a:gd name="T32" fmla="*/ 8 w 98"/>
                    <a:gd name="T33" fmla="*/ 0 h 54"/>
                    <a:gd name="T34" fmla="*/ 8 w 98"/>
                    <a:gd name="T35" fmla="*/ 0 h 54"/>
                    <a:gd name="T36" fmla="*/ 7 w 98"/>
                    <a:gd name="T37" fmla="*/ 0 h 54"/>
                    <a:gd name="T38" fmla="*/ 6 w 98"/>
                    <a:gd name="T39" fmla="*/ 0 h 54"/>
                    <a:gd name="T40" fmla="*/ 5 w 98"/>
                    <a:gd name="T41" fmla="*/ 0 h 54"/>
                    <a:gd name="T42" fmla="*/ 4 w 98"/>
                    <a:gd name="T43" fmla="*/ 1 h 54"/>
                    <a:gd name="T44" fmla="*/ 4 w 98"/>
                    <a:gd name="T45" fmla="*/ 1 h 54"/>
                    <a:gd name="T46" fmla="*/ 2 w 98"/>
                    <a:gd name="T47" fmla="*/ 2 h 54"/>
                    <a:gd name="T48" fmla="*/ 1 w 98"/>
                    <a:gd name="T49" fmla="*/ 3 h 54"/>
                    <a:gd name="T50" fmla="*/ 1 w 98"/>
                    <a:gd name="T51" fmla="*/ 3 h 54"/>
                    <a:gd name="T52" fmla="*/ 0 w 98"/>
                    <a:gd name="T53" fmla="*/ 3 h 54"/>
                    <a:gd name="T54" fmla="*/ 0 w 98"/>
                    <a:gd name="T55" fmla="*/ 4 h 54"/>
                    <a:gd name="T56" fmla="*/ 0 w 98"/>
                    <a:gd name="T57" fmla="*/ 4 h 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98" h="54">
                      <a:moveTo>
                        <a:pt x="0" y="41"/>
                      </a:moveTo>
                      <a:lnTo>
                        <a:pt x="5" y="46"/>
                      </a:lnTo>
                      <a:lnTo>
                        <a:pt x="13" y="50"/>
                      </a:lnTo>
                      <a:lnTo>
                        <a:pt x="23" y="53"/>
                      </a:lnTo>
                      <a:lnTo>
                        <a:pt x="32" y="54"/>
                      </a:lnTo>
                      <a:lnTo>
                        <a:pt x="38" y="54"/>
                      </a:lnTo>
                      <a:lnTo>
                        <a:pt x="45" y="53"/>
                      </a:lnTo>
                      <a:lnTo>
                        <a:pt x="50" y="51"/>
                      </a:lnTo>
                      <a:lnTo>
                        <a:pt x="56" y="49"/>
                      </a:lnTo>
                      <a:lnTo>
                        <a:pt x="67" y="42"/>
                      </a:lnTo>
                      <a:lnTo>
                        <a:pt x="75" y="35"/>
                      </a:lnTo>
                      <a:lnTo>
                        <a:pt x="84" y="28"/>
                      </a:lnTo>
                      <a:lnTo>
                        <a:pt x="91" y="20"/>
                      </a:lnTo>
                      <a:lnTo>
                        <a:pt x="95" y="12"/>
                      </a:lnTo>
                      <a:lnTo>
                        <a:pt x="98" y="4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8" y="0"/>
                      </a:lnTo>
                      <a:lnTo>
                        <a:pt x="59" y="1"/>
                      </a:lnTo>
                      <a:lnTo>
                        <a:pt x="51" y="3"/>
                      </a:lnTo>
                      <a:lnTo>
                        <a:pt x="43" y="6"/>
                      </a:lnTo>
                      <a:lnTo>
                        <a:pt x="37" y="9"/>
                      </a:lnTo>
                      <a:lnTo>
                        <a:pt x="23" y="17"/>
                      </a:lnTo>
                      <a:lnTo>
                        <a:pt x="12" y="25"/>
                      </a:lnTo>
                      <a:lnTo>
                        <a:pt x="7" y="29"/>
                      </a:lnTo>
                      <a:lnTo>
                        <a:pt x="4" y="33"/>
                      </a:lnTo>
                      <a:lnTo>
                        <a:pt x="1" y="37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58" name="Freeform 393"/>
                <p:cNvSpPr>
                  <a:spLocks/>
                </p:cNvSpPr>
                <p:nvPr/>
              </p:nvSpPr>
              <p:spPr bwMode="auto">
                <a:xfrm>
                  <a:off x="1387" y="1551"/>
                  <a:ext cx="21" cy="8"/>
                </a:xfrm>
                <a:custGeom>
                  <a:avLst/>
                  <a:gdLst>
                    <a:gd name="T0" fmla="*/ 0 w 67"/>
                    <a:gd name="T1" fmla="*/ 2 h 28"/>
                    <a:gd name="T2" fmla="*/ 1 w 67"/>
                    <a:gd name="T3" fmla="*/ 2 h 28"/>
                    <a:gd name="T4" fmla="*/ 2 w 67"/>
                    <a:gd name="T5" fmla="*/ 2 h 28"/>
                    <a:gd name="T6" fmla="*/ 3 w 67"/>
                    <a:gd name="T7" fmla="*/ 2 h 28"/>
                    <a:gd name="T8" fmla="*/ 4 w 67"/>
                    <a:gd name="T9" fmla="*/ 2 h 28"/>
                    <a:gd name="T10" fmla="*/ 5 w 67"/>
                    <a:gd name="T11" fmla="*/ 1 h 28"/>
                    <a:gd name="T12" fmla="*/ 6 w 67"/>
                    <a:gd name="T13" fmla="*/ 1 h 28"/>
                    <a:gd name="T14" fmla="*/ 6 w 67"/>
                    <a:gd name="T15" fmla="*/ 1 h 28"/>
                    <a:gd name="T16" fmla="*/ 7 w 67"/>
                    <a:gd name="T17" fmla="*/ 0 h 28"/>
                    <a:gd name="T18" fmla="*/ 6 w 67"/>
                    <a:gd name="T19" fmla="*/ 0 h 28"/>
                    <a:gd name="T20" fmla="*/ 4 w 67"/>
                    <a:gd name="T21" fmla="*/ 0 h 28"/>
                    <a:gd name="T22" fmla="*/ 3 w 67"/>
                    <a:gd name="T23" fmla="*/ 0 h 28"/>
                    <a:gd name="T24" fmla="*/ 3 w 67"/>
                    <a:gd name="T25" fmla="*/ 0 h 28"/>
                    <a:gd name="T26" fmla="*/ 2 w 67"/>
                    <a:gd name="T27" fmla="*/ 1 h 28"/>
                    <a:gd name="T28" fmla="*/ 1 w 67"/>
                    <a:gd name="T29" fmla="*/ 1 h 28"/>
                    <a:gd name="T30" fmla="*/ 1 w 67"/>
                    <a:gd name="T31" fmla="*/ 1 h 28"/>
                    <a:gd name="T32" fmla="*/ 0 w 67"/>
                    <a:gd name="T33" fmla="*/ 1 h 28"/>
                    <a:gd name="T34" fmla="*/ 0 w 67"/>
                    <a:gd name="T35" fmla="*/ 2 h 28"/>
                    <a:gd name="T36" fmla="*/ 0 w 67"/>
                    <a:gd name="T37" fmla="*/ 2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28">
                      <a:moveTo>
                        <a:pt x="0" y="27"/>
                      </a:moveTo>
                      <a:lnTo>
                        <a:pt x="11" y="28"/>
                      </a:lnTo>
                      <a:lnTo>
                        <a:pt x="21" y="27"/>
                      </a:lnTo>
                      <a:lnTo>
                        <a:pt x="31" y="25"/>
                      </a:lnTo>
                      <a:lnTo>
                        <a:pt x="41" y="21"/>
                      </a:lnTo>
                      <a:lnTo>
                        <a:pt x="49" y="17"/>
                      </a:lnTo>
                      <a:lnTo>
                        <a:pt x="57" y="12"/>
                      </a:lnTo>
                      <a:lnTo>
                        <a:pt x="63" y="7"/>
                      </a:lnTo>
                      <a:lnTo>
                        <a:pt x="67" y="3"/>
                      </a:lnTo>
                      <a:lnTo>
                        <a:pt x="57" y="1"/>
                      </a:lnTo>
                      <a:lnTo>
                        <a:pt x="46" y="0"/>
                      </a:lnTo>
                      <a:lnTo>
                        <a:pt x="36" y="1"/>
                      </a:lnTo>
                      <a:lnTo>
                        <a:pt x="26" y="3"/>
                      </a:lnTo>
                      <a:lnTo>
                        <a:pt x="17" y="7"/>
                      </a:lnTo>
                      <a:lnTo>
                        <a:pt x="10" y="12"/>
                      </a:lnTo>
                      <a:lnTo>
                        <a:pt x="7" y="15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59" name="Freeform 394"/>
                <p:cNvSpPr>
                  <a:spLocks/>
                </p:cNvSpPr>
                <p:nvPr/>
              </p:nvSpPr>
              <p:spPr bwMode="auto">
                <a:xfrm>
                  <a:off x="1332" y="1608"/>
                  <a:ext cx="11" cy="11"/>
                </a:xfrm>
                <a:custGeom>
                  <a:avLst/>
                  <a:gdLst>
                    <a:gd name="T0" fmla="*/ 0 w 32"/>
                    <a:gd name="T1" fmla="*/ 2 h 36"/>
                    <a:gd name="T2" fmla="*/ 0 w 32"/>
                    <a:gd name="T3" fmla="*/ 2 h 36"/>
                    <a:gd name="T4" fmla="*/ 0 w 32"/>
                    <a:gd name="T5" fmla="*/ 3 h 36"/>
                    <a:gd name="T6" fmla="*/ 1 w 32"/>
                    <a:gd name="T7" fmla="*/ 3 h 36"/>
                    <a:gd name="T8" fmla="*/ 1 w 32"/>
                    <a:gd name="T9" fmla="*/ 3 h 36"/>
                    <a:gd name="T10" fmla="*/ 1 w 32"/>
                    <a:gd name="T11" fmla="*/ 3 h 36"/>
                    <a:gd name="T12" fmla="*/ 1 w 32"/>
                    <a:gd name="T13" fmla="*/ 3 h 36"/>
                    <a:gd name="T14" fmla="*/ 4 w 32"/>
                    <a:gd name="T15" fmla="*/ 3 h 36"/>
                    <a:gd name="T16" fmla="*/ 4 w 32"/>
                    <a:gd name="T17" fmla="*/ 2 h 36"/>
                    <a:gd name="T18" fmla="*/ 4 w 32"/>
                    <a:gd name="T19" fmla="*/ 1 h 36"/>
                    <a:gd name="T20" fmla="*/ 3 w 32"/>
                    <a:gd name="T21" fmla="*/ 1 h 36"/>
                    <a:gd name="T22" fmla="*/ 3 w 32"/>
                    <a:gd name="T23" fmla="*/ 0 h 36"/>
                    <a:gd name="T24" fmla="*/ 2 w 32"/>
                    <a:gd name="T25" fmla="*/ 0 h 36"/>
                    <a:gd name="T26" fmla="*/ 1 w 32"/>
                    <a:gd name="T27" fmla="*/ 1 h 36"/>
                    <a:gd name="T28" fmla="*/ 1 w 32"/>
                    <a:gd name="T29" fmla="*/ 1 h 36"/>
                    <a:gd name="T30" fmla="*/ 0 w 32"/>
                    <a:gd name="T31" fmla="*/ 1 h 36"/>
                    <a:gd name="T32" fmla="*/ 0 w 32"/>
                    <a:gd name="T33" fmla="*/ 2 h 36"/>
                    <a:gd name="T34" fmla="*/ 0 w 32"/>
                    <a:gd name="T35" fmla="*/ 2 h 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2" h="36">
                      <a:moveTo>
                        <a:pt x="0" y="18"/>
                      </a:moveTo>
                      <a:lnTo>
                        <a:pt x="1" y="24"/>
                      </a:lnTo>
                      <a:lnTo>
                        <a:pt x="4" y="29"/>
                      </a:lnTo>
                      <a:lnTo>
                        <a:pt x="6" y="32"/>
                      </a:lnTo>
                      <a:lnTo>
                        <a:pt x="8" y="34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32" y="36"/>
                      </a:lnTo>
                      <a:lnTo>
                        <a:pt x="32" y="22"/>
                      </a:lnTo>
                      <a:lnTo>
                        <a:pt x="31" y="14"/>
                      </a:lnTo>
                      <a:lnTo>
                        <a:pt x="30" y="7"/>
                      </a:lnTo>
                      <a:lnTo>
                        <a:pt x="26" y="0"/>
                      </a:lnTo>
                      <a:lnTo>
                        <a:pt x="19" y="2"/>
                      </a:lnTo>
                      <a:lnTo>
                        <a:pt x="11" y="7"/>
                      </a:lnTo>
                      <a:lnTo>
                        <a:pt x="6" y="10"/>
                      </a:lnTo>
                      <a:lnTo>
                        <a:pt x="3" y="13"/>
                      </a:lnTo>
                      <a:lnTo>
                        <a:pt x="1" y="16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0" name="Freeform 395"/>
                <p:cNvSpPr>
                  <a:spLocks/>
                </p:cNvSpPr>
                <p:nvPr/>
              </p:nvSpPr>
              <p:spPr bwMode="auto">
                <a:xfrm>
                  <a:off x="1279" y="1314"/>
                  <a:ext cx="46" cy="17"/>
                </a:xfrm>
                <a:custGeom>
                  <a:avLst/>
                  <a:gdLst>
                    <a:gd name="T0" fmla="*/ 0 w 146"/>
                    <a:gd name="T1" fmla="*/ 5 h 52"/>
                    <a:gd name="T2" fmla="*/ 1 w 146"/>
                    <a:gd name="T3" fmla="*/ 5 h 52"/>
                    <a:gd name="T4" fmla="*/ 2 w 146"/>
                    <a:gd name="T5" fmla="*/ 5 h 52"/>
                    <a:gd name="T6" fmla="*/ 3 w 146"/>
                    <a:gd name="T7" fmla="*/ 6 h 52"/>
                    <a:gd name="T8" fmla="*/ 4 w 146"/>
                    <a:gd name="T9" fmla="*/ 6 h 52"/>
                    <a:gd name="T10" fmla="*/ 6 w 146"/>
                    <a:gd name="T11" fmla="*/ 6 h 52"/>
                    <a:gd name="T12" fmla="*/ 8 w 146"/>
                    <a:gd name="T13" fmla="*/ 6 h 52"/>
                    <a:gd name="T14" fmla="*/ 12 w 146"/>
                    <a:gd name="T15" fmla="*/ 5 h 52"/>
                    <a:gd name="T16" fmla="*/ 14 w 146"/>
                    <a:gd name="T17" fmla="*/ 5 h 52"/>
                    <a:gd name="T18" fmla="*/ 14 w 146"/>
                    <a:gd name="T19" fmla="*/ 4 h 52"/>
                    <a:gd name="T20" fmla="*/ 14 w 146"/>
                    <a:gd name="T21" fmla="*/ 3 h 52"/>
                    <a:gd name="T22" fmla="*/ 14 w 146"/>
                    <a:gd name="T23" fmla="*/ 3 h 52"/>
                    <a:gd name="T24" fmla="*/ 14 w 146"/>
                    <a:gd name="T25" fmla="*/ 2 h 52"/>
                    <a:gd name="T26" fmla="*/ 13 w 146"/>
                    <a:gd name="T27" fmla="*/ 2 h 52"/>
                    <a:gd name="T28" fmla="*/ 13 w 146"/>
                    <a:gd name="T29" fmla="*/ 1 h 52"/>
                    <a:gd name="T30" fmla="*/ 12 w 146"/>
                    <a:gd name="T31" fmla="*/ 1 h 52"/>
                    <a:gd name="T32" fmla="*/ 12 w 146"/>
                    <a:gd name="T33" fmla="*/ 1 h 52"/>
                    <a:gd name="T34" fmla="*/ 11 w 146"/>
                    <a:gd name="T35" fmla="*/ 0 h 52"/>
                    <a:gd name="T36" fmla="*/ 10 w 146"/>
                    <a:gd name="T37" fmla="*/ 0 h 52"/>
                    <a:gd name="T38" fmla="*/ 9 w 146"/>
                    <a:gd name="T39" fmla="*/ 0 h 52"/>
                    <a:gd name="T40" fmla="*/ 8 w 146"/>
                    <a:gd name="T41" fmla="*/ 0 h 52"/>
                    <a:gd name="T42" fmla="*/ 7 w 146"/>
                    <a:gd name="T43" fmla="*/ 1 h 52"/>
                    <a:gd name="T44" fmla="*/ 5 w 146"/>
                    <a:gd name="T45" fmla="*/ 1 h 52"/>
                    <a:gd name="T46" fmla="*/ 4 w 146"/>
                    <a:gd name="T47" fmla="*/ 2 h 52"/>
                    <a:gd name="T48" fmla="*/ 3 w 146"/>
                    <a:gd name="T49" fmla="*/ 2 h 52"/>
                    <a:gd name="T50" fmla="*/ 2 w 146"/>
                    <a:gd name="T51" fmla="*/ 3 h 52"/>
                    <a:gd name="T52" fmla="*/ 1 w 146"/>
                    <a:gd name="T53" fmla="*/ 3 h 52"/>
                    <a:gd name="T54" fmla="*/ 1 w 146"/>
                    <a:gd name="T55" fmla="*/ 4 h 52"/>
                    <a:gd name="T56" fmla="*/ 0 w 146"/>
                    <a:gd name="T57" fmla="*/ 5 h 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" h="52">
                      <a:moveTo>
                        <a:pt x="0" y="43"/>
                      </a:moveTo>
                      <a:lnTo>
                        <a:pt x="11" y="46"/>
                      </a:lnTo>
                      <a:lnTo>
                        <a:pt x="22" y="48"/>
                      </a:lnTo>
                      <a:lnTo>
                        <a:pt x="33" y="51"/>
                      </a:lnTo>
                      <a:lnTo>
                        <a:pt x="43" y="52"/>
                      </a:lnTo>
                      <a:lnTo>
                        <a:pt x="63" y="52"/>
                      </a:lnTo>
                      <a:lnTo>
                        <a:pt x="82" y="51"/>
                      </a:lnTo>
                      <a:lnTo>
                        <a:pt x="117" y="46"/>
                      </a:lnTo>
                      <a:lnTo>
                        <a:pt x="146" y="43"/>
                      </a:lnTo>
                      <a:lnTo>
                        <a:pt x="144" y="36"/>
                      </a:lnTo>
                      <a:lnTo>
                        <a:pt x="142" y="30"/>
                      </a:lnTo>
                      <a:lnTo>
                        <a:pt x="139" y="24"/>
                      </a:lnTo>
                      <a:lnTo>
                        <a:pt x="137" y="19"/>
                      </a:lnTo>
                      <a:lnTo>
                        <a:pt x="134" y="15"/>
                      </a:lnTo>
                      <a:lnTo>
                        <a:pt x="129" y="11"/>
                      </a:lnTo>
                      <a:lnTo>
                        <a:pt x="125" y="8"/>
                      </a:lnTo>
                      <a:lnTo>
                        <a:pt x="121" y="6"/>
                      </a:lnTo>
                      <a:lnTo>
                        <a:pt x="111" y="2"/>
                      </a:lnTo>
                      <a:lnTo>
                        <a:pt x="101" y="0"/>
                      </a:lnTo>
                      <a:lnTo>
                        <a:pt x="89" y="1"/>
                      </a:lnTo>
                      <a:lnTo>
                        <a:pt x="78" y="2"/>
                      </a:lnTo>
                      <a:lnTo>
                        <a:pt x="66" y="5"/>
                      </a:lnTo>
                      <a:lnTo>
                        <a:pt x="54" y="9"/>
                      </a:lnTo>
                      <a:lnTo>
                        <a:pt x="43" y="14"/>
                      </a:lnTo>
                      <a:lnTo>
                        <a:pt x="32" y="19"/>
                      </a:lnTo>
                      <a:lnTo>
                        <a:pt x="22" y="25"/>
                      </a:lnTo>
                      <a:lnTo>
                        <a:pt x="13" y="31"/>
                      </a:lnTo>
                      <a:lnTo>
                        <a:pt x="5" y="37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1" name="Freeform 396"/>
                <p:cNvSpPr>
                  <a:spLocks/>
                </p:cNvSpPr>
                <p:nvPr/>
              </p:nvSpPr>
              <p:spPr bwMode="auto">
                <a:xfrm>
                  <a:off x="1261" y="1252"/>
                  <a:ext cx="20" cy="10"/>
                </a:xfrm>
                <a:custGeom>
                  <a:avLst/>
                  <a:gdLst>
                    <a:gd name="T0" fmla="*/ 7 w 60"/>
                    <a:gd name="T1" fmla="*/ 0 h 31"/>
                    <a:gd name="T2" fmla="*/ 5 w 60"/>
                    <a:gd name="T3" fmla="*/ 0 h 31"/>
                    <a:gd name="T4" fmla="*/ 4 w 60"/>
                    <a:gd name="T5" fmla="*/ 0 h 31"/>
                    <a:gd name="T6" fmla="*/ 3 w 60"/>
                    <a:gd name="T7" fmla="*/ 0 h 31"/>
                    <a:gd name="T8" fmla="*/ 3 w 60"/>
                    <a:gd name="T9" fmla="*/ 0 h 31"/>
                    <a:gd name="T10" fmla="*/ 2 w 60"/>
                    <a:gd name="T11" fmla="*/ 0 h 31"/>
                    <a:gd name="T12" fmla="*/ 1 w 60"/>
                    <a:gd name="T13" fmla="*/ 0 h 31"/>
                    <a:gd name="T14" fmla="*/ 1 w 60"/>
                    <a:gd name="T15" fmla="*/ 0 h 31"/>
                    <a:gd name="T16" fmla="*/ 0 w 60"/>
                    <a:gd name="T17" fmla="*/ 1 h 31"/>
                    <a:gd name="T18" fmla="*/ 0 w 60"/>
                    <a:gd name="T19" fmla="*/ 1 h 31"/>
                    <a:gd name="T20" fmla="*/ 0 w 60"/>
                    <a:gd name="T21" fmla="*/ 1 h 31"/>
                    <a:gd name="T22" fmla="*/ 0 w 60"/>
                    <a:gd name="T23" fmla="*/ 2 h 31"/>
                    <a:gd name="T24" fmla="*/ 0 w 60"/>
                    <a:gd name="T25" fmla="*/ 2 h 31"/>
                    <a:gd name="T26" fmla="*/ 1 w 60"/>
                    <a:gd name="T27" fmla="*/ 2 h 31"/>
                    <a:gd name="T28" fmla="*/ 1 w 60"/>
                    <a:gd name="T29" fmla="*/ 3 h 31"/>
                    <a:gd name="T30" fmla="*/ 1 w 60"/>
                    <a:gd name="T31" fmla="*/ 3 h 31"/>
                    <a:gd name="T32" fmla="*/ 2 w 60"/>
                    <a:gd name="T33" fmla="*/ 3 h 31"/>
                    <a:gd name="T34" fmla="*/ 2 w 60"/>
                    <a:gd name="T35" fmla="*/ 3 h 31"/>
                    <a:gd name="T36" fmla="*/ 3 w 60"/>
                    <a:gd name="T37" fmla="*/ 3 h 31"/>
                    <a:gd name="T38" fmla="*/ 4 w 60"/>
                    <a:gd name="T39" fmla="*/ 3 h 31"/>
                    <a:gd name="T40" fmla="*/ 4 w 60"/>
                    <a:gd name="T41" fmla="*/ 3 h 31"/>
                    <a:gd name="T42" fmla="*/ 5 w 60"/>
                    <a:gd name="T43" fmla="*/ 3 h 31"/>
                    <a:gd name="T44" fmla="*/ 5 w 60"/>
                    <a:gd name="T45" fmla="*/ 2 h 31"/>
                    <a:gd name="T46" fmla="*/ 6 w 60"/>
                    <a:gd name="T47" fmla="*/ 1 h 31"/>
                    <a:gd name="T48" fmla="*/ 7 w 60"/>
                    <a:gd name="T49" fmla="*/ 1 h 31"/>
                    <a:gd name="T50" fmla="*/ 7 w 60"/>
                    <a:gd name="T51" fmla="*/ 0 h 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60" h="31">
                      <a:moveTo>
                        <a:pt x="60" y="0"/>
                      </a:moveTo>
                      <a:lnTo>
                        <a:pt x="49" y="0"/>
                      </a:lnTo>
                      <a:lnTo>
                        <a:pt x="38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4"/>
                      </a:lnTo>
                      <a:lnTo>
                        <a:pt x="12" y="27"/>
                      </a:lnTo>
                      <a:lnTo>
                        <a:pt x="18" y="29"/>
                      </a:lnTo>
                      <a:lnTo>
                        <a:pt x="22" y="31"/>
                      </a:lnTo>
                      <a:lnTo>
                        <a:pt x="27" y="31"/>
                      </a:lnTo>
                      <a:lnTo>
                        <a:pt x="32" y="30"/>
                      </a:lnTo>
                      <a:lnTo>
                        <a:pt x="37" y="28"/>
                      </a:lnTo>
                      <a:lnTo>
                        <a:pt x="43" y="24"/>
                      </a:lnTo>
                      <a:lnTo>
                        <a:pt x="48" y="18"/>
                      </a:lnTo>
                      <a:lnTo>
                        <a:pt x="57" y="10"/>
                      </a:lnTo>
                      <a:lnTo>
                        <a:pt x="60" y="6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2" name="Freeform 397"/>
                <p:cNvSpPr>
                  <a:spLocks/>
                </p:cNvSpPr>
                <p:nvPr/>
              </p:nvSpPr>
              <p:spPr bwMode="auto">
                <a:xfrm>
                  <a:off x="1730" y="1713"/>
                  <a:ext cx="26" cy="20"/>
                </a:xfrm>
                <a:custGeom>
                  <a:avLst/>
                  <a:gdLst>
                    <a:gd name="T0" fmla="*/ 0 w 80"/>
                    <a:gd name="T1" fmla="*/ 5 h 62"/>
                    <a:gd name="T2" fmla="*/ 0 w 80"/>
                    <a:gd name="T3" fmla="*/ 5 h 62"/>
                    <a:gd name="T4" fmla="*/ 0 w 80"/>
                    <a:gd name="T5" fmla="*/ 5 h 62"/>
                    <a:gd name="T6" fmla="*/ 0 w 80"/>
                    <a:gd name="T7" fmla="*/ 5 h 62"/>
                    <a:gd name="T8" fmla="*/ 0 w 80"/>
                    <a:gd name="T9" fmla="*/ 5 h 62"/>
                    <a:gd name="T10" fmla="*/ 1 w 80"/>
                    <a:gd name="T11" fmla="*/ 6 h 62"/>
                    <a:gd name="T12" fmla="*/ 2 w 80"/>
                    <a:gd name="T13" fmla="*/ 6 h 62"/>
                    <a:gd name="T14" fmla="*/ 3 w 80"/>
                    <a:gd name="T15" fmla="*/ 6 h 62"/>
                    <a:gd name="T16" fmla="*/ 4 w 80"/>
                    <a:gd name="T17" fmla="*/ 6 h 62"/>
                    <a:gd name="T18" fmla="*/ 5 w 80"/>
                    <a:gd name="T19" fmla="*/ 6 h 62"/>
                    <a:gd name="T20" fmla="*/ 5 w 80"/>
                    <a:gd name="T21" fmla="*/ 6 h 62"/>
                    <a:gd name="T22" fmla="*/ 6 w 80"/>
                    <a:gd name="T23" fmla="*/ 6 h 62"/>
                    <a:gd name="T24" fmla="*/ 6 w 80"/>
                    <a:gd name="T25" fmla="*/ 5 h 62"/>
                    <a:gd name="T26" fmla="*/ 7 w 80"/>
                    <a:gd name="T27" fmla="*/ 5 h 62"/>
                    <a:gd name="T28" fmla="*/ 7 w 80"/>
                    <a:gd name="T29" fmla="*/ 4 h 62"/>
                    <a:gd name="T30" fmla="*/ 8 w 80"/>
                    <a:gd name="T31" fmla="*/ 3 h 62"/>
                    <a:gd name="T32" fmla="*/ 8 w 80"/>
                    <a:gd name="T33" fmla="*/ 2 h 62"/>
                    <a:gd name="T34" fmla="*/ 8 w 80"/>
                    <a:gd name="T35" fmla="*/ 1 h 62"/>
                    <a:gd name="T36" fmla="*/ 8 w 80"/>
                    <a:gd name="T37" fmla="*/ 0 h 62"/>
                    <a:gd name="T38" fmla="*/ 7 w 80"/>
                    <a:gd name="T39" fmla="*/ 0 h 62"/>
                    <a:gd name="T40" fmla="*/ 6 w 80"/>
                    <a:gd name="T41" fmla="*/ 0 h 62"/>
                    <a:gd name="T42" fmla="*/ 5 w 80"/>
                    <a:gd name="T43" fmla="*/ 1 h 62"/>
                    <a:gd name="T44" fmla="*/ 4 w 80"/>
                    <a:gd name="T45" fmla="*/ 1 h 62"/>
                    <a:gd name="T46" fmla="*/ 2 w 80"/>
                    <a:gd name="T47" fmla="*/ 2 h 62"/>
                    <a:gd name="T48" fmla="*/ 1 w 80"/>
                    <a:gd name="T49" fmla="*/ 3 h 62"/>
                    <a:gd name="T50" fmla="*/ 1 w 80"/>
                    <a:gd name="T51" fmla="*/ 3 h 62"/>
                    <a:gd name="T52" fmla="*/ 0 w 80"/>
                    <a:gd name="T53" fmla="*/ 4 h 62"/>
                    <a:gd name="T54" fmla="*/ 0 w 80"/>
                    <a:gd name="T55" fmla="*/ 4 h 62"/>
                    <a:gd name="T56" fmla="*/ 0 w 80"/>
                    <a:gd name="T57" fmla="*/ 5 h 6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0" h="62">
                      <a:moveTo>
                        <a:pt x="0" y="43"/>
                      </a:moveTo>
                      <a:lnTo>
                        <a:pt x="1" y="46"/>
                      </a:lnTo>
                      <a:lnTo>
                        <a:pt x="1" y="49"/>
                      </a:lnTo>
                      <a:lnTo>
                        <a:pt x="3" y="51"/>
                      </a:lnTo>
                      <a:lnTo>
                        <a:pt x="4" y="53"/>
                      </a:lnTo>
                      <a:lnTo>
                        <a:pt x="10" y="57"/>
                      </a:lnTo>
                      <a:lnTo>
                        <a:pt x="15" y="59"/>
                      </a:lnTo>
                      <a:lnTo>
                        <a:pt x="28" y="62"/>
                      </a:lnTo>
                      <a:lnTo>
                        <a:pt x="40" y="62"/>
                      </a:lnTo>
                      <a:lnTo>
                        <a:pt x="45" y="62"/>
                      </a:lnTo>
                      <a:lnTo>
                        <a:pt x="49" y="59"/>
                      </a:lnTo>
                      <a:lnTo>
                        <a:pt x="54" y="57"/>
                      </a:lnTo>
                      <a:lnTo>
                        <a:pt x="58" y="54"/>
                      </a:lnTo>
                      <a:lnTo>
                        <a:pt x="65" y="47"/>
                      </a:lnTo>
                      <a:lnTo>
                        <a:pt x="70" y="38"/>
                      </a:lnTo>
                      <a:lnTo>
                        <a:pt x="74" y="28"/>
                      </a:lnTo>
                      <a:lnTo>
                        <a:pt x="78" y="18"/>
                      </a:lnTo>
                      <a:lnTo>
                        <a:pt x="79" y="8"/>
                      </a:lnTo>
                      <a:lnTo>
                        <a:pt x="80" y="0"/>
                      </a:lnTo>
                      <a:lnTo>
                        <a:pt x="71" y="0"/>
                      </a:lnTo>
                      <a:lnTo>
                        <a:pt x="59" y="3"/>
                      </a:lnTo>
                      <a:lnTo>
                        <a:pt x="46" y="8"/>
                      </a:lnTo>
                      <a:lnTo>
                        <a:pt x="33" y="13"/>
                      </a:lnTo>
                      <a:lnTo>
                        <a:pt x="21" y="19"/>
                      </a:lnTo>
                      <a:lnTo>
                        <a:pt x="10" y="26"/>
                      </a:lnTo>
                      <a:lnTo>
                        <a:pt x="6" y="30"/>
                      </a:lnTo>
                      <a:lnTo>
                        <a:pt x="3" y="34"/>
                      </a:lnTo>
                      <a:lnTo>
                        <a:pt x="1" y="39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3" name="Freeform 398"/>
                <p:cNvSpPr>
                  <a:spLocks/>
                </p:cNvSpPr>
                <p:nvPr/>
              </p:nvSpPr>
              <p:spPr bwMode="auto">
                <a:xfrm>
                  <a:off x="1583" y="1674"/>
                  <a:ext cx="33" cy="16"/>
                </a:xfrm>
                <a:custGeom>
                  <a:avLst/>
                  <a:gdLst>
                    <a:gd name="T0" fmla="*/ 8 w 106"/>
                    <a:gd name="T1" fmla="*/ 1 h 49"/>
                    <a:gd name="T2" fmla="*/ 7 w 106"/>
                    <a:gd name="T3" fmla="*/ 1 h 49"/>
                    <a:gd name="T4" fmla="*/ 7 w 106"/>
                    <a:gd name="T5" fmla="*/ 1 h 49"/>
                    <a:gd name="T6" fmla="*/ 6 w 106"/>
                    <a:gd name="T7" fmla="*/ 1 h 49"/>
                    <a:gd name="T8" fmla="*/ 5 w 106"/>
                    <a:gd name="T9" fmla="*/ 1 h 49"/>
                    <a:gd name="T10" fmla="*/ 5 w 106"/>
                    <a:gd name="T11" fmla="*/ 0 h 49"/>
                    <a:gd name="T12" fmla="*/ 4 w 106"/>
                    <a:gd name="T13" fmla="*/ 0 h 49"/>
                    <a:gd name="T14" fmla="*/ 3 w 106"/>
                    <a:gd name="T15" fmla="*/ 0 h 49"/>
                    <a:gd name="T16" fmla="*/ 2 w 106"/>
                    <a:gd name="T17" fmla="*/ 0 h 49"/>
                    <a:gd name="T18" fmla="*/ 2 w 106"/>
                    <a:gd name="T19" fmla="*/ 0 h 49"/>
                    <a:gd name="T20" fmla="*/ 0 w 106"/>
                    <a:gd name="T21" fmla="*/ 0 h 49"/>
                    <a:gd name="T22" fmla="*/ 1 w 106"/>
                    <a:gd name="T23" fmla="*/ 1 h 49"/>
                    <a:gd name="T24" fmla="*/ 2 w 106"/>
                    <a:gd name="T25" fmla="*/ 2 h 49"/>
                    <a:gd name="T26" fmla="*/ 2 w 106"/>
                    <a:gd name="T27" fmla="*/ 3 h 49"/>
                    <a:gd name="T28" fmla="*/ 3 w 106"/>
                    <a:gd name="T29" fmla="*/ 4 h 49"/>
                    <a:gd name="T30" fmla="*/ 4 w 106"/>
                    <a:gd name="T31" fmla="*/ 5 h 49"/>
                    <a:gd name="T32" fmla="*/ 5 w 106"/>
                    <a:gd name="T33" fmla="*/ 5 h 49"/>
                    <a:gd name="T34" fmla="*/ 6 w 106"/>
                    <a:gd name="T35" fmla="*/ 5 h 49"/>
                    <a:gd name="T36" fmla="*/ 7 w 106"/>
                    <a:gd name="T37" fmla="*/ 5 h 49"/>
                    <a:gd name="T38" fmla="*/ 8 w 106"/>
                    <a:gd name="T39" fmla="*/ 5 h 49"/>
                    <a:gd name="T40" fmla="*/ 8 w 106"/>
                    <a:gd name="T41" fmla="*/ 5 h 49"/>
                    <a:gd name="T42" fmla="*/ 9 w 106"/>
                    <a:gd name="T43" fmla="*/ 4 h 49"/>
                    <a:gd name="T44" fmla="*/ 10 w 106"/>
                    <a:gd name="T45" fmla="*/ 3 h 49"/>
                    <a:gd name="T46" fmla="*/ 10 w 106"/>
                    <a:gd name="T47" fmla="*/ 3 h 49"/>
                    <a:gd name="T48" fmla="*/ 10 w 106"/>
                    <a:gd name="T49" fmla="*/ 3 h 49"/>
                    <a:gd name="T50" fmla="*/ 9 w 106"/>
                    <a:gd name="T51" fmla="*/ 3 h 49"/>
                    <a:gd name="T52" fmla="*/ 9 w 106"/>
                    <a:gd name="T53" fmla="*/ 2 h 49"/>
                    <a:gd name="T54" fmla="*/ 8 w 106"/>
                    <a:gd name="T55" fmla="*/ 2 h 49"/>
                    <a:gd name="T56" fmla="*/ 8 w 106"/>
                    <a:gd name="T57" fmla="*/ 2 h 49"/>
                    <a:gd name="T58" fmla="*/ 8 w 106"/>
                    <a:gd name="T59" fmla="*/ 2 h 49"/>
                    <a:gd name="T60" fmla="*/ 8 w 106"/>
                    <a:gd name="T61" fmla="*/ 1 h 4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06" h="49">
                      <a:moveTo>
                        <a:pt x="80" y="13"/>
                      </a:moveTo>
                      <a:lnTo>
                        <a:pt x="72" y="12"/>
                      </a:lnTo>
                      <a:lnTo>
                        <a:pt x="66" y="11"/>
                      </a:lnTo>
                      <a:lnTo>
                        <a:pt x="59" y="8"/>
                      </a:lnTo>
                      <a:lnTo>
                        <a:pt x="53" y="6"/>
                      </a:lnTo>
                      <a:lnTo>
                        <a:pt x="47" y="4"/>
                      </a:lnTo>
                      <a:lnTo>
                        <a:pt x="41" y="2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7" y="21"/>
                      </a:lnTo>
                      <a:lnTo>
                        <a:pt x="26" y="29"/>
                      </a:lnTo>
                      <a:lnTo>
                        <a:pt x="34" y="36"/>
                      </a:lnTo>
                      <a:lnTo>
                        <a:pt x="42" y="42"/>
                      </a:lnTo>
                      <a:lnTo>
                        <a:pt x="52" y="46"/>
                      </a:lnTo>
                      <a:lnTo>
                        <a:pt x="61" y="48"/>
                      </a:lnTo>
                      <a:lnTo>
                        <a:pt x="72" y="49"/>
                      </a:lnTo>
                      <a:lnTo>
                        <a:pt x="79" y="48"/>
                      </a:lnTo>
                      <a:lnTo>
                        <a:pt x="87" y="45"/>
                      </a:lnTo>
                      <a:lnTo>
                        <a:pt x="97" y="39"/>
                      </a:lnTo>
                      <a:lnTo>
                        <a:pt x="106" y="31"/>
                      </a:lnTo>
                      <a:lnTo>
                        <a:pt x="101" y="30"/>
                      </a:lnTo>
                      <a:lnTo>
                        <a:pt x="98" y="28"/>
                      </a:lnTo>
                      <a:lnTo>
                        <a:pt x="93" y="25"/>
                      </a:lnTo>
                      <a:lnTo>
                        <a:pt x="90" y="22"/>
                      </a:lnTo>
                      <a:lnTo>
                        <a:pt x="88" y="19"/>
                      </a:lnTo>
                      <a:lnTo>
                        <a:pt x="84" y="16"/>
                      </a:lnTo>
                      <a:lnTo>
                        <a:pt x="82" y="14"/>
                      </a:lnTo>
                      <a:lnTo>
                        <a:pt x="80" y="1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4" name="Freeform 399"/>
                <p:cNvSpPr>
                  <a:spLocks/>
                </p:cNvSpPr>
                <p:nvPr/>
              </p:nvSpPr>
              <p:spPr bwMode="auto">
                <a:xfrm>
                  <a:off x="1599" y="1713"/>
                  <a:ext cx="15" cy="7"/>
                </a:xfrm>
                <a:custGeom>
                  <a:avLst/>
                  <a:gdLst>
                    <a:gd name="T0" fmla="*/ 0 w 47"/>
                    <a:gd name="T1" fmla="*/ 2 h 22"/>
                    <a:gd name="T2" fmla="*/ 1 w 47"/>
                    <a:gd name="T3" fmla="*/ 2 h 22"/>
                    <a:gd name="T4" fmla="*/ 1 w 47"/>
                    <a:gd name="T5" fmla="*/ 2 h 22"/>
                    <a:gd name="T6" fmla="*/ 2 w 47"/>
                    <a:gd name="T7" fmla="*/ 2 h 22"/>
                    <a:gd name="T8" fmla="*/ 3 w 47"/>
                    <a:gd name="T9" fmla="*/ 2 h 22"/>
                    <a:gd name="T10" fmla="*/ 4 w 47"/>
                    <a:gd name="T11" fmla="*/ 2 h 22"/>
                    <a:gd name="T12" fmla="*/ 4 w 47"/>
                    <a:gd name="T13" fmla="*/ 2 h 22"/>
                    <a:gd name="T14" fmla="*/ 4 w 47"/>
                    <a:gd name="T15" fmla="*/ 1 h 22"/>
                    <a:gd name="T16" fmla="*/ 4 w 47"/>
                    <a:gd name="T17" fmla="*/ 1 h 22"/>
                    <a:gd name="T18" fmla="*/ 4 w 47"/>
                    <a:gd name="T19" fmla="*/ 1 h 22"/>
                    <a:gd name="T20" fmla="*/ 5 w 47"/>
                    <a:gd name="T21" fmla="*/ 0 h 22"/>
                    <a:gd name="T22" fmla="*/ 0 w 47"/>
                    <a:gd name="T23" fmla="*/ 2 h 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22">
                      <a:moveTo>
                        <a:pt x="0" y="19"/>
                      </a:moveTo>
                      <a:lnTo>
                        <a:pt x="5" y="21"/>
                      </a:lnTo>
                      <a:lnTo>
                        <a:pt x="12" y="22"/>
                      </a:lnTo>
                      <a:lnTo>
                        <a:pt x="18" y="22"/>
                      </a:lnTo>
                      <a:lnTo>
                        <a:pt x="26" y="21"/>
                      </a:lnTo>
                      <a:lnTo>
                        <a:pt x="33" y="19"/>
                      </a:lnTo>
                      <a:lnTo>
                        <a:pt x="38" y="15"/>
                      </a:lnTo>
                      <a:lnTo>
                        <a:pt x="41" y="12"/>
                      </a:lnTo>
                      <a:lnTo>
                        <a:pt x="44" y="9"/>
                      </a:lnTo>
                      <a:lnTo>
                        <a:pt x="45" y="5"/>
                      </a:lnTo>
                      <a:lnTo>
                        <a:pt x="47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5" name="Freeform 400"/>
                <p:cNvSpPr>
                  <a:spLocks/>
                </p:cNvSpPr>
                <p:nvPr/>
              </p:nvSpPr>
              <p:spPr bwMode="auto">
                <a:xfrm>
                  <a:off x="1608" y="1742"/>
                  <a:ext cx="17" cy="11"/>
                </a:xfrm>
                <a:custGeom>
                  <a:avLst/>
                  <a:gdLst>
                    <a:gd name="T0" fmla="*/ 5 w 53"/>
                    <a:gd name="T1" fmla="*/ 0 h 32"/>
                    <a:gd name="T2" fmla="*/ 4 w 53"/>
                    <a:gd name="T3" fmla="*/ 1 h 32"/>
                    <a:gd name="T4" fmla="*/ 2 w 53"/>
                    <a:gd name="T5" fmla="*/ 2 h 32"/>
                    <a:gd name="T6" fmla="*/ 1 w 53"/>
                    <a:gd name="T7" fmla="*/ 3 h 32"/>
                    <a:gd name="T8" fmla="*/ 0 w 53"/>
                    <a:gd name="T9" fmla="*/ 4 h 32"/>
                    <a:gd name="T10" fmla="*/ 1 w 53"/>
                    <a:gd name="T11" fmla="*/ 4 h 32"/>
                    <a:gd name="T12" fmla="*/ 3 w 53"/>
                    <a:gd name="T13" fmla="*/ 4 h 32"/>
                    <a:gd name="T14" fmla="*/ 4 w 53"/>
                    <a:gd name="T15" fmla="*/ 4 h 32"/>
                    <a:gd name="T16" fmla="*/ 5 w 53"/>
                    <a:gd name="T17" fmla="*/ 4 h 32"/>
                    <a:gd name="T18" fmla="*/ 5 w 53"/>
                    <a:gd name="T19" fmla="*/ 3 h 32"/>
                    <a:gd name="T20" fmla="*/ 5 w 53"/>
                    <a:gd name="T21" fmla="*/ 2 h 32"/>
                    <a:gd name="T22" fmla="*/ 5 w 53"/>
                    <a:gd name="T23" fmla="*/ 1 h 32"/>
                    <a:gd name="T24" fmla="*/ 5 w 53"/>
                    <a:gd name="T25" fmla="*/ 0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3" h="32">
                      <a:moveTo>
                        <a:pt x="53" y="0"/>
                      </a:moveTo>
                      <a:lnTo>
                        <a:pt x="37" y="9"/>
                      </a:lnTo>
                      <a:lnTo>
                        <a:pt x="23" y="18"/>
                      </a:lnTo>
                      <a:lnTo>
                        <a:pt x="11" y="26"/>
                      </a:lnTo>
                      <a:lnTo>
                        <a:pt x="0" y="32"/>
                      </a:lnTo>
                      <a:lnTo>
                        <a:pt x="13" y="32"/>
                      </a:lnTo>
                      <a:lnTo>
                        <a:pt x="26" y="32"/>
                      </a:lnTo>
                      <a:lnTo>
                        <a:pt x="39" y="32"/>
                      </a:lnTo>
                      <a:lnTo>
                        <a:pt x="53" y="32"/>
                      </a:lnTo>
                      <a:lnTo>
                        <a:pt x="53" y="24"/>
                      </a:lnTo>
                      <a:lnTo>
                        <a:pt x="53" y="16"/>
                      </a:lnTo>
                      <a:lnTo>
                        <a:pt x="53" y="9"/>
                      </a:lnTo>
                      <a:lnTo>
                        <a:pt x="53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6" name="Freeform 401"/>
                <p:cNvSpPr>
                  <a:spLocks/>
                </p:cNvSpPr>
                <p:nvPr/>
              </p:nvSpPr>
              <p:spPr bwMode="auto">
                <a:xfrm>
                  <a:off x="1450" y="1438"/>
                  <a:ext cx="14" cy="12"/>
                </a:xfrm>
                <a:custGeom>
                  <a:avLst/>
                  <a:gdLst>
                    <a:gd name="T0" fmla="*/ 2 w 46"/>
                    <a:gd name="T1" fmla="*/ 0 h 34"/>
                    <a:gd name="T2" fmla="*/ 0 w 46"/>
                    <a:gd name="T3" fmla="*/ 2 h 34"/>
                    <a:gd name="T4" fmla="*/ 0 w 46"/>
                    <a:gd name="T5" fmla="*/ 4 h 34"/>
                    <a:gd name="T6" fmla="*/ 2 w 46"/>
                    <a:gd name="T7" fmla="*/ 4 h 34"/>
                    <a:gd name="T8" fmla="*/ 3 w 46"/>
                    <a:gd name="T9" fmla="*/ 4 h 34"/>
                    <a:gd name="T10" fmla="*/ 3 w 46"/>
                    <a:gd name="T11" fmla="*/ 4 h 34"/>
                    <a:gd name="T12" fmla="*/ 4 w 46"/>
                    <a:gd name="T13" fmla="*/ 3 h 34"/>
                    <a:gd name="T14" fmla="*/ 4 w 46"/>
                    <a:gd name="T15" fmla="*/ 2 h 34"/>
                    <a:gd name="T16" fmla="*/ 4 w 46"/>
                    <a:gd name="T17" fmla="*/ 2 h 34"/>
                    <a:gd name="T18" fmla="*/ 4 w 46"/>
                    <a:gd name="T19" fmla="*/ 2 h 34"/>
                    <a:gd name="T20" fmla="*/ 4 w 46"/>
                    <a:gd name="T21" fmla="*/ 1 h 34"/>
                    <a:gd name="T22" fmla="*/ 4 w 46"/>
                    <a:gd name="T23" fmla="*/ 0 h 34"/>
                    <a:gd name="T24" fmla="*/ 4 w 46"/>
                    <a:gd name="T25" fmla="*/ 0 h 34"/>
                    <a:gd name="T26" fmla="*/ 4 w 46"/>
                    <a:gd name="T27" fmla="*/ 0 h 34"/>
                    <a:gd name="T28" fmla="*/ 4 w 46"/>
                    <a:gd name="T29" fmla="*/ 0 h 34"/>
                    <a:gd name="T30" fmla="*/ 4 w 46"/>
                    <a:gd name="T31" fmla="*/ 0 h 34"/>
                    <a:gd name="T32" fmla="*/ 3 w 46"/>
                    <a:gd name="T33" fmla="*/ 0 h 34"/>
                    <a:gd name="T34" fmla="*/ 2 w 46"/>
                    <a:gd name="T35" fmla="*/ 0 h 3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6" h="34">
                      <a:moveTo>
                        <a:pt x="27" y="3"/>
                      </a:moveTo>
                      <a:lnTo>
                        <a:pt x="0" y="16"/>
                      </a:lnTo>
                      <a:lnTo>
                        <a:pt x="0" y="34"/>
                      </a:lnTo>
                      <a:lnTo>
                        <a:pt x="27" y="34"/>
                      </a:lnTo>
                      <a:lnTo>
                        <a:pt x="31" y="32"/>
                      </a:lnTo>
                      <a:lnTo>
                        <a:pt x="35" y="28"/>
                      </a:lnTo>
                      <a:lnTo>
                        <a:pt x="39" y="25"/>
                      </a:lnTo>
                      <a:lnTo>
                        <a:pt x="42" y="21"/>
                      </a:lnTo>
                      <a:lnTo>
                        <a:pt x="44" y="17"/>
                      </a:lnTo>
                      <a:lnTo>
                        <a:pt x="45" y="13"/>
                      </a:lnTo>
                      <a:lnTo>
                        <a:pt x="46" y="8"/>
                      </a:lnTo>
                      <a:lnTo>
                        <a:pt x="46" y="3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2" y="2"/>
                      </a:lnTo>
                      <a:lnTo>
                        <a:pt x="27" y="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7" name="Freeform 402"/>
                <p:cNvSpPr>
                  <a:spLocks/>
                </p:cNvSpPr>
                <p:nvPr/>
              </p:nvSpPr>
              <p:spPr bwMode="auto">
                <a:xfrm>
                  <a:off x="1305" y="1224"/>
                  <a:ext cx="16" cy="8"/>
                </a:xfrm>
                <a:custGeom>
                  <a:avLst/>
                  <a:gdLst>
                    <a:gd name="T0" fmla="*/ 0 w 48"/>
                    <a:gd name="T1" fmla="*/ 3 h 25"/>
                    <a:gd name="T2" fmla="*/ 2 w 48"/>
                    <a:gd name="T3" fmla="*/ 3 h 25"/>
                    <a:gd name="T4" fmla="*/ 3 w 48"/>
                    <a:gd name="T5" fmla="*/ 3 h 25"/>
                    <a:gd name="T6" fmla="*/ 3 w 48"/>
                    <a:gd name="T7" fmla="*/ 3 h 25"/>
                    <a:gd name="T8" fmla="*/ 4 w 48"/>
                    <a:gd name="T9" fmla="*/ 2 h 25"/>
                    <a:gd name="T10" fmla="*/ 4 w 48"/>
                    <a:gd name="T11" fmla="*/ 2 h 25"/>
                    <a:gd name="T12" fmla="*/ 4 w 48"/>
                    <a:gd name="T13" fmla="*/ 2 h 25"/>
                    <a:gd name="T14" fmla="*/ 5 w 48"/>
                    <a:gd name="T15" fmla="*/ 1 h 25"/>
                    <a:gd name="T16" fmla="*/ 5 w 48"/>
                    <a:gd name="T17" fmla="*/ 0 h 25"/>
                    <a:gd name="T18" fmla="*/ 4 w 48"/>
                    <a:gd name="T19" fmla="*/ 0 h 25"/>
                    <a:gd name="T20" fmla="*/ 4 w 48"/>
                    <a:gd name="T21" fmla="*/ 0 h 25"/>
                    <a:gd name="T22" fmla="*/ 3 w 48"/>
                    <a:gd name="T23" fmla="*/ 1 h 25"/>
                    <a:gd name="T24" fmla="*/ 2 w 48"/>
                    <a:gd name="T25" fmla="*/ 1 h 25"/>
                    <a:gd name="T26" fmla="*/ 1 w 48"/>
                    <a:gd name="T27" fmla="*/ 2 h 25"/>
                    <a:gd name="T28" fmla="*/ 0 w 48"/>
                    <a:gd name="T29" fmla="*/ 3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8" h="25">
                      <a:moveTo>
                        <a:pt x="0" y="25"/>
                      </a:moveTo>
                      <a:lnTo>
                        <a:pt x="14" y="25"/>
                      </a:lnTo>
                      <a:lnTo>
                        <a:pt x="28" y="25"/>
                      </a:lnTo>
                      <a:lnTo>
                        <a:pt x="30" y="24"/>
                      </a:lnTo>
                      <a:lnTo>
                        <a:pt x="33" y="22"/>
                      </a:lnTo>
                      <a:lnTo>
                        <a:pt x="37" y="18"/>
                      </a:lnTo>
                      <a:lnTo>
                        <a:pt x="40" y="15"/>
                      </a:lnTo>
                      <a:lnTo>
                        <a:pt x="45" y="7"/>
                      </a:lnTo>
                      <a:lnTo>
                        <a:pt x="48" y="0"/>
                      </a:lnTo>
                      <a:lnTo>
                        <a:pt x="40" y="1"/>
                      </a:lnTo>
                      <a:lnTo>
                        <a:pt x="33" y="2"/>
                      </a:lnTo>
                      <a:lnTo>
                        <a:pt x="28" y="5"/>
                      </a:lnTo>
                      <a:lnTo>
                        <a:pt x="21" y="8"/>
                      </a:lnTo>
                      <a:lnTo>
                        <a:pt x="11" y="16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8" name="Freeform 403"/>
                <p:cNvSpPr>
                  <a:spLocks/>
                </p:cNvSpPr>
                <p:nvPr/>
              </p:nvSpPr>
              <p:spPr bwMode="auto">
                <a:xfrm>
                  <a:off x="1343" y="1188"/>
                  <a:ext cx="8" cy="11"/>
                </a:xfrm>
                <a:custGeom>
                  <a:avLst/>
                  <a:gdLst>
                    <a:gd name="T0" fmla="*/ 0 w 30"/>
                    <a:gd name="T1" fmla="*/ 0 h 37"/>
                    <a:gd name="T2" fmla="*/ 0 w 30"/>
                    <a:gd name="T3" fmla="*/ 3 h 37"/>
                    <a:gd name="T4" fmla="*/ 1 w 30"/>
                    <a:gd name="T5" fmla="*/ 3 h 37"/>
                    <a:gd name="T6" fmla="*/ 1 w 30"/>
                    <a:gd name="T7" fmla="*/ 3 h 37"/>
                    <a:gd name="T8" fmla="*/ 2 w 30"/>
                    <a:gd name="T9" fmla="*/ 3 h 37"/>
                    <a:gd name="T10" fmla="*/ 2 w 30"/>
                    <a:gd name="T11" fmla="*/ 3 h 37"/>
                    <a:gd name="T12" fmla="*/ 2 w 30"/>
                    <a:gd name="T13" fmla="*/ 3 h 37"/>
                    <a:gd name="T14" fmla="*/ 2 w 30"/>
                    <a:gd name="T15" fmla="*/ 2 h 37"/>
                    <a:gd name="T16" fmla="*/ 2 w 30"/>
                    <a:gd name="T17" fmla="*/ 2 h 37"/>
                    <a:gd name="T18" fmla="*/ 2 w 30"/>
                    <a:gd name="T19" fmla="*/ 1 h 37"/>
                    <a:gd name="T20" fmla="*/ 2 w 30"/>
                    <a:gd name="T21" fmla="*/ 1 h 37"/>
                    <a:gd name="T22" fmla="*/ 2 w 30"/>
                    <a:gd name="T23" fmla="*/ 0 h 37"/>
                    <a:gd name="T24" fmla="*/ 0 w 30"/>
                    <a:gd name="T25" fmla="*/ 0 h 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0" h="37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11" y="36"/>
                      </a:lnTo>
                      <a:lnTo>
                        <a:pt x="20" y="34"/>
                      </a:lnTo>
                      <a:lnTo>
                        <a:pt x="22" y="33"/>
                      </a:lnTo>
                      <a:lnTo>
                        <a:pt x="26" y="32"/>
                      </a:lnTo>
                      <a:lnTo>
                        <a:pt x="28" y="30"/>
                      </a:lnTo>
                      <a:lnTo>
                        <a:pt x="29" y="28"/>
                      </a:lnTo>
                      <a:lnTo>
                        <a:pt x="30" y="23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9" name="Freeform 404"/>
                <p:cNvSpPr>
                  <a:spLocks/>
                </p:cNvSpPr>
                <p:nvPr/>
              </p:nvSpPr>
              <p:spPr bwMode="auto">
                <a:xfrm>
                  <a:off x="1334" y="1208"/>
                  <a:ext cx="36" cy="16"/>
                </a:xfrm>
                <a:custGeom>
                  <a:avLst/>
                  <a:gdLst>
                    <a:gd name="T0" fmla="*/ 4 w 113"/>
                    <a:gd name="T1" fmla="*/ 0 h 46"/>
                    <a:gd name="T2" fmla="*/ 2 w 113"/>
                    <a:gd name="T3" fmla="*/ 0 h 46"/>
                    <a:gd name="T4" fmla="*/ 1 w 113"/>
                    <a:gd name="T5" fmla="*/ 1 h 46"/>
                    <a:gd name="T6" fmla="*/ 1 w 113"/>
                    <a:gd name="T7" fmla="*/ 1 h 46"/>
                    <a:gd name="T8" fmla="*/ 0 w 113"/>
                    <a:gd name="T9" fmla="*/ 1 h 46"/>
                    <a:gd name="T10" fmla="*/ 0 w 113"/>
                    <a:gd name="T11" fmla="*/ 2 h 46"/>
                    <a:gd name="T12" fmla="*/ 0 w 113"/>
                    <a:gd name="T13" fmla="*/ 2 h 46"/>
                    <a:gd name="T14" fmla="*/ 1 w 113"/>
                    <a:gd name="T15" fmla="*/ 3 h 46"/>
                    <a:gd name="T16" fmla="*/ 1 w 113"/>
                    <a:gd name="T17" fmla="*/ 4 h 46"/>
                    <a:gd name="T18" fmla="*/ 2 w 113"/>
                    <a:gd name="T19" fmla="*/ 5 h 46"/>
                    <a:gd name="T20" fmla="*/ 2 w 113"/>
                    <a:gd name="T21" fmla="*/ 5 h 46"/>
                    <a:gd name="T22" fmla="*/ 3 w 113"/>
                    <a:gd name="T23" fmla="*/ 5 h 46"/>
                    <a:gd name="T24" fmla="*/ 3 w 113"/>
                    <a:gd name="T25" fmla="*/ 6 h 46"/>
                    <a:gd name="T26" fmla="*/ 4 w 113"/>
                    <a:gd name="T27" fmla="*/ 6 h 46"/>
                    <a:gd name="T28" fmla="*/ 4 w 113"/>
                    <a:gd name="T29" fmla="*/ 6 h 46"/>
                    <a:gd name="T30" fmla="*/ 6 w 113"/>
                    <a:gd name="T31" fmla="*/ 6 h 46"/>
                    <a:gd name="T32" fmla="*/ 7 w 113"/>
                    <a:gd name="T33" fmla="*/ 5 h 46"/>
                    <a:gd name="T34" fmla="*/ 8 w 113"/>
                    <a:gd name="T35" fmla="*/ 5 h 46"/>
                    <a:gd name="T36" fmla="*/ 8 w 113"/>
                    <a:gd name="T37" fmla="*/ 5 h 46"/>
                    <a:gd name="T38" fmla="*/ 9 w 113"/>
                    <a:gd name="T39" fmla="*/ 5 h 46"/>
                    <a:gd name="T40" fmla="*/ 9 w 113"/>
                    <a:gd name="T41" fmla="*/ 4 h 46"/>
                    <a:gd name="T42" fmla="*/ 10 w 113"/>
                    <a:gd name="T43" fmla="*/ 3 h 46"/>
                    <a:gd name="T44" fmla="*/ 11 w 113"/>
                    <a:gd name="T45" fmla="*/ 2 h 46"/>
                    <a:gd name="T46" fmla="*/ 11 w 113"/>
                    <a:gd name="T47" fmla="*/ 1 h 46"/>
                    <a:gd name="T48" fmla="*/ 11 w 113"/>
                    <a:gd name="T49" fmla="*/ 0 h 46"/>
                    <a:gd name="T50" fmla="*/ 10 w 113"/>
                    <a:gd name="T51" fmla="*/ 0 h 46"/>
                    <a:gd name="T52" fmla="*/ 9 w 113"/>
                    <a:gd name="T53" fmla="*/ 0 h 46"/>
                    <a:gd name="T54" fmla="*/ 8 w 113"/>
                    <a:gd name="T55" fmla="*/ 0 h 46"/>
                    <a:gd name="T56" fmla="*/ 7 w 113"/>
                    <a:gd name="T57" fmla="*/ 0 h 46"/>
                    <a:gd name="T58" fmla="*/ 5 w 113"/>
                    <a:gd name="T59" fmla="*/ 0 h 46"/>
                    <a:gd name="T60" fmla="*/ 4 w 113"/>
                    <a:gd name="T61" fmla="*/ 0 h 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13" h="46">
                      <a:moveTo>
                        <a:pt x="33" y="3"/>
                      </a:moveTo>
                      <a:lnTo>
                        <a:pt x="22" y="3"/>
                      </a:lnTo>
                      <a:lnTo>
                        <a:pt x="12" y="5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1" y="15"/>
                      </a:lnTo>
                      <a:lnTo>
                        <a:pt x="0" y="21"/>
                      </a:lnTo>
                      <a:lnTo>
                        <a:pt x="6" y="27"/>
                      </a:lnTo>
                      <a:lnTo>
                        <a:pt x="10" y="33"/>
                      </a:lnTo>
                      <a:lnTo>
                        <a:pt x="16" y="37"/>
                      </a:lnTo>
                      <a:lnTo>
                        <a:pt x="20" y="41"/>
                      </a:lnTo>
                      <a:lnTo>
                        <a:pt x="25" y="43"/>
                      </a:lnTo>
                      <a:lnTo>
                        <a:pt x="30" y="45"/>
                      </a:lnTo>
                      <a:lnTo>
                        <a:pt x="35" y="46"/>
                      </a:lnTo>
                      <a:lnTo>
                        <a:pt x="40" y="46"/>
                      </a:lnTo>
                      <a:lnTo>
                        <a:pt x="56" y="46"/>
                      </a:lnTo>
                      <a:lnTo>
                        <a:pt x="70" y="43"/>
                      </a:lnTo>
                      <a:lnTo>
                        <a:pt x="76" y="41"/>
                      </a:lnTo>
                      <a:lnTo>
                        <a:pt x="81" y="38"/>
                      </a:lnTo>
                      <a:lnTo>
                        <a:pt x="87" y="36"/>
                      </a:lnTo>
                      <a:lnTo>
                        <a:pt x="91" y="33"/>
                      </a:lnTo>
                      <a:lnTo>
                        <a:pt x="99" y="27"/>
                      </a:lnTo>
                      <a:lnTo>
                        <a:pt x="106" y="20"/>
                      </a:lnTo>
                      <a:lnTo>
                        <a:pt x="110" y="12"/>
                      </a:lnTo>
                      <a:lnTo>
                        <a:pt x="113" y="3"/>
                      </a:lnTo>
                      <a:lnTo>
                        <a:pt x="99" y="1"/>
                      </a:lnTo>
                      <a:lnTo>
                        <a:pt x="87" y="0"/>
                      </a:lnTo>
                      <a:lnTo>
                        <a:pt x="76" y="0"/>
                      </a:lnTo>
                      <a:lnTo>
                        <a:pt x="66" y="1"/>
                      </a:lnTo>
                      <a:lnTo>
                        <a:pt x="48" y="2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70" name="Freeform 405"/>
                <p:cNvSpPr>
                  <a:spLocks/>
                </p:cNvSpPr>
                <p:nvPr/>
              </p:nvSpPr>
              <p:spPr bwMode="auto">
                <a:xfrm>
                  <a:off x="1365" y="1201"/>
                  <a:ext cx="49" cy="28"/>
                </a:xfrm>
                <a:custGeom>
                  <a:avLst/>
                  <a:gdLst>
                    <a:gd name="T0" fmla="*/ 0 w 153"/>
                    <a:gd name="T1" fmla="*/ 9 h 82"/>
                    <a:gd name="T2" fmla="*/ 0 w 153"/>
                    <a:gd name="T3" fmla="*/ 10 h 82"/>
                    <a:gd name="T4" fmla="*/ 1 w 153"/>
                    <a:gd name="T5" fmla="*/ 10 h 82"/>
                    <a:gd name="T6" fmla="*/ 1 w 153"/>
                    <a:gd name="T7" fmla="*/ 10 h 82"/>
                    <a:gd name="T8" fmla="*/ 1 w 153"/>
                    <a:gd name="T9" fmla="*/ 10 h 82"/>
                    <a:gd name="T10" fmla="*/ 2 w 153"/>
                    <a:gd name="T11" fmla="*/ 9 h 82"/>
                    <a:gd name="T12" fmla="*/ 4 w 153"/>
                    <a:gd name="T13" fmla="*/ 9 h 82"/>
                    <a:gd name="T14" fmla="*/ 4 w 153"/>
                    <a:gd name="T15" fmla="*/ 9 h 82"/>
                    <a:gd name="T16" fmla="*/ 5 w 153"/>
                    <a:gd name="T17" fmla="*/ 9 h 82"/>
                    <a:gd name="T18" fmla="*/ 6 w 153"/>
                    <a:gd name="T19" fmla="*/ 9 h 82"/>
                    <a:gd name="T20" fmla="*/ 7 w 153"/>
                    <a:gd name="T21" fmla="*/ 9 h 82"/>
                    <a:gd name="T22" fmla="*/ 9 w 153"/>
                    <a:gd name="T23" fmla="*/ 8 h 82"/>
                    <a:gd name="T24" fmla="*/ 11 w 153"/>
                    <a:gd name="T25" fmla="*/ 7 h 82"/>
                    <a:gd name="T26" fmla="*/ 12 w 153"/>
                    <a:gd name="T27" fmla="*/ 6 h 82"/>
                    <a:gd name="T28" fmla="*/ 12 w 153"/>
                    <a:gd name="T29" fmla="*/ 6 h 82"/>
                    <a:gd name="T30" fmla="*/ 13 w 153"/>
                    <a:gd name="T31" fmla="*/ 5 h 82"/>
                    <a:gd name="T32" fmla="*/ 14 w 153"/>
                    <a:gd name="T33" fmla="*/ 4 h 82"/>
                    <a:gd name="T34" fmla="*/ 14 w 153"/>
                    <a:gd name="T35" fmla="*/ 4 h 82"/>
                    <a:gd name="T36" fmla="*/ 15 w 153"/>
                    <a:gd name="T37" fmla="*/ 3 h 82"/>
                    <a:gd name="T38" fmla="*/ 15 w 153"/>
                    <a:gd name="T39" fmla="*/ 2 h 82"/>
                    <a:gd name="T40" fmla="*/ 16 w 153"/>
                    <a:gd name="T41" fmla="*/ 1 h 82"/>
                    <a:gd name="T42" fmla="*/ 14 w 153"/>
                    <a:gd name="T43" fmla="*/ 1 h 82"/>
                    <a:gd name="T44" fmla="*/ 12 w 153"/>
                    <a:gd name="T45" fmla="*/ 0 h 82"/>
                    <a:gd name="T46" fmla="*/ 10 w 153"/>
                    <a:gd name="T47" fmla="*/ 0 h 82"/>
                    <a:gd name="T48" fmla="*/ 8 w 153"/>
                    <a:gd name="T49" fmla="*/ 0 h 82"/>
                    <a:gd name="T50" fmla="*/ 7 w 153"/>
                    <a:gd name="T51" fmla="*/ 0 h 82"/>
                    <a:gd name="T52" fmla="*/ 6 w 153"/>
                    <a:gd name="T53" fmla="*/ 0 h 82"/>
                    <a:gd name="T54" fmla="*/ 5 w 153"/>
                    <a:gd name="T55" fmla="*/ 0 h 82"/>
                    <a:gd name="T56" fmla="*/ 4 w 153"/>
                    <a:gd name="T57" fmla="*/ 0 h 82"/>
                    <a:gd name="T58" fmla="*/ 4 w 153"/>
                    <a:gd name="T59" fmla="*/ 1 h 82"/>
                    <a:gd name="T60" fmla="*/ 4 w 153"/>
                    <a:gd name="T61" fmla="*/ 1 h 82"/>
                    <a:gd name="T62" fmla="*/ 3 w 153"/>
                    <a:gd name="T63" fmla="*/ 2 h 82"/>
                    <a:gd name="T64" fmla="*/ 3 w 153"/>
                    <a:gd name="T65" fmla="*/ 2 h 82"/>
                    <a:gd name="T66" fmla="*/ 3 w 153"/>
                    <a:gd name="T67" fmla="*/ 3 h 82"/>
                    <a:gd name="T68" fmla="*/ 4 w 153"/>
                    <a:gd name="T69" fmla="*/ 3 h 82"/>
                    <a:gd name="T70" fmla="*/ 4 w 153"/>
                    <a:gd name="T71" fmla="*/ 4 h 82"/>
                    <a:gd name="T72" fmla="*/ 4 w 153"/>
                    <a:gd name="T73" fmla="*/ 4 h 82"/>
                    <a:gd name="T74" fmla="*/ 4 w 153"/>
                    <a:gd name="T75" fmla="*/ 4 h 82"/>
                    <a:gd name="T76" fmla="*/ 5 w 153"/>
                    <a:gd name="T77" fmla="*/ 4 h 82"/>
                    <a:gd name="T78" fmla="*/ 4 w 153"/>
                    <a:gd name="T79" fmla="*/ 5 h 82"/>
                    <a:gd name="T80" fmla="*/ 4 w 153"/>
                    <a:gd name="T81" fmla="*/ 5 h 82"/>
                    <a:gd name="T82" fmla="*/ 3 w 153"/>
                    <a:gd name="T83" fmla="*/ 6 h 82"/>
                    <a:gd name="T84" fmla="*/ 2 w 153"/>
                    <a:gd name="T85" fmla="*/ 6 h 82"/>
                    <a:gd name="T86" fmla="*/ 2 w 153"/>
                    <a:gd name="T87" fmla="*/ 8 h 82"/>
                    <a:gd name="T88" fmla="*/ 1 w 153"/>
                    <a:gd name="T89" fmla="*/ 8 h 82"/>
                    <a:gd name="T90" fmla="*/ 1 w 153"/>
                    <a:gd name="T91" fmla="*/ 9 h 82"/>
                    <a:gd name="T92" fmla="*/ 0 w 153"/>
                    <a:gd name="T93" fmla="*/ 9 h 8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53" h="82">
                      <a:moveTo>
                        <a:pt x="0" y="79"/>
                      </a:moveTo>
                      <a:lnTo>
                        <a:pt x="2" y="81"/>
                      </a:lnTo>
                      <a:lnTo>
                        <a:pt x="6" y="82"/>
                      </a:lnTo>
                      <a:lnTo>
                        <a:pt x="10" y="82"/>
                      </a:lnTo>
                      <a:lnTo>
                        <a:pt x="14" y="82"/>
                      </a:lnTo>
                      <a:lnTo>
                        <a:pt x="23" y="80"/>
                      </a:lnTo>
                      <a:lnTo>
                        <a:pt x="33" y="79"/>
                      </a:lnTo>
                      <a:lnTo>
                        <a:pt x="40" y="79"/>
                      </a:lnTo>
                      <a:lnTo>
                        <a:pt x="47" y="78"/>
                      </a:lnTo>
                      <a:lnTo>
                        <a:pt x="56" y="76"/>
                      </a:lnTo>
                      <a:lnTo>
                        <a:pt x="65" y="74"/>
                      </a:lnTo>
                      <a:lnTo>
                        <a:pt x="83" y="68"/>
                      </a:lnTo>
                      <a:lnTo>
                        <a:pt x="103" y="59"/>
                      </a:lnTo>
                      <a:lnTo>
                        <a:pt x="112" y="54"/>
                      </a:lnTo>
                      <a:lnTo>
                        <a:pt x="121" y="49"/>
                      </a:lnTo>
                      <a:lnTo>
                        <a:pt x="129" y="43"/>
                      </a:lnTo>
                      <a:lnTo>
                        <a:pt x="136" y="38"/>
                      </a:lnTo>
                      <a:lnTo>
                        <a:pt x="142" y="32"/>
                      </a:lnTo>
                      <a:lnTo>
                        <a:pt x="147" y="25"/>
                      </a:lnTo>
                      <a:lnTo>
                        <a:pt x="150" y="19"/>
                      </a:lnTo>
                      <a:lnTo>
                        <a:pt x="153" y="12"/>
                      </a:lnTo>
                      <a:lnTo>
                        <a:pt x="134" y="8"/>
                      </a:lnTo>
                      <a:lnTo>
                        <a:pt x="115" y="3"/>
                      </a:lnTo>
                      <a:lnTo>
                        <a:pt x="96" y="1"/>
                      </a:lnTo>
                      <a:lnTo>
                        <a:pt x="77" y="0"/>
                      </a:lnTo>
                      <a:lnTo>
                        <a:pt x="68" y="1"/>
                      </a:lnTo>
                      <a:lnTo>
                        <a:pt x="60" y="1"/>
                      </a:lnTo>
                      <a:lnTo>
                        <a:pt x="52" y="2"/>
                      </a:lnTo>
                      <a:lnTo>
                        <a:pt x="45" y="4"/>
                      </a:lnTo>
                      <a:lnTo>
                        <a:pt x="38" y="7"/>
                      </a:lnTo>
                      <a:lnTo>
                        <a:pt x="34" y="10"/>
                      </a:lnTo>
                      <a:lnTo>
                        <a:pt x="30" y="14"/>
                      </a:lnTo>
                      <a:lnTo>
                        <a:pt x="26" y="18"/>
                      </a:lnTo>
                      <a:lnTo>
                        <a:pt x="32" y="23"/>
                      </a:lnTo>
                      <a:lnTo>
                        <a:pt x="36" y="29"/>
                      </a:lnTo>
                      <a:lnTo>
                        <a:pt x="38" y="32"/>
                      </a:lnTo>
                      <a:lnTo>
                        <a:pt x="42" y="34"/>
                      </a:lnTo>
                      <a:lnTo>
                        <a:pt x="44" y="36"/>
                      </a:lnTo>
                      <a:lnTo>
                        <a:pt x="46" y="36"/>
                      </a:lnTo>
                      <a:lnTo>
                        <a:pt x="40" y="41"/>
                      </a:lnTo>
                      <a:lnTo>
                        <a:pt x="33" y="46"/>
                      </a:lnTo>
                      <a:lnTo>
                        <a:pt x="29" y="52"/>
                      </a:lnTo>
                      <a:lnTo>
                        <a:pt x="23" y="57"/>
                      </a:lnTo>
                      <a:lnTo>
                        <a:pt x="18" y="64"/>
                      </a:lnTo>
                      <a:lnTo>
                        <a:pt x="13" y="69"/>
                      </a:lnTo>
                      <a:lnTo>
                        <a:pt x="7" y="75"/>
                      </a:lnTo>
                      <a:lnTo>
                        <a:pt x="0" y="79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71" name="Freeform 406"/>
                <p:cNvSpPr>
                  <a:spLocks/>
                </p:cNvSpPr>
                <p:nvPr/>
              </p:nvSpPr>
              <p:spPr bwMode="auto">
                <a:xfrm>
                  <a:off x="1414" y="1217"/>
                  <a:ext cx="29" cy="17"/>
                </a:xfrm>
                <a:custGeom>
                  <a:avLst/>
                  <a:gdLst>
                    <a:gd name="T0" fmla="*/ 0 w 86"/>
                    <a:gd name="T1" fmla="*/ 4 h 50"/>
                    <a:gd name="T2" fmla="*/ 1 w 86"/>
                    <a:gd name="T3" fmla="*/ 5 h 50"/>
                    <a:gd name="T4" fmla="*/ 1 w 86"/>
                    <a:gd name="T5" fmla="*/ 5 h 50"/>
                    <a:gd name="T6" fmla="*/ 2 w 86"/>
                    <a:gd name="T7" fmla="*/ 5 h 50"/>
                    <a:gd name="T8" fmla="*/ 3 w 86"/>
                    <a:gd name="T9" fmla="*/ 5 h 50"/>
                    <a:gd name="T10" fmla="*/ 4 w 86"/>
                    <a:gd name="T11" fmla="*/ 6 h 50"/>
                    <a:gd name="T12" fmla="*/ 5 w 86"/>
                    <a:gd name="T13" fmla="*/ 6 h 50"/>
                    <a:gd name="T14" fmla="*/ 7 w 86"/>
                    <a:gd name="T15" fmla="*/ 6 h 50"/>
                    <a:gd name="T16" fmla="*/ 8 w 86"/>
                    <a:gd name="T17" fmla="*/ 5 h 50"/>
                    <a:gd name="T18" fmla="*/ 8 w 86"/>
                    <a:gd name="T19" fmla="*/ 5 h 50"/>
                    <a:gd name="T20" fmla="*/ 9 w 86"/>
                    <a:gd name="T21" fmla="*/ 5 h 50"/>
                    <a:gd name="T22" fmla="*/ 9 w 86"/>
                    <a:gd name="T23" fmla="*/ 5 h 50"/>
                    <a:gd name="T24" fmla="*/ 9 w 86"/>
                    <a:gd name="T25" fmla="*/ 4 h 50"/>
                    <a:gd name="T26" fmla="*/ 10 w 86"/>
                    <a:gd name="T27" fmla="*/ 4 h 50"/>
                    <a:gd name="T28" fmla="*/ 10 w 86"/>
                    <a:gd name="T29" fmla="*/ 3 h 50"/>
                    <a:gd name="T30" fmla="*/ 10 w 86"/>
                    <a:gd name="T31" fmla="*/ 2 h 50"/>
                    <a:gd name="T32" fmla="*/ 9 w 86"/>
                    <a:gd name="T33" fmla="*/ 1 h 50"/>
                    <a:gd name="T34" fmla="*/ 9 w 86"/>
                    <a:gd name="T35" fmla="*/ 1 h 50"/>
                    <a:gd name="T36" fmla="*/ 9 w 86"/>
                    <a:gd name="T37" fmla="*/ 1 h 50"/>
                    <a:gd name="T38" fmla="*/ 9 w 86"/>
                    <a:gd name="T39" fmla="*/ 0 h 50"/>
                    <a:gd name="T40" fmla="*/ 8 w 86"/>
                    <a:gd name="T41" fmla="*/ 0 h 50"/>
                    <a:gd name="T42" fmla="*/ 0 w 86"/>
                    <a:gd name="T43" fmla="*/ 4 h 5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86" h="50">
                      <a:moveTo>
                        <a:pt x="0" y="37"/>
                      </a:moveTo>
                      <a:lnTo>
                        <a:pt x="5" y="41"/>
                      </a:lnTo>
                      <a:lnTo>
                        <a:pt x="11" y="44"/>
                      </a:lnTo>
                      <a:lnTo>
                        <a:pt x="16" y="47"/>
                      </a:lnTo>
                      <a:lnTo>
                        <a:pt x="23" y="48"/>
                      </a:lnTo>
                      <a:lnTo>
                        <a:pt x="35" y="49"/>
                      </a:lnTo>
                      <a:lnTo>
                        <a:pt x="46" y="50"/>
                      </a:lnTo>
                      <a:lnTo>
                        <a:pt x="58" y="49"/>
                      </a:lnTo>
                      <a:lnTo>
                        <a:pt x="67" y="48"/>
                      </a:lnTo>
                      <a:lnTo>
                        <a:pt x="73" y="47"/>
                      </a:lnTo>
                      <a:lnTo>
                        <a:pt x="79" y="44"/>
                      </a:lnTo>
                      <a:lnTo>
                        <a:pt x="82" y="41"/>
                      </a:lnTo>
                      <a:lnTo>
                        <a:pt x="84" y="37"/>
                      </a:lnTo>
                      <a:lnTo>
                        <a:pt x="85" y="32"/>
                      </a:lnTo>
                      <a:lnTo>
                        <a:pt x="86" y="25"/>
                      </a:lnTo>
                      <a:lnTo>
                        <a:pt x="85" y="17"/>
                      </a:lnTo>
                      <a:lnTo>
                        <a:pt x="84" y="10"/>
                      </a:lnTo>
                      <a:lnTo>
                        <a:pt x="83" y="7"/>
                      </a:lnTo>
                      <a:lnTo>
                        <a:pt x="81" y="5"/>
                      </a:lnTo>
                      <a:lnTo>
                        <a:pt x="77" y="2"/>
                      </a:lnTo>
                      <a:lnTo>
                        <a:pt x="73" y="0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72" name="Freeform 407"/>
                <p:cNvSpPr>
                  <a:spLocks/>
                </p:cNvSpPr>
                <p:nvPr/>
              </p:nvSpPr>
              <p:spPr bwMode="auto">
                <a:xfrm>
                  <a:off x="1379" y="1163"/>
                  <a:ext cx="55" cy="25"/>
                </a:xfrm>
                <a:custGeom>
                  <a:avLst/>
                  <a:gdLst>
                    <a:gd name="T0" fmla="*/ 12 w 172"/>
                    <a:gd name="T1" fmla="*/ 7 h 74"/>
                    <a:gd name="T2" fmla="*/ 11 w 172"/>
                    <a:gd name="T3" fmla="*/ 7 h 74"/>
                    <a:gd name="T4" fmla="*/ 10 w 172"/>
                    <a:gd name="T5" fmla="*/ 7 h 74"/>
                    <a:gd name="T6" fmla="*/ 9 w 172"/>
                    <a:gd name="T7" fmla="*/ 7 h 74"/>
                    <a:gd name="T8" fmla="*/ 8 w 172"/>
                    <a:gd name="T9" fmla="*/ 7 h 74"/>
                    <a:gd name="T10" fmla="*/ 6 w 172"/>
                    <a:gd name="T11" fmla="*/ 8 h 74"/>
                    <a:gd name="T12" fmla="*/ 4 w 172"/>
                    <a:gd name="T13" fmla="*/ 8 h 74"/>
                    <a:gd name="T14" fmla="*/ 4 w 172"/>
                    <a:gd name="T15" fmla="*/ 7 h 74"/>
                    <a:gd name="T16" fmla="*/ 4 w 172"/>
                    <a:gd name="T17" fmla="*/ 6 h 74"/>
                    <a:gd name="T18" fmla="*/ 3 w 172"/>
                    <a:gd name="T19" fmla="*/ 6 h 74"/>
                    <a:gd name="T20" fmla="*/ 2 w 172"/>
                    <a:gd name="T21" fmla="*/ 5 h 74"/>
                    <a:gd name="T22" fmla="*/ 2 w 172"/>
                    <a:gd name="T23" fmla="*/ 5 h 74"/>
                    <a:gd name="T24" fmla="*/ 1 w 172"/>
                    <a:gd name="T25" fmla="*/ 5 h 74"/>
                    <a:gd name="T26" fmla="*/ 1 w 172"/>
                    <a:gd name="T27" fmla="*/ 5 h 74"/>
                    <a:gd name="T28" fmla="*/ 0 w 172"/>
                    <a:gd name="T29" fmla="*/ 4 h 74"/>
                    <a:gd name="T30" fmla="*/ 0 w 172"/>
                    <a:gd name="T31" fmla="*/ 4 h 74"/>
                    <a:gd name="T32" fmla="*/ 0 w 172"/>
                    <a:gd name="T33" fmla="*/ 3 h 74"/>
                    <a:gd name="T34" fmla="*/ 0 w 172"/>
                    <a:gd name="T35" fmla="*/ 3 h 74"/>
                    <a:gd name="T36" fmla="*/ 0 w 172"/>
                    <a:gd name="T37" fmla="*/ 2 h 74"/>
                    <a:gd name="T38" fmla="*/ 1 w 172"/>
                    <a:gd name="T39" fmla="*/ 2 h 74"/>
                    <a:gd name="T40" fmla="*/ 1 w 172"/>
                    <a:gd name="T41" fmla="*/ 2 h 74"/>
                    <a:gd name="T42" fmla="*/ 1 w 172"/>
                    <a:gd name="T43" fmla="*/ 1 h 74"/>
                    <a:gd name="T44" fmla="*/ 2 w 172"/>
                    <a:gd name="T45" fmla="*/ 1 h 74"/>
                    <a:gd name="T46" fmla="*/ 3 w 172"/>
                    <a:gd name="T47" fmla="*/ 1 h 74"/>
                    <a:gd name="T48" fmla="*/ 3 w 172"/>
                    <a:gd name="T49" fmla="*/ 0 h 74"/>
                    <a:gd name="T50" fmla="*/ 4 w 172"/>
                    <a:gd name="T51" fmla="*/ 0 h 74"/>
                    <a:gd name="T52" fmla="*/ 6 w 172"/>
                    <a:gd name="T53" fmla="*/ 0 h 74"/>
                    <a:gd name="T54" fmla="*/ 7 w 172"/>
                    <a:gd name="T55" fmla="*/ 0 h 74"/>
                    <a:gd name="T56" fmla="*/ 8 w 172"/>
                    <a:gd name="T57" fmla="*/ 0 h 74"/>
                    <a:gd name="T58" fmla="*/ 10 w 172"/>
                    <a:gd name="T59" fmla="*/ 0 h 74"/>
                    <a:gd name="T60" fmla="*/ 11 w 172"/>
                    <a:gd name="T61" fmla="*/ 0 h 74"/>
                    <a:gd name="T62" fmla="*/ 12 w 172"/>
                    <a:gd name="T63" fmla="*/ 1 h 74"/>
                    <a:gd name="T64" fmla="*/ 13 w 172"/>
                    <a:gd name="T65" fmla="*/ 1 h 74"/>
                    <a:gd name="T66" fmla="*/ 14 w 172"/>
                    <a:gd name="T67" fmla="*/ 2 h 74"/>
                    <a:gd name="T68" fmla="*/ 15 w 172"/>
                    <a:gd name="T69" fmla="*/ 2 h 74"/>
                    <a:gd name="T70" fmla="*/ 16 w 172"/>
                    <a:gd name="T71" fmla="*/ 3 h 74"/>
                    <a:gd name="T72" fmla="*/ 18 w 172"/>
                    <a:gd name="T73" fmla="*/ 3 h 74"/>
                    <a:gd name="T74" fmla="*/ 18 w 172"/>
                    <a:gd name="T75" fmla="*/ 5 h 74"/>
                    <a:gd name="T76" fmla="*/ 17 w 172"/>
                    <a:gd name="T77" fmla="*/ 5 h 74"/>
                    <a:gd name="T78" fmla="*/ 17 w 172"/>
                    <a:gd name="T79" fmla="*/ 6 h 74"/>
                    <a:gd name="T80" fmla="*/ 16 w 172"/>
                    <a:gd name="T81" fmla="*/ 6 h 74"/>
                    <a:gd name="T82" fmla="*/ 16 w 172"/>
                    <a:gd name="T83" fmla="*/ 7 h 74"/>
                    <a:gd name="T84" fmla="*/ 16 w 172"/>
                    <a:gd name="T85" fmla="*/ 7 h 74"/>
                    <a:gd name="T86" fmla="*/ 15 w 172"/>
                    <a:gd name="T87" fmla="*/ 7 h 74"/>
                    <a:gd name="T88" fmla="*/ 15 w 172"/>
                    <a:gd name="T89" fmla="*/ 7 h 74"/>
                    <a:gd name="T90" fmla="*/ 14 w 172"/>
                    <a:gd name="T91" fmla="*/ 7 h 74"/>
                    <a:gd name="T92" fmla="*/ 13 w 172"/>
                    <a:gd name="T93" fmla="*/ 7 h 74"/>
                    <a:gd name="T94" fmla="*/ 12 w 172"/>
                    <a:gd name="T95" fmla="*/ 7 h 74"/>
                    <a:gd name="T96" fmla="*/ 12 w 172"/>
                    <a:gd name="T97" fmla="*/ 7 h 74"/>
                    <a:gd name="T98" fmla="*/ 10 w 172"/>
                    <a:gd name="T99" fmla="*/ 6 h 74"/>
                    <a:gd name="T100" fmla="*/ 11 w 172"/>
                    <a:gd name="T101" fmla="*/ 6 h 74"/>
                    <a:gd name="T102" fmla="*/ 12 w 172"/>
                    <a:gd name="T103" fmla="*/ 7 h 7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72" h="74">
                      <a:moveTo>
                        <a:pt x="119" y="61"/>
                      </a:moveTo>
                      <a:lnTo>
                        <a:pt x="109" y="61"/>
                      </a:lnTo>
                      <a:lnTo>
                        <a:pt x="99" y="61"/>
                      </a:lnTo>
                      <a:lnTo>
                        <a:pt x="90" y="61"/>
                      </a:lnTo>
                      <a:lnTo>
                        <a:pt x="80" y="61"/>
                      </a:lnTo>
                      <a:lnTo>
                        <a:pt x="60" y="74"/>
                      </a:lnTo>
                      <a:lnTo>
                        <a:pt x="33" y="74"/>
                      </a:lnTo>
                      <a:lnTo>
                        <a:pt x="36" y="61"/>
                      </a:lnTo>
                      <a:lnTo>
                        <a:pt x="39" y="49"/>
                      </a:lnTo>
                      <a:lnTo>
                        <a:pt x="30" y="49"/>
                      </a:lnTo>
                      <a:lnTo>
                        <a:pt x="23" y="48"/>
                      </a:lnTo>
                      <a:lnTo>
                        <a:pt x="15" y="47"/>
                      </a:lnTo>
                      <a:lnTo>
                        <a:pt x="9" y="45"/>
                      </a:lnTo>
                      <a:lnTo>
                        <a:pt x="5" y="42"/>
                      </a:lnTo>
                      <a:lnTo>
                        <a:pt x="2" y="39"/>
                      </a:lnTo>
                      <a:lnTo>
                        <a:pt x="1" y="35"/>
                      </a:lnTo>
                      <a:lnTo>
                        <a:pt x="0" y="31"/>
                      </a:lnTo>
                      <a:lnTo>
                        <a:pt x="1" y="26"/>
                      </a:lnTo>
                      <a:lnTo>
                        <a:pt x="2" y="21"/>
                      </a:lnTo>
                      <a:lnTo>
                        <a:pt x="5" y="17"/>
                      </a:lnTo>
                      <a:lnTo>
                        <a:pt x="8" y="14"/>
                      </a:lnTo>
                      <a:lnTo>
                        <a:pt x="13" y="10"/>
                      </a:lnTo>
                      <a:lnTo>
                        <a:pt x="18" y="7"/>
                      </a:lnTo>
                      <a:lnTo>
                        <a:pt x="24" y="5"/>
                      </a:lnTo>
                      <a:lnTo>
                        <a:pt x="29" y="4"/>
                      </a:lnTo>
                      <a:lnTo>
                        <a:pt x="42" y="1"/>
                      </a:lnTo>
                      <a:lnTo>
                        <a:pt x="56" y="0"/>
                      </a:lnTo>
                      <a:lnTo>
                        <a:pt x="69" y="0"/>
                      </a:lnTo>
                      <a:lnTo>
                        <a:pt x="80" y="0"/>
                      </a:lnTo>
                      <a:lnTo>
                        <a:pt x="94" y="1"/>
                      </a:lnTo>
                      <a:lnTo>
                        <a:pt x="106" y="4"/>
                      </a:lnTo>
                      <a:lnTo>
                        <a:pt x="117" y="7"/>
                      </a:lnTo>
                      <a:lnTo>
                        <a:pt x="128" y="13"/>
                      </a:lnTo>
                      <a:lnTo>
                        <a:pt x="139" y="17"/>
                      </a:lnTo>
                      <a:lnTo>
                        <a:pt x="150" y="21"/>
                      </a:lnTo>
                      <a:lnTo>
                        <a:pt x="161" y="24"/>
                      </a:lnTo>
                      <a:lnTo>
                        <a:pt x="172" y="25"/>
                      </a:lnTo>
                      <a:lnTo>
                        <a:pt x="172" y="43"/>
                      </a:lnTo>
                      <a:lnTo>
                        <a:pt x="169" y="48"/>
                      </a:lnTo>
                      <a:lnTo>
                        <a:pt x="165" y="53"/>
                      </a:lnTo>
                      <a:lnTo>
                        <a:pt x="161" y="57"/>
                      </a:lnTo>
                      <a:lnTo>
                        <a:pt x="158" y="60"/>
                      </a:lnTo>
                      <a:lnTo>
                        <a:pt x="153" y="62"/>
                      </a:lnTo>
                      <a:lnTo>
                        <a:pt x="149" y="63"/>
                      </a:lnTo>
                      <a:lnTo>
                        <a:pt x="146" y="65"/>
                      </a:lnTo>
                      <a:lnTo>
                        <a:pt x="141" y="65"/>
                      </a:lnTo>
                      <a:lnTo>
                        <a:pt x="131" y="65"/>
                      </a:lnTo>
                      <a:lnTo>
                        <a:pt x="121" y="63"/>
                      </a:lnTo>
                      <a:lnTo>
                        <a:pt x="112" y="59"/>
                      </a:lnTo>
                      <a:lnTo>
                        <a:pt x="99" y="55"/>
                      </a:lnTo>
                      <a:lnTo>
                        <a:pt x="106" y="55"/>
                      </a:lnTo>
                      <a:lnTo>
                        <a:pt x="119" y="61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73" name="Freeform 408"/>
                <p:cNvSpPr>
                  <a:spLocks/>
                </p:cNvSpPr>
                <p:nvPr/>
              </p:nvSpPr>
              <p:spPr bwMode="auto">
                <a:xfrm>
                  <a:off x="1450" y="1171"/>
                  <a:ext cx="38" cy="17"/>
                </a:xfrm>
                <a:custGeom>
                  <a:avLst/>
                  <a:gdLst>
                    <a:gd name="T0" fmla="*/ 3 w 120"/>
                    <a:gd name="T1" fmla="*/ 6 h 49"/>
                    <a:gd name="T2" fmla="*/ 5 w 120"/>
                    <a:gd name="T3" fmla="*/ 6 h 49"/>
                    <a:gd name="T4" fmla="*/ 6 w 120"/>
                    <a:gd name="T5" fmla="*/ 6 h 49"/>
                    <a:gd name="T6" fmla="*/ 8 w 120"/>
                    <a:gd name="T7" fmla="*/ 6 h 49"/>
                    <a:gd name="T8" fmla="*/ 9 w 120"/>
                    <a:gd name="T9" fmla="*/ 5 h 49"/>
                    <a:gd name="T10" fmla="*/ 10 w 120"/>
                    <a:gd name="T11" fmla="*/ 5 h 49"/>
                    <a:gd name="T12" fmla="*/ 10 w 120"/>
                    <a:gd name="T13" fmla="*/ 5 h 49"/>
                    <a:gd name="T14" fmla="*/ 10 w 120"/>
                    <a:gd name="T15" fmla="*/ 4 h 49"/>
                    <a:gd name="T16" fmla="*/ 11 w 120"/>
                    <a:gd name="T17" fmla="*/ 4 h 49"/>
                    <a:gd name="T18" fmla="*/ 11 w 120"/>
                    <a:gd name="T19" fmla="*/ 3 h 49"/>
                    <a:gd name="T20" fmla="*/ 12 w 120"/>
                    <a:gd name="T21" fmla="*/ 1 h 49"/>
                    <a:gd name="T22" fmla="*/ 10 w 120"/>
                    <a:gd name="T23" fmla="*/ 1 h 49"/>
                    <a:gd name="T24" fmla="*/ 9 w 120"/>
                    <a:gd name="T25" fmla="*/ 0 h 49"/>
                    <a:gd name="T26" fmla="*/ 7 w 120"/>
                    <a:gd name="T27" fmla="*/ 0 h 49"/>
                    <a:gd name="T28" fmla="*/ 5 w 120"/>
                    <a:gd name="T29" fmla="*/ 0 h 49"/>
                    <a:gd name="T30" fmla="*/ 3 w 120"/>
                    <a:gd name="T31" fmla="*/ 0 h 49"/>
                    <a:gd name="T32" fmla="*/ 2 w 120"/>
                    <a:gd name="T33" fmla="*/ 0 h 49"/>
                    <a:gd name="T34" fmla="*/ 1 w 120"/>
                    <a:gd name="T35" fmla="*/ 0 h 49"/>
                    <a:gd name="T36" fmla="*/ 0 w 120"/>
                    <a:gd name="T37" fmla="*/ 1 h 49"/>
                    <a:gd name="T38" fmla="*/ 0 w 120"/>
                    <a:gd name="T39" fmla="*/ 3 h 49"/>
                    <a:gd name="T40" fmla="*/ 0 w 120"/>
                    <a:gd name="T41" fmla="*/ 4 h 49"/>
                    <a:gd name="T42" fmla="*/ 1 w 120"/>
                    <a:gd name="T43" fmla="*/ 5 h 49"/>
                    <a:gd name="T44" fmla="*/ 1 w 120"/>
                    <a:gd name="T45" fmla="*/ 5 h 49"/>
                    <a:gd name="T46" fmla="*/ 1 w 120"/>
                    <a:gd name="T47" fmla="*/ 6 h 49"/>
                    <a:gd name="T48" fmla="*/ 2 w 120"/>
                    <a:gd name="T49" fmla="*/ 6 h 49"/>
                    <a:gd name="T50" fmla="*/ 3 w 120"/>
                    <a:gd name="T51" fmla="*/ 6 h 4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20" h="49">
                      <a:moveTo>
                        <a:pt x="27" y="49"/>
                      </a:moveTo>
                      <a:lnTo>
                        <a:pt x="47" y="49"/>
                      </a:lnTo>
                      <a:lnTo>
                        <a:pt x="64" y="48"/>
                      </a:lnTo>
                      <a:lnTo>
                        <a:pt x="78" y="46"/>
                      </a:lnTo>
                      <a:lnTo>
                        <a:pt x="90" y="43"/>
                      </a:lnTo>
                      <a:lnTo>
                        <a:pt x="96" y="39"/>
                      </a:lnTo>
                      <a:lnTo>
                        <a:pt x="100" y="37"/>
                      </a:lnTo>
                      <a:lnTo>
                        <a:pt x="104" y="34"/>
                      </a:lnTo>
                      <a:lnTo>
                        <a:pt x="108" y="31"/>
                      </a:lnTo>
                      <a:lnTo>
                        <a:pt x="114" y="22"/>
                      </a:lnTo>
                      <a:lnTo>
                        <a:pt x="120" y="12"/>
                      </a:lnTo>
                      <a:lnTo>
                        <a:pt x="102" y="6"/>
                      </a:lnTo>
                      <a:lnTo>
                        <a:pt x="84" y="3"/>
                      </a:lnTo>
                      <a:lnTo>
                        <a:pt x="66" y="1"/>
                      </a:lnTo>
                      <a:lnTo>
                        <a:pt x="50" y="0"/>
                      </a:lnTo>
                      <a:lnTo>
                        <a:pt x="34" y="1"/>
                      </a:lnTo>
                      <a:lnTo>
                        <a:pt x="20" y="2"/>
                      </a:lnTo>
                      <a:lnTo>
                        <a:pt x="9" y="4"/>
                      </a:lnTo>
                      <a:lnTo>
                        <a:pt x="0" y="6"/>
                      </a:lnTo>
                      <a:lnTo>
                        <a:pt x="0" y="30"/>
                      </a:lnTo>
                      <a:lnTo>
                        <a:pt x="2" y="35"/>
                      </a:lnTo>
                      <a:lnTo>
                        <a:pt x="6" y="38"/>
                      </a:lnTo>
                      <a:lnTo>
                        <a:pt x="9" y="41"/>
                      </a:lnTo>
                      <a:lnTo>
                        <a:pt x="13" y="45"/>
                      </a:lnTo>
                      <a:lnTo>
                        <a:pt x="20" y="48"/>
                      </a:lnTo>
                      <a:lnTo>
                        <a:pt x="27" y="49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74" name="Freeform 409"/>
                <p:cNvSpPr>
                  <a:spLocks/>
                </p:cNvSpPr>
                <p:nvPr/>
              </p:nvSpPr>
              <p:spPr bwMode="auto">
                <a:xfrm>
                  <a:off x="1441" y="1194"/>
                  <a:ext cx="26" cy="19"/>
                </a:xfrm>
                <a:custGeom>
                  <a:avLst/>
                  <a:gdLst>
                    <a:gd name="T0" fmla="*/ 3 w 85"/>
                    <a:gd name="T1" fmla="*/ 0 h 61"/>
                    <a:gd name="T2" fmla="*/ 2 w 85"/>
                    <a:gd name="T3" fmla="*/ 1 h 61"/>
                    <a:gd name="T4" fmla="*/ 1 w 85"/>
                    <a:gd name="T5" fmla="*/ 1 h 61"/>
                    <a:gd name="T6" fmla="*/ 1 w 85"/>
                    <a:gd name="T7" fmla="*/ 2 h 61"/>
                    <a:gd name="T8" fmla="*/ 0 w 85"/>
                    <a:gd name="T9" fmla="*/ 2 h 61"/>
                    <a:gd name="T10" fmla="*/ 0 w 85"/>
                    <a:gd name="T11" fmla="*/ 2 h 61"/>
                    <a:gd name="T12" fmla="*/ 0 w 85"/>
                    <a:gd name="T13" fmla="*/ 3 h 61"/>
                    <a:gd name="T14" fmla="*/ 0 w 85"/>
                    <a:gd name="T15" fmla="*/ 3 h 61"/>
                    <a:gd name="T16" fmla="*/ 0 w 85"/>
                    <a:gd name="T17" fmla="*/ 4 h 61"/>
                    <a:gd name="T18" fmla="*/ 0 w 85"/>
                    <a:gd name="T19" fmla="*/ 4 h 61"/>
                    <a:gd name="T20" fmla="*/ 1 w 85"/>
                    <a:gd name="T21" fmla="*/ 4 h 61"/>
                    <a:gd name="T22" fmla="*/ 1 w 85"/>
                    <a:gd name="T23" fmla="*/ 5 h 61"/>
                    <a:gd name="T24" fmla="*/ 2 w 85"/>
                    <a:gd name="T25" fmla="*/ 5 h 61"/>
                    <a:gd name="T26" fmla="*/ 2 w 85"/>
                    <a:gd name="T27" fmla="*/ 5 h 61"/>
                    <a:gd name="T28" fmla="*/ 3 w 85"/>
                    <a:gd name="T29" fmla="*/ 6 h 61"/>
                    <a:gd name="T30" fmla="*/ 4 w 85"/>
                    <a:gd name="T31" fmla="*/ 6 h 61"/>
                    <a:gd name="T32" fmla="*/ 5 w 85"/>
                    <a:gd name="T33" fmla="*/ 6 h 61"/>
                    <a:gd name="T34" fmla="*/ 5 w 85"/>
                    <a:gd name="T35" fmla="*/ 6 h 61"/>
                    <a:gd name="T36" fmla="*/ 6 w 85"/>
                    <a:gd name="T37" fmla="*/ 6 h 61"/>
                    <a:gd name="T38" fmla="*/ 6 w 85"/>
                    <a:gd name="T39" fmla="*/ 6 h 61"/>
                    <a:gd name="T40" fmla="*/ 6 w 85"/>
                    <a:gd name="T41" fmla="*/ 6 h 61"/>
                    <a:gd name="T42" fmla="*/ 7 w 85"/>
                    <a:gd name="T43" fmla="*/ 5 h 61"/>
                    <a:gd name="T44" fmla="*/ 7 w 85"/>
                    <a:gd name="T45" fmla="*/ 5 h 61"/>
                    <a:gd name="T46" fmla="*/ 7 w 85"/>
                    <a:gd name="T47" fmla="*/ 4 h 61"/>
                    <a:gd name="T48" fmla="*/ 8 w 85"/>
                    <a:gd name="T49" fmla="*/ 3 h 61"/>
                    <a:gd name="T50" fmla="*/ 8 w 85"/>
                    <a:gd name="T51" fmla="*/ 2 h 61"/>
                    <a:gd name="T52" fmla="*/ 8 w 85"/>
                    <a:gd name="T53" fmla="*/ 2 h 61"/>
                    <a:gd name="T54" fmla="*/ 3 w 85"/>
                    <a:gd name="T55" fmla="*/ 0 h 6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5" h="61">
                      <a:moveTo>
                        <a:pt x="33" y="0"/>
                      </a:moveTo>
                      <a:lnTo>
                        <a:pt x="22" y="5"/>
                      </a:lnTo>
                      <a:lnTo>
                        <a:pt x="11" y="12"/>
                      </a:lnTo>
                      <a:lnTo>
                        <a:pt x="6" y="17"/>
                      </a:lnTo>
                      <a:lnTo>
                        <a:pt x="3" y="21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1" y="37"/>
                      </a:lnTo>
                      <a:lnTo>
                        <a:pt x="2" y="40"/>
                      </a:lnTo>
                      <a:lnTo>
                        <a:pt x="5" y="43"/>
                      </a:lnTo>
                      <a:lnTo>
                        <a:pt x="11" y="48"/>
                      </a:lnTo>
                      <a:lnTo>
                        <a:pt x="18" y="53"/>
                      </a:lnTo>
                      <a:lnTo>
                        <a:pt x="27" y="56"/>
                      </a:lnTo>
                      <a:lnTo>
                        <a:pt x="36" y="59"/>
                      </a:lnTo>
                      <a:lnTo>
                        <a:pt x="45" y="61"/>
                      </a:lnTo>
                      <a:lnTo>
                        <a:pt x="53" y="61"/>
                      </a:lnTo>
                      <a:lnTo>
                        <a:pt x="56" y="61"/>
                      </a:lnTo>
                      <a:lnTo>
                        <a:pt x="59" y="60"/>
                      </a:lnTo>
                      <a:lnTo>
                        <a:pt x="62" y="59"/>
                      </a:lnTo>
                      <a:lnTo>
                        <a:pt x="66" y="57"/>
                      </a:lnTo>
                      <a:lnTo>
                        <a:pt x="72" y="52"/>
                      </a:lnTo>
                      <a:lnTo>
                        <a:pt x="77" y="47"/>
                      </a:lnTo>
                      <a:lnTo>
                        <a:pt x="80" y="40"/>
                      </a:lnTo>
                      <a:lnTo>
                        <a:pt x="83" y="33"/>
                      </a:lnTo>
                      <a:lnTo>
                        <a:pt x="85" y="25"/>
                      </a:lnTo>
                      <a:lnTo>
                        <a:pt x="85" y="1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75" name="Freeform 410"/>
                <p:cNvSpPr>
                  <a:spLocks/>
                </p:cNvSpPr>
                <p:nvPr/>
              </p:nvSpPr>
              <p:spPr bwMode="auto">
                <a:xfrm>
                  <a:off x="1254" y="1188"/>
                  <a:ext cx="31" cy="6"/>
                </a:xfrm>
                <a:custGeom>
                  <a:avLst/>
                  <a:gdLst>
                    <a:gd name="T0" fmla="*/ 0 w 100"/>
                    <a:gd name="T1" fmla="*/ 1 h 19"/>
                    <a:gd name="T2" fmla="*/ 1 w 100"/>
                    <a:gd name="T3" fmla="*/ 1 h 19"/>
                    <a:gd name="T4" fmla="*/ 1 w 100"/>
                    <a:gd name="T5" fmla="*/ 2 h 19"/>
                    <a:gd name="T6" fmla="*/ 2 w 100"/>
                    <a:gd name="T7" fmla="*/ 2 h 19"/>
                    <a:gd name="T8" fmla="*/ 2 w 100"/>
                    <a:gd name="T9" fmla="*/ 2 h 19"/>
                    <a:gd name="T10" fmla="*/ 10 w 100"/>
                    <a:gd name="T11" fmla="*/ 1 h 19"/>
                    <a:gd name="T12" fmla="*/ 7 w 100"/>
                    <a:gd name="T13" fmla="*/ 0 h 19"/>
                    <a:gd name="T14" fmla="*/ 5 w 100"/>
                    <a:gd name="T15" fmla="*/ 0 h 19"/>
                    <a:gd name="T16" fmla="*/ 3 w 100"/>
                    <a:gd name="T17" fmla="*/ 0 h 19"/>
                    <a:gd name="T18" fmla="*/ 2 w 100"/>
                    <a:gd name="T19" fmla="*/ 0 h 19"/>
                    <a:gd name="T20" fmla="*/ 1 w 100"/>
                    <a:gd name="T21" fmla="*/ 0 h 19"/>
                    <a:gd name="T22" fmla="*/ 0 w 100"/>
                    <a:gd name="T23" fmla="*/ 1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0" h="19">
                      <a:moveTo>
                        <a:pt x="0" y="6"/>
                      </a:moveTo>
                      <a:lnTo>
                        <a:pt x="7" y="11"/>
                      </a:lnTo>
                      <a:lnTo>
                        <a:pt x="13" y="15"/>
                      </a:lnTo>
                      <a:lnTo>
                        <a:pt x="21" y="18"/>
                      </a:lnTo>
                      <a:lnTo>
                        <a:pt x="27" y="19"/>
                      </a:lnTo>
                      <a:lnTo>
                        <a:pt x="100" y="6"/>
                      </a:lnTo>
                      <a:lnTo>
                        <a:pt x="73" y="2"/>
                      </a:lnTo>
                      <a:lnTo>
                        <a:pt x="47" y="0"/>
                      </a:lnTo>
                      <a:lnTo>
                        <a:pt x="36" y="0"/>
                      </a:lnTo>
                      <a:lnTo>
                        <a:pt x="24" y="1"/>
                      </a:lnTo>
                      <a:lnTo>
                        <a:pt x="1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76" name="Freeform 411"/>
                <p:cNvSpPr>
                  <a:spLocks/>
                </p:cNvSpPr>
                <p:nvPr/>
              </p:nvSpPr>
              <p:spPr bwMode="auto">
                <a:xfrm>
                  <a:off x="1272" y="1168"/>
                  <a:ext cx="53" cy="15"/>
                </a:xfrm>
                <a:custGeom>
                  <a:avLst/>
                  <a:gdLst>
                    <a:gd name="T0" fmla="*/ 0 w 166"/>
                    <a:gd name="T1" fmla="*/ 3 h 45"/>
                    <a:gd name="T2" fmla="*/ 0 w 166"/>
                    <a:gd name="T3" fmla="*/ 3 h 45"/>
                    <a:gd name="T4" fmla="*/ 0 w 166"/>
                    <a:gd name="T5" fmla="*/ 3 h 45"/>
                    <a:gd name="T6" fmla="*/ 1 w 166"/>
                    <a:gd name="T7" fmla="*/ 4 h 45"/>
                    <a:gd name="T8" fmla="*/ 1 w 166"/>
                    <a:gd name="T9" fmla="*/ 4 h 45"/>
                    <a:gd name="T10" fmla="*/ 3 w 166"/>
                    <a:gd name="T11" fmla="*/ 4 h 45"/>
                    <a:gd name="T12" fmla="*/ 4 w 166"/>
                    <a:gd name="T13" fmla="*/ 5 h 45"/>
                    <a:gd name="T14" fmla="*/ 8 w 166"/>
                    <a:gd name="T15" fmla="*/ 5 h 45"/>
                    <a:gd name="T16" fmla="*/ 9 w 166"/>
                    <a:gd name="T17" fmla="*/ 5 h 45"/>
                    <a:gd name="T18" fmla="*/ 17 w 166"/>
                    <a:gd name="T19" fmla="*/ 3 h 45"/>
                    <a:gd name="T20" fmla="*/ 16 w 166"/>
                    <a:gd name="T21" fmla="*/ 3 h 45"/>
                    <a:gd name="T22" fmla="*/ 14 w 166"/>
                    <a:gd name="T23" fmla="*/ 2 h 45"/>
                    <a:gd name="T24" fmla="*/ 11 w 166"/>
                    <a:gd name="T25" fmla="*/ 1 h 45"/>
                    <a:gd name="T26" fmla="*/ 8 w 166"/>
                    <a:gd name="T27" fmla="*/ 0 h 45"/>
                    <a:gd name="T28" fmla="*/ 7 w 166"/>
                    <a:gd name="T29" fmla="*/ 0 h 45"/>
                    <a:gd name="T30" fmla="*/ 5 w 166"/>
                    <a:gd name="T31" fmla="*/ 0 h 45"/>
                    <a:gd name="T32" fmla="*/ 4 w 166"/>
                    <a:gd name="T33" fmla="*/ 0 h 45"/>
                    <a:gd name="T34" fmla="*/ 3 w 166"/>
                    <a:gd name="T35" fmla="*/ 0 h 45"/>
                    <a:gd name="T36" fmla="*/ 2 w 166"/>
                    <a:gd name="T37" fmla="*/ 0 h 45"/>
                    <a:gd name="T38" fmla="*/ 1 w 166"/>
                    <a:gd name="T39" fmla="*/ 1 h 45"/>
                    <a:gd name="T40" fmla="*/ 1 w 166"/>
                    <a:gd name="T41" fmla="*/ 1 h 45"/>
                    <a:gd name="T42" fmla="*/ 1 w 166"/>
                    <a:gd name="T43" fmla="*/ 1 h 45"/>
                    <a:gd name="T44" fmla="*/ 0 w 166"/>
                    <a:gd name="T45" fmla="*/ 1 h 45"/>
                    <a:gd name="T46" fmla="*/ 0 w 166"/>
                    <a:gd name="T47" fmla="*/ 2 h 45"/>
                    <a:gd name="T48" fmla="*/ 0 w 166"/>
                    <a:gd name="T49" fmla="*/ 2 h 45"/>
                    <a:gd name="T50" fmla="*/ 0 w 166"/>
                    <a:gd name="T51" fmla="*/ 3 h 4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6" h="45">
                      <a:moveTo>
                        <a:pt x="0" y="27"/>
                      </a:moveTo>
                      <a:lnTo>
                        <a:pt x="0" y="29"/>
                      </a:lnTo>
                      <a:lnTo>
                        <a:pt x="3" y="31"/>
                      </a:lnTo>
                      <a:lnTo>
                        <a:pt x="8" y="33"/>
                      </a:lnTo>
                      <a:lnTo>
                        <a:pt x="13" y="35"/>
                      </a:lnTo>
                      <a:lnTo>
                        <a:pt x="27" y="38"/>
                      </a:lnTo>
                      <a:lnTo>
                        <a:pt x="44" y="41"/>
                      </a:lnTo>
                      <a:lnTo>
                        <a:pt x="75" y="44"/>
                      </a:lnTo>
                      <a:lnTo>
                        <a:pt x="92" y="45"/>
                      </a:lnTo>
                      <a:lnTo>
                        <a:pt x="166" y="27"/>
                      </a:lnTo>
                      <a:lnTo>
                        <a:pt x="157" y="25"/>
                      </a:lnTo>
                      <a:lnTo>
                        <a:pt x="137" y="19"/>
                      </a:lnTo>
                      <a:lnTo>
                        <a:pt x="110" y="11"/>
                      </a:lnTo>
                      <a:lnTo>
                        <a:pt x="80" y="4"/>
                      </a:lnTo>
                      <a:lnTo>
                        <a:pt x="65" y="2"/>
                      </a:lnTo>
                      <a:lnTo>
                        <a:pt x="50" y="1"/>
                      </a:lnTo>
                      <a:lnTo>
                        <a:pt x="36" y="0"/>
                      </a:lnTo>
                      <a:lnTo>
                        <a:pt x="24" y="2"/>
                      </a:lnTo>
                      <a:lnTo>
                        <a:pt x="19" y="3"/>
                      </a:lnTo>
                      <a:lnTo>
                        <a:pt x="14" y="5"/>
                      </a:lnTo>
                      <a:lnTo>
                        <a:pt x="10" y="7"/>
                      </a:lnTo>
                      <a:lnTo>
                        <a:pt x="7" y="10"/>
                      </a:lnTo>
                      <a:lnTo>
                        <a:pt x="3" y="13"/>
                      </a:lnTo>
                      <a:lnTo>
                        <a:pt x="1" y="17"/>
                      </a:lnTo>
                      <a:lnTo>
                        <a:pt x="0" y="22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77" name="Freeform 412"/>
                <p:cNvSpPr>
                  <a:spLocks/>
                </p:cNvSpPr>
                <p:nvPr/>
              </p:nvSpPr>
              <p:spPr bwMode="auto">
                <a:xfrm>
                  <a:off x="1488" y="1422"/>
                  <a:ext cx="11" cy="8"/>
                </a:xfrm>
                <a:custGeom>
                  <a:avLst/>
                  <a:gdLst>
                    <a:gd name="T0" fmla="*/ 0 w 33"/>
                    <a:gd name="T1" fmla="*/ 0 h 25"/>
                    <a:gd name="T2" fmla="*/ 0 w 33"/>
                    <a:gd name="T3" fmla="*/ 1 h 25"/>
                    <a:gd name="T4" fmla="*/ 0 w 33"/>
                    <a:gd name="T5" fmla="*/ 2 h 25"/>
                    <a:gd name="T6" fmla="*/ 1 w 33"/>
                    <a:gd name="T7" fmla="*/ 2 h 25"/>
                    <a:gd name="T8" fmla="*/ 1 w 33"/>
                    <a:gd name="T9" fmla="*/ 2 h 25"/>
                    <a:gd name="T10" fmla="*/ 2 w 33"/>
                    <a:gd name="T11" fmla="*/ 3 h 25"/>
                    <a:gd name="T12" fmla="*/ 2 w 33"/>
                    <a:gd name="T13" fmla="*/ 3 h 25"/>
                    <a:gd name="T14" fmla="*/ 3 w 33"/>
                    <a:gd name="T15" fmla="*/ 3 h 25"/>
                    <a:gd name="T16" fmla="*/ 4 w 33"/>
                    <a:gd name="T17" fmla="*/ 3 h 25"/>
                    <a:gd name="T18" fmla="*/ 4 w 33"/>
                    <a:gd name="T19" fmla="*/ 0 h 25"/>
                    <a:gd name="T20" fmla="*/ 3 w 33"/>
                    <a:gd name="T21" fmla="*/ 0 h 25"/>
                    <a:gd name="T22" fmla="*/ 2 w 33"/>
                    <a:gd name="T23" fmla="*/ 0 h 25"/>
                    <a:gd name="T24" fmla="*/ 1 w 33"/>
                    <a:gd name="T25" fmla="*/ 0 h 25"/>
                    <a:gd name="T26" fmla="*/ 0 w 33"/>
                    <a:gd name="T27" fmla="*/ 0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" h="25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3" y="15"/>
                      </a:lnTo>
                      <a:lnTo>
                        <a:pt x="6" y="20"/>
                      </a:lnTo>
                      <a:lnTo>
                        <a:pt x="11" y="22"/>
                      </a:lnTo>
                      <a:lnTo>
                        <a:pt x="16" y="24"/>
                      </a:lnTo>
                      <a:lnTo>
                        <a:pt x="22" y="25"/>
                      </a:lnTo>
                      <a:lnTo>
                        <a:pt x="27" y="25"/>
                      </a:lnTo>
                      <a:lnTo>
                        <a:pt x="33" y="25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78" name="Freeform 413"/>
                <p:cNvSpPr>
                  <a:spLocks/>
                </p:cNvSpPr>
                <p:nvPr/>
              </p:nvSpPr>
              <p:spPr bwMode="auto">
                <a:xfrm>
                  <a:off x="1605" y="1729"/>
                  <a:ext cx="16" cy="20"/>
                </a:xfrm>
                <a:custGeom>
                  <a:avLst/>
                  <a:gdLst>
                    <a:gd name="T0" fmla="*/ 0 w 48"/>
                    <a:gd name="T1" fmla="*/ 6 h 62"/>
                    <a:gd name="T2" fmla="*/ 1 w 48"/>
                    <a:gd name="T3" fmla="*/ 6 h 62"/>
                    <a:gd name="T4" fmla="*/ 2 w 48"/>
                    <a:gd name="T5" fmla="*/ 5 h 62"/>
                    <a:gd name="T6" fmla="*/ 3 w 48"/>
                    <a:gd name="T7" fmla="*/ 5 h 62"/>
                    <a:gd name="T8" fmla="*/ 4 w 48"/>
                    <a:gd name="T9" fmla="*/ 4 h 62"/>
                    <a:gd name="T10" fmla="*/ 5 w 48"/>
                    <a:gd name="T11" fmla="*/ 3 h 62"/>
                    <a:gd name="T12" fmla="*/ 5 w 48"/>
                    <a:gd name="T13" fmla="*/ 2 h 62"/>
                    <a:gd name="T14" fmla="*/ 5 w 48"/>
                    <a:gd name="T15" fmla="*/ 1 h 62"/>
                    <a:gd name="T16" fmla="*/ 5 w 48"/>
                    <a:gd name="T17" fmla="*/ 0 h 62"/>
                    <a:gd name="T18" fmla="*/ 4 w 48"/>
                    <a:gd name="T19" fmla="*/ 0 h 62"/>
                    <a:gd name="T20" fmla="*/ 4 w 48"/>
                    <a:gd name="T21" fmla="*/ 1 h 62"/>
                    <a:gd name="T22" fmla="*/ 3 w 48"/>
                    <a:gd name="T23" fmla="*/ 1 h 62"/>
                    <a:gd name="T24" fmla="*/ 2 w 48"/>
                    <a:gd name="T25" fmla="*/ 2 h 62"/>
                    <a:gd name="T26" fmla="*/ 1 w 48"/>
                    <a:gd name="T27" fmla="*/ 2 h 62"/>
                    <a:gd name="T28" fmla="*/ 1 w 48"/>
                    <a:gd name="T29" fmla="*/ 3 h 62"/>
                    <a:gd name="T30" fmla="*/ 0 w 48"/>
                    <a:gd name="T31" fmla="*/ 3 h 62"/>
                    <a:gd name="T32" fmla="*/ 0 w 48"/>
                    <a:gd name="T33" fmla="*/ 4 h 62"/>
                    <a:gd name="T34" fmla="*/ 0 w 48"/>
                    <a:gd name="T35" fmla="*/ 4 h 62"/>
                    <a:gd name="T36" fmla="*/ 0 w 48"/>
                    <a:gd name="T37" fmla="*/ 5 h 62"/>
                    <a:gd name="T38" fmla="*/ 0 w 48"/>
                    <a:gd name="T39" fmla="*/ 5 h 62"/>
                    <a:gd name="T40" fmla="*/ 0 w 48"/>
                    <a:gd name="T41" fmla="*/ 6 h 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8" h="62">
                      <a:moveTo>
                        <a:pt x="0" y="62"/>
                      </a:moveTo>
                      <a:lnTo>
                        <a:pt x="12" y="56"/>
                      </a:lnTo>
                      <a:lnTo>
                        <a:pt x="22" y="50"/>
                      </a:lnTo>
                      <a:lnTo>
                        <a:pt x="30" y="43"/>
                      </a:lnTo>
                      <a:lnTo>
                        <a:pt x="37" y="36"/>
                      </a:lnTo>
                      <a:lnTo>
                        <a:pt x="41" y="28"/>
                      </a:lnTo>
                      <a:lnTo>
                        <a:pt x="44" y="19"/>
                      </a:lnTo>
                      <a:lnTo>
                        <a:pt x="47" y="9"/>
                      </a:lnTo>
                      <a:lnTo>
                        <a:pt x="48" y="0"/>
                      </a:lnTo>
                      <a:lnTo>
                        <a:pt x="40" y="3"/>
                      </a:lnTo>
                      <a:lnTo>
                        <a:pt x="32" y="6"/>
                      </a:lnTo>
                      <a:lnTo>
                        <a:pt x="23" y="10"/>
                      </a:lnTo>
                      <a:lnTo>
                        <a:pt x="17" y="15"/>
                      </a:lnTo>
                      <a:lnTo>
                        <a:pt x="10" y="21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79" name="Freeform 414"/>
                <p:cNvSpPr>
                  <a:spLocks/>
                </p:cNvSpPr>
                <p:nvPr/>
              </p:nvSpPr>
              <p:spPr bwMode="auto">
                <a:xfrm>
                  <a:off x="1554" y="1729"/>
                  <a:ext cx="36" cy="20"/>
                </a:xfrm>
                <a:custGeom>
                  <a:avLst/>
                  <a:gdLst>
                    <a:gd name="T0" fmla="*/ 5 w 113"/>
                    <a:gd name="T1" fmla="*/ 0 h 62"/>
                    <a:gd name="T2" fmla="*/ 4 w 113"/>
                    <a:gd name="T3" fmla="*/ 1 h 62"/>
                    <a:gd name="T4" fmla="*/ 2 w 113"/>
                    <a:gd name="T5" fmla="*/ 2 h 62"/>
                    <a:gd name="T6" fmla="*/ 1 w 113"/>
                    <a:gd name="T7" fmla="*/ 3 h 62"/>
                    <a:gd name="T8" fmla="*/ 0 w 113"/>
                    <a:gd name="T9" fmla="*/ 4 h 62"/>
                    <a:gd name="T10" fmla="*/ 2 w 113"/>
                    <a:gd name="T11" fmla="*/ 5 h 62"/>
                    <a:gd name="T12" fmla="*/ 4 w 113"/>
                    <a:gd name="T13" fmla="*/ 5 h 62"/>
                    <a:gd name="T14" fmla="*/ 5 w 113"/>
                    <a:gd name="T15" fmla="*/ 6 h 62"/>
                    <a:gd name="T16" fmla="*/ 6 w 113"/>
                    <a:gd name="T17" fmla="*/ 6 h 62"/>
                    <a:gd name="T18" fmla="*/ 7 w 113"/>
                    <a:gd name="T19" fmla="*/ 6 h 62"/>
                    <a:gd name="T20" fmla="*/ 9 w 113"/>
                    <a:gd name="T21" fmla="*/ 6 h 62"/>
                    <a:gd name="T22" fmla="*/ 10 w 113"/>
                    <a:gd name="T23" fmla="*/ 6 h 62"/>
                    <a:gd name="T24" fmla="*/ 11 w 113"/>
                    <a:gd name="T25" fmla="*/ 6 h 62"/>
                    <a:gd name="T26" fmla="*/ 11 w 113"/>
                    <a:gd name="T27" fmla="*/ 6 h 62"/>
                    <a:gd name="T28" fmla="*/ 11 w 113"/>
                    <a:gd name="T29" fmla="*/ 5 h 62"/>
                    <a:gd name="T30" fmla="*/ 11 w 113"/>
                    <a:gd name="T31" fmla="*/ 5 h 62"/>
                    <a:gd name="T32" fmla="*/ 11 w 113"/>
                    <a:gd name="T33" fmla="*/ 5 h 62"/>
                    <a:gd name="T34" fmla="*/ 9 w 113"/>
                    <a:gd name="T35" fmla="*/ 4 h 62"/>
                    <a:gd name="T36" fmla="*/ 7 w 113"/>
                    <a:gd name="T37" fmla="*/ 3 h 62"/>
                    <a:gd name="T38" fmla="*/ 7 w 113"/>
                    <a:gd name="T39" fmla="*/ 3 h 62"/>
                    <a:gd name="T40" fmla="*/ 6 w 113"/>
                    <a:gd name="T41" fmla="*/ 3 h 62"/>
                    <a:gd name="T42" fmla="*/ 6 w 113"/>
                    <a:gd name="T43" fmla="*/ 2 h 62"/>
                    <a:gd name="T44" fmla="*/ 5 w 113"/>
                    <a:gd name="T45" fmla="*/ 2 h 62"/>
                    <a:gd name="T46" fmla="*/ 5 w 113"/>
                    <a:gd name="T47" fmla="*/ 2 h 62"/>
                    <a:gd name="T48" fmla="*/ 5 w 113"/>
                    <a:gd name="T49" fmla="*/ 1 h 62"/>
                    <a:gd name="T50" fmla="*/ 5 w 113"/>
                    <a:gd name="T51" fmla="*/ 1 h 62"/>
                    <a:gd name="T52" fmla="*/ 5 w 113"/>
                    <a:gd name="T53" fmla="*/ 0 h 6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13" h="62">
                      <a:moveTo>
                        <a:pt x="47" y="0"/>
                      </a:moveTo>
                      <a:lnTo>
                        <a:pt x="36" y="7"/>
                      </a:lnTo>
                      <a:lnTo>
                        <a:pt x="23" y="17"/>
                      </a:lnTo>
                      <a:lnTo>
                        <a:pt x="11" y="27"/>
                      </a:lnTo>
                      <a:lnTo>
                        <a:pt x="0" y="37"/>
                      </a:lnTo>
                      <a:lnTo>
                        <a:pt x="22" y="46"/>
                      </a:lnTo>
                      <a:lnTo>
                        <a:pt x="41" y="54"/>
                      </a:lnTo>
                      <a:lnTo>
                        <a:pt x="51" y="57"/>
                      </a:lnTo>
                      <a:lnTo>
                        <a:pt x="62" y="59"/>
                      </a:lnTo>
                      <a:lnTo>
                        <a:pt x="73" y="61"/>
                      </a:lnTo>
                      <a:lnTo>
                        <a:pt x="87" y="62"/>
                      </a:lnTo>
                      <a:lnTo>
                        <a:pt x="97" y="61"/>
                      </a:lnTo>
                      <a:lnTo>
                        <a:pt x="106" y="58"/>
                      </a:lnTo>
                      <a:lnTo>
                        <a:pt x="109" y="56"/>
                      </a:lnTo>
                      <a:lnTo>
                        <a:pt x="111" y="54"/>
                      </a:lnTo>
                      <a:lnTo>
                        <a:pt x="113" y="52"/>
                      </a:lnTo>
                      <a:lnTo>
                        <a:pt x="113" y="49"/>
                      </a:lnTo>
                      <a:lnTo>
                        <a:pt x="91" y="41"/>
                      </a:lnTo>
                      <a:lnTo>
                        <a:pt x="70" y="32"/>
                      </a:lnTo>
                      <a:lnTo>
                        <a:pt x="65" y="29"/>
                      </a:lnTo>
                      <a:lnTo>
                        <a:pt x="61" y="26"/>
                      </a:lnTo>
                      <a:lnTo>
                        <a:pt x="57" y="23"/>
                      </a:lnTo>
                      <a:lnTo>
                        <a:pt x="54" y="20"/>
                      </a:lnTo>
                      <a:lnTo>
                        <a:pt x="51" y="16"/>
                      </a:lnTo>
                      <a:lnTo>
                        <a:pt x="48" y="10"/>
                      </a:lnTo>
                      <a:lnTo>
                        <a:pt x="47" y="5"/>
                      </a:lnTo>
                      <a:lnTo>
                        <a:pt x="47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80" name="Freeform 415"/>
                <p:cNvSpPr>
                  <a:spLocks/>
                </p:cNvSpPr>
                <p:nvPr/>
              </p:nvSpPr>
              <p:spPr bwMode="auto">
                <a:xfrm>
                  <a:off x="1748" y="1188"/>
                  <a:ext cx="29" cy="15"/>
                </a:xfrm>
                <a:custGeom>
                  <a:avLst/>
                  <a:gdLst>
                    <a:gd name="T0" fmla="*/ 0 w 93"/>
                    <a:gd name="T1" fmla="*/ 0 h 50"/>
                    <a:gd name="T2" fmla="*/ 2 w 93"/>
                    <a:gd name="T3" fmla="*/ 0 h 50"/>
                    <a:gd name="T4" fmla="*/ 3 w 93"/>
                    <a:gd name="T5" fmla="*/ 0 h 50"/>
                    <a:gd name="T6" fmla="*/ 4 w 93"/>
                    <a:gd name="T7" fmla="*/ 0 h 50"/>
                    <a:gd name="T8" fmla="*/ 6 w 93"/>
                    <a:gd name="T9" fmla="*/ 1 h 50"/>
                    <a:gd name="T10" fmla="*/ 6 w 93"/>
                    <a:gd name="T11" fmla="*/ 1 h 50"/>
                    <a:gd name="T12" fmla="*/ 7 w 93"/>
                    <a:gd name="T13" fmla="*/ 1 h 50"/>
                    <a:gd name="T14" fmla="*/ 7 w 93"/>
                    <a:gd name="T15" fmla="*/ 1 h 50"/>
                    <a:gd name="T16" fmla="*/ 8 w 93"/>
                    <a:gd name="T17" fmla="*/ 2 h 50"/>
                    <a:gd name="T18" fmla="*/ 8 w 93"/>
                    <a:gd name="T19" fmla="*/ 2 h 50"/>
                    <a:gd name="T20" fmla="*/ 9 w 93"/>
                    <a:gd name="T21" fmla="*/ 2 h 50"/>
                    <a:gd name="T22" fmla="*/ 9 w 93"/>
                    <a:gd name="T23" fmla="*/ 3 h 50"/>
                    <a:gd name="T24" fmla="*/ 9 w 93"/>
                    <a:gd name="T25" fmla="*/ 3 h 50"/>
                    <a:gd name="T26" fmla="*/ 8 w 93"/>
                    <a:gd name="T27" fmla="*/ 3 h 50"/>
                    <a:gd name="T28" fmla="*/ 7 w 93"/>
                    <a:gd name="T29" fmla="*/ 4 h 50"/>
                    <a:gd name="T30" fmla="*/ 6 w 93"/>
                    <a:gd name="T31" fmla="*/ 4 h 50"/>
                    <a:gd name="T32" fmla="*/ 5 w 93"/>
                    <a:gd name="T33" fmla="*/ 4 h 50"/>
                    <a:gd name="T34" fmla="*/ 4 w 93"/>
                    <a:gd name="T35" fmla="*/ 4 h 50"/>
                    <a:gd name="T36" fmla="*/ 3 w 93"/>
                    <a:gd name="T37" fmla="*/ 5 h 50"/>
                    <a:gd name="T38" fmla="*/ 3 w 93"/>
                    <a:gd name="T39" fmla="*/ 5 h 50"/>
                    <a:gd name="T40" fmla="*/ 3 w 93"/>
                    <a:gd name="T41" fmla="*/ 4 h 50"/>
                    <a:gd name="T42" fmla="*/ 2 w 93"/>
                    <a:gd name="T43" fmla="*/ 4 h 50"/>
                    <a:gd name="T44" fmla="*/ 2 w 93"/>
                    <a:gd name="T45" fmla="*/ 4 h 50"/>
                    <a:gd name="T46" fmla="*/ 2 w 93"/>
                    <a:gd name="T47" fmla="*/ 4 h 50"/>
                    <a:gd name="T48" fmla="*/ 2 w 93"/>
                    <a:gd name="T49" fmla="*/ 3 h 50"/>
                    <a:gd name="T50" fmla="*/ 2 w 93"/>
                    <a:gd name="T51" fmla="*/ 3 h 50"/>
                    <a:gd name="T52" fmla="*/ 2 w 93"/>
                    <a:gd name="T53" fmla="*/ 2 h 50"/>
                    <a:gd name="T54" fmla="*/ 2 w 93"/>
                    <a:gd name="T55" fmla="*/ 2 h 50"/>
                    <a:gd name="T56" fmla="*/ 2 w 93"/>
                    <a:gd name="T57" fmla="*/ 2 h 50"/>
                    <a:gd name="T58" fmla="*/ 0 w 93"/>
                    <a:gd name="T59" fmla="*/ 2 h 50"/>
                    <a:gd name="T60" fmla="*/ 0 w 93"/>
                    <a:gd name="T61" fmla="*/ 0 h 5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93" h="5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0" y="1"/>
                      </a:lnTo>
                      <a:lnTo>
                        <a:pt x="45" y="2"/>
                      </a:lnTo>
                      <a:lnTo>
                        <a:pt x="59" y="5"/>
                      </a:lnTo>
                      <a:lnTo>
                        <a:pt x="64" y="7"/>
                      </a:lnTo>
                      <a:lnTo>
                        <a:pt x="71" y="9"/>
                      </a:lnTo>
                      <a:lnTo>
                        <a:pt x="75" y="12"/>
                      </a:lnTo>
                      <a:lnTo>
                        <a:pt x="81" y="16"/>
                      </a:lnTo>
                      <a:lnTo>
                        <a:pt x="85" y="20"/>
                      </a:lnTo>
                      <a:lnTo>
                        <a:pt x="89" y="25"/>
                      </a:lnTo>
                      <a:lnTo>
                        <a:pt x="91" y="30"/>
                      </a:lnTo>
                      <a:lnTo>
                        <a:pt x="93" y="37"/>
                      </a:lnTo>
                      <a:lnTo>
                        <a:pt x="79" y="37"/>
                      </a:lnTo>
                      <a:lnTo>
                        <a:pt x="68" y="39"/>
                      </a:lnTo>
                      <a:lnTo>
                        <a:pt x="60" y="41"/>
                      </a:lnTo>
                      <a:lnTo>
                        <a:pt x="52" y="43"/>
                      </a:lnTo>
                      <a:lnTo>
                        <a:pt x="42" y="47"/>
                      </a:lnTo>
                      <a:lnTo>
                        <a:pt x="33" y="50"/>
                      </a:lnTo>
                      <a:lnTo>
                        <a:pt x="30" y="50"/>
                      </a:lnTo>
                      <a:lnTo>
                        <a:pt x="28" y="48"/>
                      </a:lnTo>
                      <a:lnTo>
                        <a:pt x="26" y="47"/>
                      </a:lnTo>
                      <a:lnTo>
                        <a:pt x="25" y="45"/>
                      </a:lnTo>
                      <a:lnTo>
                        <a:pt x="23" y="41"/>
                      </a:lnTo>
                      <a:lnTo>
                        <a:pt x="22" y="36"/>
                      </a:lnTo>
                      <a:lnTo>
                        <a:pt x="22" y="31"/>
                      </a:lnTo>
                      <a:lnTo>
                        <a:pt x="23" y="26"/>
                      </a:lnTo>
                      <a:lnTo>
                        <a:pt x="24" y="22"/>
                      </a:lnTo>
                      <a:lnTo>
                        <a:pt x="26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81" name="Freeform 416"/>
                <p:cNvSpPr>
                  <a:spLocks/>
                </p:cNvSpPr>
                <p:nvPr/>
              </p:nvSpPr>
              <p:spPr bwMode="auto">
                <a:xfrm>
                  <a:off x="1436" y="1246"/>
                  <a:ext cx="331" cy="198"/>
                </a:xfrm>
                <a:custGeom>
                  <a:avLst/>
                  <a:gdLst>
                    <a:gd name="T0" fmla="*/ 2 w 1029"/>
                    <a:gd name="T1" fmla="*/ 12 h 604"/>
                    <a:gd name="T2" fmla="*/ 7 w 1029"/>
                    <a:gd name="T3" fmla="*/ 7 h 604"/>
                    <a:gd name="T4" fmla="*/ 28 w 1029"/>
                    <a:gd name="T5" fmla="*/ 0 h 604"/>
                    <a:gd name="T6" fmla="*/ 21 w 1029"/>
                    <a:gd name="T7" fmla="*/ 5 h 604"/>
                    <a:gd name="T8" fmla="*/ 19 w 1029"/>
                    <a:gd name="T9" fmla="*/ 11 h 604"/>
                    <a:gd name="T10" fmla="*/ 28 w 1029"/>
                    <a:gd name="T11" fmla="*/ 7 h 604"/>
                    <a:gd name="T12" fmla="*/ 41 w 1029"/>
                    <a:gd name="T13" fmla="*/ 2 h 604"/>
                    <a:gd name="T14" fmla="*/ 45 w 1029"/>
                    <a:gd name="T15" fmla="*/ 3 h 604"/>
                    <a:gd name="T16" fmla="*/ 45 w 1029"/>
                    <a:gd name="T17" fmla="*/ 8 h 604"/>
                    <a:gd name="T18" fmla="*/ 60 w 1029"/>
                    <a:gd name="T19" fmla="*/ 9 h 604"/>
                    <a:gd name="T20" fmla="*/ 70 w 1029"/>
                    <a:gd name="T21" fmla="*/ 10 h 604"/>
                    <a:gd name="T22" fmla="*/ 78 w 1029"/>
                    <a:gd name="T23" fmla="*/ 12 h 604"/>
                    <a:gd name="T24" fmla="*/ 78 w 1029"/>
                    <a:gd name="T25" fmla="*/ 14 h 604"/>
                    <a:gd name="T26" fmla="*/ 74 w 1029"/>
                    <a:gd name="T27" fmla="*/ 20 h 604"/>
                    <a:gd name="T28" fmla="*/ 83 w 1029"/>
                    <a:gd name="T29" fmla="*/ 18 h 604"/>
                    <a:gd name="T30" fmla="*/ 90 w 1029"/>
                    <a:gd name="T31" fmla="*/ 21 h 604"/>
                    <a:gd name="T32" fmla="*/ 88 w 1029"/>
                    <a:gd name="T33" fmla="*/ 26 h 604"/>
                    <a:gd name="T34" fmla="*/ 81 w 1029"/>
                    <a:gd name="T35" fmla="*/ 27 h 604"/>
                    <a:gd name="T36" fmla="*/ 89 w 1029"/>
                    <a:gd name="T37" fmla="*/ 30 h 604"/>
                    <a:gd name="T38" fmla="*/ 93 w 1029"/>
                    <a:gd name="T39" fmla="*/ 35 h 604"/>
                    <a:gd name="T40" fmla="*/ 101 w 1029"/>
                    <a:gd name="T41" fmla="*/ 35 h 604"/>
                    <a:gd name="T42" fmla="*/ 106 w 1029"/>
                    <a:gd name="T43" fmla="*/ 38 h 604"/>
                    <a:gd name="T44" fmla="*/ 97 w 1029"/>
                    <a:gd name="T45" fmla="*/ 44 h 604"/>
                    <a:gd name="T46" fmla="*/ 93 w 1029"/>
                    <a:gd name="T47" fmla="*/ 45 h 604"/>
                    <a:gd name="T48" fmla="*/ 90 w 1029"/>
                    <a:gd name="T49" fmla="*/ 48 h 604"/>
                    <a:gd name="T50" fmla="*/ 86 w 1029"/>
                    <a:gd name="T51" fmla="*/ 45 h 604"/>
                    <a:gd name="T52" fmla="*/ 88 w 1029"/>
                    <a:gd name="T53" fmla="*/ 42 h 604"/>
                    <a:gd name="T54" fmla="*/ 82 w 1029"/>
                    <a:gd name="T55" fmla="*/ 41 h 604"/>
                    <a:gd name="T56" fmla="*/ 78 w 1029"/>
                    <a:gd name="T57" fmla="*/ 39 h 604"/>
                    <a:gd name="T58" fmla="*/ 77 w 1029"/>
                    <a:gd name="T59" fmla="*/ 42 h 604"/>
                    <a:gd name="T60" fmla="*/ 77 w 1029"/>
                    <a:gd name="T61" fmla="*/ 48 h 604"/>
                    <a:gd name="T62" fmla="*/ 82 w 1029"/>
                    <a:gd name="T63" fmla="*/ 56 h 604"/>
                    <a:gd name="T64" fmla="*/ 80 w 1029"/>
                    <a:gd name="T65" fmla="*/ 59 h 604"/>
                    <a:gd name="T66" fmla="*/ 73 w 1029"/>
                    <a:gd name="T67" fmla="*/ 60 h 604"/>
                    <a:gd name="T68" fmla="*/ 64 w 1029"/>
                    <a:gd name="T69" fmla="*/ 55 h 604"/>
                    <a:gd name="T70" fmla="*/ 69 w 1029"/>
                    <a:gd name="T71" fmla="*/ 61 h 604"/>
                    <a:gd name="T72" fmla="*/ 69 w 1029"/>
                    <a:gd name="T73" fmla="*/ 65 h 604"/>
                    <a:gd name="T74" fmla="*/ 54 w 1029"/>
                    <a:gd name="T75" fmla="*/ 61 h 604"/>
                    <a:gd name="T76" fmla="*/ 49 w 1029"/>
                    <a:gd name="T77" fmla="*/ 56 h 604"/>
                    <a:gd name="T78" fmla="*/ 42 w 1029"/>
                    <a:gd name="T79" fmla="*/ 51 h 604"/>
                    <a:gd name="T80" fmla="*/ 38 w 1029"/>
                    <a:gd name="T81" fmla="*/ 49 h 604"/>
                    <a:gd name="T82" fmla="*/ 41 w 1029"/>
                    <a:gd name="T83" fmla="*/ 47 h 604"/>
                    <a:gd name="T84" fmla="*/ 48 w 1029"/>
                    <a:gd name="T85" fmla="*/ 43 h 604"/>
                    <a:gd name="T86" fmla="*/ 52 w 1029"/>
                    <a:gd name="T87" fmla="*/ 41 h 604"/>
                    <a:gd name="T88" fmla="*/ 60 w 1029"/>
                    <a:gd name="T89" fmla="*/ 41 h 604"/>
                    <a:gd name="T90" fmla="*/ 64 w 1029"/>
                    <a:gd name="T91" fmla="*/ 42 h 604"/>
                    <a:gd name="T92" fmla="*/ 71 w 1029"/>
                    <a:gd name="T93" fmla="*/ 42 h 604"/>
                    <a:gd name="T94" fmla="*/ 60 w 1029"/>
                    <a:gd name="T95" fmla="*/ 38 h 604"/>
                    <a:gd name="T96" fmla="*/ 56 w 1029"/>
                    <a:gd name="T97" fmla="*/ 39 h 604"/>
                    <a:gd name="T98" fmla="*/ 56 w 1029"/>
                    <a:gd name="T99" fmla="*/ 38 h 604"/>
                    <a:gd name="T100" fmla="*/ 60 w 1029"/>
                    <a:gd name="T101" fmla="*/ 33 h 604"/>
                    <a:gd name="T102" fmla="*/ 60 w 1029"/>
                    <a:gd name="T103" fmla="*/ 30 h 604"/>
                    <a:gd name="T104" fmla="*/ 54 w 1029"/>
                    <a:gd name="T105" fmla="*/ 27 h 604"/>
                    <a:gd name="T106" fmla="*/ 49 w 1029"/>
                    <a:gd name="T107" fmla="*/ 21 h 604"/>
                    <a:gd name="T108" fmla="*/ 45 w 1029"/>
                    <a:gd name="T109" fmla="*/ 18 h 604"/>
                    <a:gd name="T110" fmla="*/ 42 w 1029"/>
                    <a:gd name="T111" fmla="*/ 17 h 604"/>
                    <a:gd name="T112" fmla="*/ 39 w 1029"/>
                    <a:gd name="T113" fmla="*/ 22 h 604"/>
                    <a:gd name="T114" fmla="*/ 22 w 1029"/>
                    <a:gd name="T115" fmla="*/ 19 h 604"/>
                    <a:gd name="T116" fmla="*/ 12 w 1029"/>
                    <a:gd name="T117" fmla="*/ 20 h 604"/>
                    <a:gd name="T118" fmla="*/ 8 w 1029"/>
                    <a:gd name="T119" fmla="*/ 20 h 604"/>
                    <a:gd name="T120" fmla="*/ 2 w 1029"/>
                    <a:gd name="T121" fmla="*/ 19 h 604"/>
                    <a:gd name="T122" fmla="*/ 1 w 1029"/>
                    <a:gd name="T123" fmla="*/ 17 h 604"/>
                    <a:gd name="T124" fmla="*/ 8 w 1029"/>
                    <a:gd name="T125" fmla="*/ 16 h 60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29" h="604">
                      <a:moveTo>
                        <a:pt x="73" y="129"/>
                      </a:moveTo>
                      <a:lnTo>
                        <a:pt x="34" y="129"/>
                      </a:lnTo>
                      <a:lnTo>
                        <a:pt x="28" y="128"/>
                      </a:lnTo>
                      <a:lnTo>
                        <a:pt x="24" y="125"/>
                      </a:lnTo>
                      <a:lnTo>
                        <a:pt x="22" y="121"/>
                      </a:lnTo>
                      <a:lnTo>
                        <a:pt x="20" y="117"/>
                      </a:lnTo>
                      <a:lnTo>
                        <a:pt x="20" y="112"/>
                      </a:lnTo>
                      <a:lnTo>
                        <a:pt x="22" y="107"/>
                      </a:lnTo>
                      <a:lnTo>
                        <a:pt x="24" y="102"/>
                      </a:lnTo>
                      <a:lnTo>
                        <a:pt x="26" y="97"/>
                      </a:lnTo>
                      <a:lnTo>
                        <a:pt x="34" y="87"/>
                      </a:lnTo>
                      <a:lnTo>
                        <a:pt x="42" y="77"/>
                      </a:lnTo>
                      <a:lnTo>
                        <a:pt x="54" y="69"/>
                      </a:lnTo>
                      <a:lnTo>
                        <a:pt x="67" y="60"/>
                      </a:lnTo>
                      <a:lnTo>
                        <a:pt x="81" y="52"/>
                      </a:lnTo>
                      <a:lnTo>
                        <a:pt x="96" y="45"/>
                      </a:lnTo>
                      <a:lnTo>
                        <a:pt x="128" y="30"/>
                      </a:lnTo>
                      <a:lnTo>
                        <a:pt x="160" y="18"/>
                      </a:lnTo>
                      <a:lnTo>
                        <a:pt x="190" y="8"/>
                      </a:lnTo>
                      <a:lnTo>
                        <a:pt x="213" y="0"/>
                      </a:lnTo>
                      <a:lnTo>
                        <a:pt x="266" y="0"/>
                      </a:lnTo>
                      <a:lnTo>
                        <a:pt x="264" y="7"/>
                      </a:lnTo>
                      <a:lnTo>
                        <a:pt x="260" y="14"/>
                      </a:lnTo>
                      <a:lnTo>
                        <a:pt x="255" y="19"/>
                      </a:lnTo>
                      <a:lnTo>
                        <a:pt x="250" y="24"/>
                      </a:lnTo>
                      <a:lnTo>
                        <a:pt x="236" y="32"/>
                      </a:lnTo>
                      <a:lnTo>
                        <a:pt x="220" y="40"/>
                      </a:lnTo>
                      <a:lnTo>
                        <a:pt x="205" y="47"/>
                      </a:lnTo>
                      <a:lnTo>
                        <a:pt x="192" y="55"/>
                      </a:lnTo>
                      <a:lnTo>
                        <a:pt x="187" y="60"/>
                      </a:lnTo>
                      <a:lnTo>
                        <a:pt x="183" y="66"/>
                      </a:lnTo>
                      <a:lnTo>
                        <a:pt x="181" y="72"/>
                      </a:lnTo>
                      <a:lnTo>
                        <a:pt x="180" y="80"/>
                      </a:lnTo>
                      <a:lnTo>
                        <a:pt x="180" y="95"/>
                      </a:lnTo>
                      <a:lnTo>
                        <a:pt x="180" y="105"/>
                      </a:lnTo>
                      <a:lnTo>
                        <a:pt x="198" y="104"/>
                      </a:lnTo>
                      <a:lnTo>
                        <a:pt x="216" y="101"/>
                      </a:lnTo>
                      <a:lnTo>
                        <a:pt x="233" y="97"/>
                      </a:lnTo>
                      <a:lnTo>
                        <a:pt x="252" y="93"/>
                      </a:lnTo>
                      <a:lnTo>
                        <a:pt x="252" y="82"/>
                      </a:lnTo>
                      <a:lnTo>
                        <a:pt x="252" y="67"/>
                      </a:lnTo>
                      <a:lnTo>
                        <a:pt x="274" y="60"/>
                      </a:lnTo>
                      <a:lnTo>
                        <a:pt x="295" y="51"/>
                      </a:lnTo>
                      <a:lnTo>
                        <a:pt x="316" y="42"/>
                      </a:lnTo>
                      <a:lnTo>
                        <a:pt x="336" y="32"/>
                      </a:lnTo>
                      <a:lnTo>
                        <a:pt x="355" y="24"/>
                      </a:lnTo>
                      <a:lnTo>
                        <a:pt x="376" y="18"/>
                      </a:lnTo>
                      <a:lnTo>
                        <a:pt x="386" y="15"/>
                      </a:lnTo>
                      <a:lnTo>
                        <a:pt x="397" y="14"/>
                      </a:lnTo>
                      <a:lnTo>
                        <a:pt x="408" y="12"/>
                      </a:lnTo>
                      <a:lnTo>
                        <a:pt x="419" y="12"/>
                      </a:lnTo>
                      <a:lnTo>
                        <a:pt x="422" y="12"/>
                      </a:lnTo>
                      <a:lnTo>
                        <a:pt x="426" y="14"/>
                      </a:lnTo>
                      <a:lnTo>
                        <a:pt x="429" y="15"/>
                      </a:lnTo>
                      <a:lnTo>
                        <a:pt x="432" y="18"/>
                      </a:lnTo>
                      <a:lnTo>
                        <a:pt x="438" y="23"/>
                      </a:lnTo>
                      <a:lnTo>
                        <a:pt x="443" y="30"/>
                      </a:lnTo>
                      <a:lnTo>
                        <a:pt x="450" y="44"/>
                      </a:lnTo>
                      <a:lnTo>
                        <a:pt x="452" y="49"/>
                      </a:lnTo>
                      <a:lnTo>
                        <a:pt x="443" y="57"/>
                      </a:lnTo>
                      <a:lnTo>
                        <a:pt x="437" y="64"/>
                      </a:lnTo>
                      <a:lnTo>
                        <a:pt x="434" y="68"/>
                      </a:lnTo>
                      <a:lnTo>
                        <a:pt x="433" y="71"/>
                      </a:lnTo>
                      <a:lnTo>
                        <a:pt x="432" y="75"/>
                      </a:lnTo>
                      <a:lnTo>
                        <a:pt x="432" y="80"/>
                      </a:lnTo>
                      <a:lnTo>
                        <a:pt x="467" y="80"/>
                      </a:lnTo>
                      <a:lnTo>
                        <a:pt x="504" y="80"/>
                      </a:lnTo>
                      <a:lnTo>
                        <a:pt x="536" y="80"/>
                      </a:lnTo>
                      <a:lnTo>
                        <a:pt x="565" y="80"/>
                      </a:lnTo>
                      <a:lnTo>
                        <a:pt x="581" y="80"/>
                      </a:lnTo>
                      <a:lnTo>
                        <a:pt x="601" y="83"/>
                      </a:lnTo>
                      <a:lnTo>
                        <a:pt x="621" y="85"/>
                      </a:lnTo>
                      <a:lnTo>
                        <a:pt x="637" y="86"/>
                      </a:lnTo>
                      <a:lnTo>
                        <a:pt x="648" y="86"/>
                      </a:lnTo>
                      <a:lnTo>
                        <a:pt x="658" y="87"/>
                      </a:lnTo>
                      <a:lnTo>
                        <a:pt x="667" y="88"/>
                      </a:lnTo>
                      <a:lnTo>
                        <a:pt x="675" y="89"/>
                      </a:lnTo>
                      <a:lnTo>
                        <a:pt x="690" y="94"/>
                      </a:lnTo>
                      <a:lnTo>
                        <a:pt x="702" y="99"/>
                      </a:lnTo>
                      <a:lnTo>
                        <a:pt x="715" y="103"/>
                      </a:lnTo>
                      <a:lnTo>
                        <a:pt x="728" y="107"/>
                      </a:lnTo>
                      <a:lnTo>
                        <a:pt x="734" y="109"/>
                      </a:lnTo>
                      <a:lnTo>
                        <a:pt x="742" y="110"/>
                      </a:lnTo>
                      <a:lnTo>
                        <a:pt x="749" y="111"/>
                      </a:lnTo>
                      <a:lnTo>
                        <a:pt x="757" y="111"/>
                      </a:lnTo>
                      <a:lnTo>
                        <a:pt x="753" y="115"/>
                      </a:lnTo>
                      <a:lnTo>
                        <a:pt x="751" y="119"/>
                      </a:lnTo>
                      <a:lnTo>
                        <a:pt x="748" y="122"/>
                      </a:lnTo>
                      <a:lnTo>
                        <a:pt x="747" y="125"/>
                      </a:lnTo>
                      <a:lnTo>
                        <a:pt x="747" y="130"/>
                      </a:lnTo>
                      <a:lnTo>
                        <a:pt x="749" y="134"/>
                      </a:lnTo>
                      <a:lnTo>
                        <a:pt x="752" y="138"/>
                      </a:lnTo>
                      <a:lnTo>
                        <a:pt x="754" y="142"/>
                      </a:lnTo>
                      <a:lnTo>
                        <a:pt x="754" y="145"/>
                      </a:lnTo>
                      <a:lnTo>
                        <a:pt x="754" y="147"/>
                      </a:lnTo>
                      <a:lnTo>
                        <a:pt x="753" y="151"/>
                      </a:lnTo>
                      <a:lnTo>
                        <a:pt x="751" y="154"/>
                      </a:lnTo>
                      <a:lnTo>
                        <a:pt x="711" y="184"/>
                      </a:lnTo>
                      <a:lnTo>
                        <a:pt x="728" y="179"/>
                      </a:lnTo>
                      <a:lnTo>
                        <a:pt x="746" y="172"/>
                      </a:lnTo>
                      <a:lnTo>
                        <a:pt x="764" y="166"/>
                      </a:lnTo>
                      <a:lnTo>
                        <a:pt x="777" y="160"/>
                      </a:lnTo>
                      <a:lnTo>
                        <a:pt x="798" y="160"/>
                      </a:lnTo>
                      <a:lnTo>
                        <a:pt x="797" y="164"/>
                      </a:lnTo>
                      <a:lnTo>
                        <a:pt x="799" y="168"/>
                      </a:lnTo>
                      <a:lnTo>
                        <a:pt x="802" y="172"/>
                      </a:lnTo>
                      <a:lnTo>
                        <a:pt x="807" y="174"/>
                      </a:lnTo>
                      <a:lnTo>
                        <a:pt x="820" y="179"/>
                      </a:lnTo>
                      <a:lnTo>
                        <a:pt x="834" y="183"/>
                      </a:lnTo>
                      <a:lnTo>
                        <a:pt x="848" y="186"/>
                      </a:lnTo>
                      <a:lnTo>
                        <a:pt x="860" y="189"/>
                      </a:lnTo>
                      <a:lnTo>
                        <a:pt x="866" y="191"/>
                      </a:lnTo>
                      <a:lnTo>
                        <a:pt x="869" y="192"/>
                      </a:lnTo>
                      <a:lnTo>
                        <a:pt x="870" y="194"/>
                      </a:lnTo>
                      <a:lnTo>
                        <a:pt x="870" y="196"/>
                      </a:lnTo>
                      <a:lnTo>
                        <a:pt x="864" y="234"/>
                      </a:lnTo>
                      <a:lnTo>
                        <a:pt x="863" y="236"/>
                      </a:lnTo>
                      <a:lnTo>
                        <a:pt x="860" y="238"/>
                      </a:lnTo>
                      <a:lnTo>
                        <a:pt x="856" y="239"/>
                      </a:lnTo>
                      <a:lnTo>
                        <a:pt x="852" y="240"/>
                      </a:lnTo>
                      <a:lnTo>
                        <a:pt x="838" y="242"/>
                      </a:lnTo>
                      <a:lnTo>
                        <a:pt x="824" y="243"/>
                      </a:lnTo>
                      <a:lnTo>
                        <a:pt x="809" y="244"/>
                      </a:lnTo>
                      <a:lnTo>
                        <a:pt x="797" y="246"/>
                      </a:lnTo>
                      <a:lnTo>
                        <a:pt x="791" y="247"/>
                      </a:lnTo>
                      <a:lnTo>
                        <a:pt x="788" y="248"/>
                      </a:lnTo>
                      <a:lnTo>
                        <a:pt x="785" y="250"/>
                      </a:lnTo>
                      <a:lnTo>
                        <a:pt x="784" y="252"/>
                      </a:lnTo>
                      <a:lnTo>
                        <a:pt x="799" y="262"/>
                      </a:lnTo>
                      <a:lnTo>
                        <a:pt x="813" y="269"/>
                      </a:lnTo>
                      <a:lnTo>
                        <a:pt x="827" y="275"/>
                      </a:lnTo>
                      <a:lnTo>
                        <a:pt x="843" y="280"/>
                      </a:lnTo>
                      <a:lnTo>
                        <a:pt x="859" y="284"/>
                      </a:lnTo>
                      <a:lnTo>
                        <a:pt x="877" y="287"/>
                      </a:lnTo>
                      <a:lnTo>
                        <a:pt x="896" y="289"/>
                      </a:lnTo>
                      <a:lnTo>
                        <a:pt x="916" y="289"/>
                      </a:lnTo>
                      <a:lnTo>
                        <a:pt x="915" y="298"/>
                      </a:lnTo>
                      <a:lnTo>
                        <a:pt x="913" y="307"/>
                      </a:lnTo>
                      <a:lnTo>
                        <a:pt x="909" y="317"/>
                      </a:lnTo>
                      <a:lnTo>
                        <a:pt x="903" y="327"/>
                      </a:lnTo>
                      <a:lnTo>
                        <a:pt x="914" y="330"/>
                      </a:lnTo>
                      <a:lnTo>
                        <a:pt x="925" y="333"/>
                      </a:lnTo>
                      <a:lnTo>
                        <a:pt x="937" y="333"/>
                      </a:lnTo>
                      <a:lnTo>
                        <a:pt x="948" y="333"/>
                      </a:lnTo>
                      <a:lnTo>
                        <a:pt x="959" y="332"/>
                      </a:lnTo>
                      <a:lnTo>
                        <a:pt x="969" y="331"/>
                      </a:lnTo>
                      <a:lnTo>
                        <a:pt x="977" y="329"/>
                      </a:lnTo>
                      <a:lnTo>
                        <a:pt x="983" y="327"/>
                      </a:lnTo>
                      <a:lnTo>
                        <a:pt x="987" y="333"/>
                      </a:lnTo>
                      <a:lnTo>
                        <a:pt x="991" y="337"/>
                      </a:lnTo>
                      <a:lnTo>
                        <a:pt x="995" y="341"/>
                      </a:lnTo>
                      <a:lnTo>
                        <a:pt x="1002" y="343"/>
                      </a:lnTo>
                      <a:lnTo>
                        <a:pt x="1015" y="347"/>
                      </a:lnTo>
                      <a:lnTo>
                        <a:pt x="1029" y="351"/>
                      </a:lnTo>
                      <a:lnTo>
                        <a:pt x="1012" y="360"/>
                      </a:lnTo>
                      <a:lnTo>
                        <a:pt x="997" y="371"/>
                      </a:lnTo>
                      <a:lnTo>
                        <a:pt x="983" y="382"/>
                      </a:lnTo>
                      <a:lnTo>
                        <a:pt x="971" y="391"/>
                      </a:lnTo>
                      <a:lnTo>
                        <a:pt x="959" y="400"/>
                      </a:lnTo>
                      <a:lnTo>
                        <a:pt x="947" y="406"/>
                      </a:lnTo>
                      <a:lnTo>
                        <a:pt x="939" y="409"/>
                      </a:lnTo>
                      <a:lnTo>
                        <a:pt x="933" y="411"/>
                      </a:lnTo>
                      <a:lnTo>
                        <a:pt x="925" y="412"/>
                      </a:lnTo>
                      <a:lnTo>
                        <a:pt x="916" y="412"/>
                      </a:lnTo>
                      <a:lnTo>
                        <a:pt x="911" y="413"/>
                      </a:lnTo>
                      <a:lnTo>
                        <a:pt x="907" y="414"/>
                      </a:lnTo>
                      <a:lnTo>
                        <a:pt x="902" y="415"/>
                      </a:lnTo>
                      <a:lnTo>
                        <a:pt x="899" y="417"/>
                      </a:lnTo>
                      <a:lnTo>
                        <a:pt x="893" y="422"/>
                      </a:lnTo>
                      <a:lnTo>
                        <a:pt x="889" y="428"/>
                      </a:lnTo>
                      <a:lnTo>
                        <a:pt x="885" y="434"/>
                      </a:lnTo>
                      <a:lnTo>
                        <a:pt x="881" y="439"/>
                      </a:lnTo>
                      <a:lnTo>
                        <a:pt x="879" y="441"/>
                      </a:lnTo>
                      <a:lnTo>
                        <a:pt x="877" y="442"/>
                      </a:lnTo>
                      <a:lnTo>
                        <a:pt x="874" y="443"/>
                      </a:lnTo>
                      <a:lnTo>
                        <a:pt x="870" y="444"/>
                      </a:lnTo>
                      <a:lnTo>
                        <a:pt x="865" y="442"/>
                      </a:lnTo>
                      <a:lnTo>
                        <a:pt x="857" y="439"/>
                      </a:lnTo>
                      <a:lnTo>
                        <a:pt x="849" y="435"/>
                      </a:lnTo>
                      <a:lnTo>
                        <a:pt x="842" y="429"/>
                      </a:lnTo>
                      <a:lnTo>
                        <a:pt x="835" y="422"/>
                      </a:lnTo>
                      <a:lnTo>
                        <a:pt x="830" y="414"/>
                      </a:lnTo>
                      <a:lnTo>
                        <a:pt x="827" y="411"/>
                      </a:lnTo>
                      <a:lnTo>
                        <a:pt x="825" y="407"/>
                      </a:lnTo>
                      <a:lnTo>
                        <a:pt x="824" y="404"/>
                      </a:lnTo>
                      <a:lnTo>
                        <a:pt x="824" y="400"/>
                      </a:lnTo>
                      <a:lnTo>
                        <a:pt x="840" y="400"/>
                      </a:lnTo>
                      <a:lnTo>
                        <a:pt x="851" y="400"/>
                      </a:lnTo>
                      <a:lnTo>
                        <a:pt x="851" y="393"/>
                      </a:lnTo>
                      <a:lnTo>
                        <a:pt x="851" y="382"/>
                      </a:lnTo>
                      <a:lnTo>
                        <a:pt x="837" y="382"/>
                      </a:lnTo>
                      <a:lnTo>
                        <a:pt x="827" y="382"/>
                      </a:lnTo>
                      <a:lnTo>
                        <a:pt x="816" y="382"/>
                      </a:lnTo>
                      <a:lnTo>
                        <a:pt x="804" y="382"/>
                      </a:lnTo>
                      <a:lnTo>
                        <a:pt x="798" y="381"/>
                      </a:lnTo>
                      <a:lnTo>
                        <a:pt x="792" y="379"/>
                      </a:lnTo>
                      <a:lnTo>
                        <a:pt x="788" y="376"/>
                      </a:lnTo>
                      <a:lnTo>
                        <a:pt x="784" y="373"/>
                      </a:lnTo>
                      <a:lnTo>
                        <a:pt x="780" y="369"/>
                      </a:lnTo>
                      <a:lnTo>
                        <a:pt x="776" y="366"/>
                      </a:lnTo>
                      <a:lnTo>
                        <a:pt x="770" y="364"/>
                      </a:lnTo>
                      <a:lnTo>
                        <a:pt x="764" y="363"/>
                      </a:lnTo>
                      <a:lnTo>
                        <a:pt x="759" y="364"/>
                      </a:lnTo>
                      <a:lnTo>
                        <a:pt x="755" y="366"/>
                      </a:lnTo>
                      <a:lnTo>
                        <a:pt x="752" y="369"/>
                      </a:lnTo>
                      <a:lnTo>
                        <a:pt x="749" y="374"/>
                      </a:lnTo>
                      <a:lnTo>
                        <a:pt x="747" y="379"/>
                      </a:lnTo>
                      <a:lnTo>
                        <a:pt x="745" y="384"/>
                      </a:lnTo>
                      <a:lnTo>
                        <a:pt x="744" y="389"/>
                      </a:lnTo>
                      <a:lnTo>
                        <a:pt x="744" y="394"/>
                      </a:lnTo>
                      <a:lnTo>
                        <a:pt x="711" y="394"/>
                      </a:lnTo>
                      <a:lnTo>
                        <a:pt x="711" y="412"/>
                      </a:lnTo>
                      <a:lnTo>
                        <a:pt x="715" y="414"/>
                      </a:lnTo>
                      <a:lnTo>
                        <a:pt x="720" y="418"/>
                      </a:lnTo>
                      <a:lnTo>
                        <a:pt x="726" y="423"/>
                      </a:lnTo>
                      <a:lnTo>
                        <a:pt x="733" y="430"/>
                      </a:lnTo>
                      <a:lnTo>
                        <a:pt x="747" y="445"/>
                      </a:lnTo>
                      <a:lnTo>
                        <a:pt x="762" y="462"/>
                      </a:lnTo>
                      <a:lnTo>
                        <a:pt x="775" y="478"/>
                      </a:lnTo>
                      <a:lnTo>
                        <a:pt x="787" y="494"/>
                      </a:lnTo>
                      <a:lnTo>
                        <a:pt x="795" y="505"/>
                      </a:lnTo>
                      <a:lnTo>
                        <a:pt x="798" y="511"/>
                      </a:lnTo>
                      <a:lnTo>
                        <a:pt x="797" y="517"/>
                      </a:lnTo>
                      <a:lnTo>
                        <a:pt x="795" y="523"/>
                      </a:lnTo>
                      <a:lnTo>
                        <a:pt x="795" y="527"/>
                      </a:lnTo>
                      <a:lnTo>
                        <a:pt x="795" y="530"/>
                      </a:lnTo>
                      <a:lnTo>
                        <a:pt x="796" y="533"/>
                      </a:lnTo>
                      <a:lnTo>
                        <a:pt x="798" y="535"/>
                      </a:lnTo>
                      <a:lnTo>
                        <a:pt x="788" y="539"/>
                      </a:lnTo>
                      <a:lnTo>
                        <a:pt x="779" y="543"/>
                      </a:lnTo>
                      <a:lnTo>
                        <a:pt x="771" y="547"/>
                      </a:lnTo>
                      <a:lnTo>
                        <a:pt x="765" y="551"/>
                      </a:lnTo>
                      <a:lnTo>
                        <a:pt x="758" y="554"/>
                      </a:lnTo>
                      <a:lnTo>
                        <a:pt x="752" y="558"/>
                      </a:lnTo>
                      <a:lnTo>
                        <a:pt x="745" y="560"/>
                      </a:lnTo>
                      <a:lnTo>
                        <a:pt x="737" y="560"/>
                      </a:lnTo>
                      <a:lnTo>
                        <a:pt x="723" y="559"/>
                      </a:lnTo>
                      <a:lnTo>
                        <a:pt x="708" y="556"/>
                      </a:lnTo>
                      <a:lnTo>
                        <a:pt x="695" y="552"/>
                      </a:lnTo>
                      <a:lnTo>
                        <a:pt x="681" y="546"/>
                      </a:lnTo>
                      <a:lnTo>
                        <a:pt x="669" y="540"/>
                      </a:lnTo>
                      <a:lnTo>
                        <a:pt x="659" y="531"/>
                      </a:lnTo>
                      <a:lnTo>
                        <a:pt x="651" y="524"/>
                      </a:lnTo>
                      <a:lnTo>
                        <a:pt x="644" y="517"/>
                      </a:lnTo>
                      <a:lnTo>
                        <a:pt x="618" y="517"/>
                      </a:lnTo>
                      <a:lnTo>
                        <a:pt x="621" y="525"/>
                      </a:lnTo>
                      <a:lnTo>
                        <a:pt x="624" y="531"/>
                      </a:lnTo>
                      <a:lnTo>
                        <a:pt x="629" y="538"/>
                      </a:lnTo>
                      <a:lnTo>
                        <a:pt x="634" y="543"/>
                      </a:lnTo>
                      <a:lnTo>
                        <a:pt x="645" y="552"/>
                      </a:lnTo>
                      <a:lnTo>
                        <a:pt x="657" y="560"/>
                      </a:lnTo>
                      <a:lnTo>
                        <a:pt x="668" y="567"/>
                      </a:lnTo>
                      <a:lnTo>
                        <a:pt x="678" y="575"/>
                      </a:lnTo>
                      <a:lnTo>
                        <a:pt x="683" y="580"/>
                      </a:lnTo>
                      <a:lnTo>
                        <a:pt x="687" y="585"/>
                      </a:lnTo>
                      <a:lnTo>
                        <a:pt x="689" y="590"/>
                      </a:lnTo>
                      <a:lnTo>
                        <a:pt x="691" y="598"/>
                      </a:lnTo>
                      <a:lnTo>
                        <a:pt x="678" y="601"/>
                      </a:lnTo>
                      <a:lnTo>
                        <a:pt x="665" y="604"/>
                      </a:lnTo>
                      <a:lnTo>
                        <a:pt x="644" y="603"/>
                      </a:lnTo>
                      <a:lnTo>
                        <a:pt x="618" y="599"/>
                      </a:lnTo>
                      <a:lnTo>
                        <a:pt x="589" y="592"/>
                      </a:lnTo>
                      <a:lnTo>
                        <a:pt x="558" y="584"/>
                      </a:lnTo>
                      <a:lnTo>
                        <a:pt x="544" y="580"/>
                      </a:lnTo>
                      <a:lnTo>
                        <a:pt x="531" y="575"/>
                      </a:lnTo>
                      <a:lnTo>
                        <a:pt x="518" y="570"/>
                      </a:lnTo>
                      <a:lnTo>
                        <a:pt x="507" y="565"/>
                      </a:lnTo>
                      <a:lnTo>
                        <a:pt x="497" y="559"/>
                      </a:lnTo>
                      <a:lnTo>
                        <a:pt x="488" y="554"/>
                      </a:lnTo>
                      <a:lnTo>
                        <a:pt x="483" y="548"/>
                      </a:lnTo>
                      <a:lnTo>
                        <a:pt x="478" y="542"/>
                      </a:lnTo>
                      <a:lnTo>
                        <a:pt x="475" y="532"/>
                      </a:lnTo>
                      <a:lnTo>
                        <a:pt x="471" y="523"/>
                      </a:lnTo>
                      <a:lnTo>
                        <a:pt x="464" y="513"/>
                      </a:lnTo>
                      <a:lnTo>
                        <a:pt x="457" y="504"/>
                      </a:lnTo>
                      <a:lnTo>
                        <a:pt x="451" y="496"/>
                      </a:lnTo>
                      <a:lnTo>
                        <a:pt x="444" y="489"/>
                      </a:lnTo>
                      <a:lnTo>
                        <a:pt x="438" y="484"/>
                      </a:lnTo>
                      <a:lnTo>
                        <a:pt x="432" y="480"/>
                      </a:lnTo>
                      <a:lnTo>
                        <a:pt x="410" y="473"/>
                      </a:lnTo>
                      <a:lnTo>
                        <a:pt x="388" y="468"/>
                      </a:lnTo>
                      <a:lnTo>
                        <a:pt x="384" y="467"/>
                      </a:lnTo>
                      <a:lnTo>
                        <a:pt x="379" y="465"/>
                      </a:lnTo>
                      <a:lnTo>
                        <a:pt x="375" y="463"/>
                      </a:lnTo>
                      <a:lnTo>
                        <a:pt x="372" y="460"/>
                      </a:lnTo>
                      <a:lnTo>
                        <a:pt x="370" y="457"/>
                      </a:lnTo>
                      <a:lnTo>
                        <a:pt x="367" y="453"/>
                      </a:lnTo>
                      <a:lnTo>
                        <a:pt x="366" y="449"/>
                      </a:lnTo>
                      <a:lnTo>
                        <a:pt x="365" y="444"/>
                      </a:lnTo>
                      <a:lnTo>
                        <a:pt x="366" y="441"/>
                      </a:lnTo>
                      <a:lnTo>
                        <a:pt x="368" y="439"/>
                      </a:lnTo>
                      <a:lnTo>
                        <a:pt x="373" y="437"/>
                      </a:lnTo>
                      <a:lnTo>
                        <a:pt x="378" y="436"/>
                      </a:lnTo>
                      <a:lnTo>
                        <a:pt x="392" y="433"/>
                      </a:lnTo>
                      <a:lnTo>
                        <a:pt x="406" y="430"/>
                      </a:lnTo>
                      <a:lnTo>
                        <a:pt x="435" y="427"/>
                      </a:lnTo>
                      <a:lnTo>
                        <a:pt x="452" y="424"/>
                      </a:lnTo>
                      <a:lnTo>
                        <a:pt x="452" y="416"/>
                      </a:lnTo>
                      <a:lnTo>
                        <a:pt x="454" y="409"/>
                      </a:lnTo>
                      <a:lnTo>
                        <a:pt x="456" y="404"/>
                      </a:lnTo>
                      <a:lnTo>
                        <a:pt x="459" y="399"/>
                      </a:lnTo>
                      <a:lnTo>
                        <a:pt x="461" y="394"/>
                      </a:lnTo>
                      <a:lnTo>
                        <a:pt x="463" y="390"/>
                      </a:lnTo>
                      <a:lnTo>
                        <a:pt x="465" y="386"/>
                      </a:lnTo>
                      <a:lnTo>
                        <a:pt x="465" y="382"/>
                      </a:lnTo>
                      <a:lnTo>
                        <a:pt x="479" y="382"/>
                      </a:lnTo>
                      <a:lnTo>
                        <a:pt x="490" y="380"/>
                      </a:lnTo>
                      <a:lnTo>
                        <a:pt x="500" y="378"/>
                      </a:lnTo>
                      <a:lnTo>
                        <a:pt x="508" y="375"/>
                      </a:lnTo>
                      <a:lnTo>
                        <a:pt x="521" y="368"/>
                      </a:lnTo>
                      <a:lnTo>
                        <a:pt x="532" y="363"/>
                      </a:lnTo>
                      <a:lnTo>
                        <a:pt x="572" y="363"/>
                      </a:lnTo>
                      <a:lnTo>
                        <a:pt x="573" y="369"/>
                      </a:lnTo>
                      <a:lnTo>
                        <a:pt x="575" y="376"/>
                      </a:lnTo>
                      <a:lnTo>
                        <a:pt x="577" y="380"/>
                      </a:lnTo>
                      <a:lnTo>
                        <a:pt x="580" y="384"/>
                      </a:lnTo>
                      <a:lnTo>
                        <a:pt x="583" y="387"/>
                      </a:lnTo>
                      <a:lnTo>
                        <a:pt x="587" y="389"/>
                      </a:lnTo>
                      <a:lnTo>
                        <a:pt x="590" y="391"/>
                      </a:lnTo>
                      <a:lnTo>
                        <a:pt x="595" y="393"/>
                      </a:lnTo>
                      <a:lnTo>
                        <a:pt x="603" y="394"/>
                      </a:lnTo>
                      <a:lnTo>
                        <a:pt x="614" y="395"/>
                      </a:lnTo>
                      <a:lnTo>
                        <a:pt x="625" y="394"/>
                      </a:lnTo>
                      <a:lnTo>
                        <a:pt x="637" y="394"/>
                      </a:lnTo>
                      <a:lnTo>
                        <a:pt x="650" y="394"/>
                      </a:lnTo>
                      <a:lnTo>
                        <a:pt x="659" y="393"/>
                      </a:lnTo>
                      <a:lnTo>
                        <a:pt x="668" y="392"/>
                      </a:lnTo>
                      <a:lnTo>
                        <a:pt x="675" y="390"/>
                      </a:lnTo>
                      <a:lnTo>
                        <a:pt x="687" y="387"/>
                      </a:lnTo>
                      <a:lnTo>
                        <a:pt x="698" y="382"/>
                      </a:lnTo>
                      <a:lnTo>
                        <a:pt x="698" y="373"/>
                      </a:lnTo>
                      <a:lnTo>
                        <a:pt x="698" y="363"/>
                      </a:lnTo>
                      <a:lnTo>
                        <a:pt x="605" y="351"/>
                      </a:lnTo>
                      <a:lnTo>
                        <a:pt x="596" y="351"/>
                      </a:lnTo>
                      <a:lnTo>
                        <a:pt x="588" y="353"/>
                      </a:lnTo>
                      <a:lnTo>
                        <a:pt x="581" y="355"/>
                      </a:lnTo>
                      <a:lnTo>
                        <a:pt x="576" y="357"/>
                      </a:lnTo>
                      <a:lnTo>
                        <a:pt x="572" y="359"/>
                      </a:lnTo>
                      <a:lnTo>
                        <a:pt x="567" y="361"/>
                      </a:lnTo>
                      <a:lnTo>
                        <a:pt x="563" y="362"/>
                      </a:lnTo>
                      <a:lnTo>
                        <a:pt x="558" y="363"/>
                      </a:lnTo>
                      <a:lnTo>
                        <a:pt x="550" y="362"/>
                      </a:lnTo>
                      <a:lnTo>
                        <a:pt x="542" y="361"/>
                      </a:lnTo>
                      <a:lnTo>
                        <a:pt x="540" y="360"/>
                      </a:lnTo>
                      <a:lnTo>
                        <a:pt x="536" y="360"/>
                      </a:lnTo>
                      <a:lnTo>
                        <a:pt x="534" y="361"/>
                      </a:lnTo>
                      <a:lnTo>
                        <a:pt x="532" y="363"/>
                      </a:lnTo>
                      <a:lnTo>
                        <a:pt x="533" y="358"/>
                      </a:lnTo>
                      <a:lnTo>
                        <a:pt x="535" y="354"/>
                      </a:lnTo>
                      <a:lnTo>
                        <a:pt x="539" y="350"/>
                      </a:lnTo>
                      <a:lnTo>
                        <a:pt x="542" y="347"/>
                      </a:lnTo>
                      <a:lnTo>
                        <a:pt x="550" y="339"/>
                      </a:lnTo>
                      <a:lnTo>
                        <a:pt x="557" y="332"/>
                      </a:lnTo>
                      <a:lnTo>
                        <a:pt x="565" y="324"/>
                      </a:lnTo>
                      <a:lnTo>
                        <a:pt x="572" y="316"/>
                      </a:lnTo>
                      <a:lnTo>
                        <a:pt x="574" y="311"/>
                      </a:lnTo>
                      <a:lnTo>
                        <a:pt x="576" y="306"/>
                      </a:lnTo>
                      <a:lnTo>
                        <a:pt x="577" y="301"/>
                      </a:lnTo>
                      <a:lnTo>
                        <a:pt x="578" y="295"/>
                      </a:lnTo>
                      <a:lnTo>
                        <a:pt x="577" y="290"/>
                      </a:lnTo>
                      <a:lnTo>
                        <a:pt x="576" y="283"/>
                      </a:lnTo>
                      <a:lnTo>
                        <a:pt x="575" y="280"/>
                      </a:lnTo>
                      <a:lnTo>
                        <a:pt x="575" y="277"/>
                      </a:lnTo>
                      <a:lnTo>
                        <a:pt x="576" y="274"/>
                      </a:lnTo>
                      <a:lnTo>
                        <a:pt x="578" y="271"/>
                      </a:lnTo>
                      <a:lnTo>
                        <a:pt x="568" y="271"/>
                      </a:lnTo>
                      <a:lnTo>
                        <a:pt x="558" y="269"/>
                      </a:lnTo>
                      <a:lnTo>
                        <a:pt x="550" y="267"/>
                      </a:lnTo>
                      <a:lnTo>
                        <a:pt x="541" y="263"/>
                      </a:lnTo>
                      <a:lnTo>
                        <a:pt x="533" y="258"/>
                      </a:lnTo>
                      <a:lnTo>
                        <a:pt x="524" y="254"/>
                      </a:lnTo>
                      <a:lnTo>
                        <a:pt x="518" y="248"/>
                      </a:lnTo>
                      <a:lnTo>
                        <a:pt x="511" y="243"/>
                      </a:lnTo>
                      <a:lnTo>
                        <a:pt x="499" y="231"/>
                      </a:lnTo>
                      <a:lnTo>
                        <a:pt x="489" y="219"/>
                      </a:lnTo>
                      <a:lnTo>
                        <a:pt x="483" y="208"/>
                      </a:lnTo>
                      <a:lnTo>
                        <a:pt x="478" y="196"/>
                      </a:lnTo>
                      <a:lnTo>
                        <a:pt x="473" y="198"/>
                      </a:lnTo>
                      <a:lnTo>
                        <a:pt x="467" y="198"/>
                      </a:lnTo>
                      <a:lnTo>
                        <a:pt x="463" y="198"/>
                      </a:lnTo>
                      <a:lnTo>
                        <a:pt x="459" y="196"/>
                      </a:lnTo>
                      <a:lnTo>
                        <a:pt x="452" y="190"/>
                      </a:lnTo>
                      <a:lnTo>
                        <a:pt x="446" y="183"/>
                      </a:lnTo>
                      <a:lnTo>
                        <a:pt x="441" y="175"/>
                      </a:lnTo>
                      <a:lnTo>
                        <a:pt x="434" y="168"/>
                      </a:lnTo>
                      <a:lnTo>
                        <a:pt x="431" y="165"/>
                      </a:lnTo>
                      <a:lnTo>
                        <a:pt x="428" y="162"/>
                      </a:lnTo>
                      <a:lnTo>
                        <a:pt x="423" y="161"/>
                      </a:lnTo>
                      <a:lnTo>
                        <a:pt x="419" y="160"/>
                      </a:lnTo>
                      <a:lnTo>
                        <a:pt x="415" y="161"/>
                      </a:lnTo>
                      <a:lnTo>
                        <a:pt x="411" y="162"/>
                      </a:lnTo>
                      <a:lnTo>
                        <a:pt x="408" y="163"/>
                      </a:lnTo>
                      <a:lnTo>
                        <a:pt x="404" y="165"/>
                      </a:lnTo>
                      <a:lnTo>
                        <a:pt x="397" y="170"/>
                      </a:lnTo>
                      <a:lnTo>
                        <a:pt x="392" y="177"/>
                      </a:lnTo>
                      <a:lnTo>
                        <a:pt x="386" y="184"/>
                      </a:lnTo>
                      <a:lnTo>
                        <a:pt x="382" y="191"/>
                      </a:lnTo>
                      <a:lnTo>
                        <a:pt x="379" y="197"/>
                      </a:lnTo>
                      <a:lnTo>
                        <a:pt x="378" y="203"/>
                      </a:lnTo>
                      <a:lnTo>
                        <a:pt x="339" y="203"/>
                      </a:lnTo>
                      <a:lnTo>
                        <a:pt x="317" y="194"/>
                      </a:lnTo>
                      <a:lnTo>
                        <a:pt x="295" y="188"/>
                      </a:lnTo>
                      <a:lnTo>
                        <a:pt x="273" y="182"/>
                      </a:lnTo>
                      <a:lnTo>
                        <a:pt x="252" y="178"/>
                      </a:lnTo>
                      <a:lnTo>
                        <a:pt x="230" y="176"/>
                      </a:lnTo>
                      <a:lnTo>
                        <a:pt x="207" y="174"/>
                      </a:lnTo>
                      <a:lnTo>
                        <a:pt x="184" y="173"/>
                      </a:lnTo>
                      <a:lnTo>
                        <a:pt x="160" y="172"/>
                      </a:lnTo>
                      <a:lnTo>
                        <a:pt x="148" y="173"/>
                      </a:lnTo>
                      <a:lnTo>
                        <a:pt x="138" y="176"/>
                      </a:lnTo>
                      <a:lnTo>
                        <a:pt x="129" y="180"/>
                      </a:lnTo>
                      <a:lnTo>
                        <a:pt x="121" y="184"/>
                      </a:lnTo>
                      <a:lnTo>
                        <a:pt x="114" y="189"/>
                      </a:lnTo>
                      <a:lnTo>
                        <a:pt x="107" y="193"/>
                      </a:lnTo>
                      <a:lnTo>
                        <a:pt x="101" y="195"/>
                      </a:lnTo>
                      <a:lnTo>
                        <a:pt x="93" y="196"/>
                      </a:lnTo>
                      <a:lnTo>
                        <a:pt x="88" y="196"/>
                      </a:lnTo>
                      <a:lnTo>
                        <a:pt x="84" y="194"/>
                      </a:lnTo>
                      <a:lnTo>
                        <a:pt x="81" y="190"/>
                      </a:lnTo>
                      <a:lnTo>
                        <a:pt x="79" y="187"/>
                      </a:lnTo>
                      <a:lnTo>
                        <a:pt x="74" y="179"/>
                      </a:lnTo>
                      <a:lnTo>
                        <a:pt x="73" y="172"/>
                      </a:lnTo>
                      <a:lnTo>
                        <a:pt x="50" y="177"/>
                      </a:lnTo>
                      <a:lnTo>
                        <a:pt x="29" y="181"/>
                      </a:lnTo>
                      <a:lnTo>
                        <a:pt x="25" y="181"/>
                      </a:lnTo>
                      <a:lnTo>
                        <a:pt x="20" y="180"/>
                      </a:lnTo>
                      <a:lnTo>
                        <a:pt x="16" y="180"/>
                      </a:lnTo>
                      <a:lnTo>
                        <a:pt x="13" y="178"/>
                      </a:lnTo>
                      <a:lnTo>
                        <a:pt x="8" y="176"/>
                      </a:lnTo>
                      <a:lnTo>
                        <a:pt x="6" y="174"/>
                      </a:lnTo>
                      <a:lnTo>
                        <a:pt x="3" y="170"/>
                      </a:lnTo>
                      <a:lnTo>
                        <a:pt x="0" y="166"/>
                      </a:lnTo>
                      <a:lnTo>
                        <a:pt x="4" y="162"/>
                      </a:lnTo>
                      <a:lnTo>
                        <a:pt x="9" y="158"/>
                      </a:lnTo>
                      <a:lnTo>
                        <a:pt x="14" y="155"/>
                      </a:lnTo>
                      <a:lnTo>
                        <a:pt x="20" y="152"/>
                      </a:lnTo>
                      <a:lnTo>
                        <a:pt x="32" y="149"/>
                      </a:lnTo>
                      <a:lnTo>
                        <a:pt x="46" y="146"/>
                      </a:lnTo>
                      <a:lnTo>
                        <a:pt x="59" y="145"/>
                      </a:lnTo>
                      <a:lnTo>
                        <a:pt x="70" y="147"/>
                      </a:lnTo>
                      <a:lnTo>
                        <a:pt x="75" y="149"/>
                      </a:lnTo>
                      <a:lnTo>
                        <a:pt x="80" y="150"/>
                      </a:lnTo>
                      <a:lnTo>
                        <a:pt x="83" y="152"/>
                      </a:lnTo>
                      <a:lnTo>
                        <a:pt x="86" y="154"/>
                      </a:lnTo>
                      <a:lnTo>
                        <a:pt x="86" y="139"/>
                      </a:lnTo>
                      <a:lnTo>
                        <a:pt x="86" y="129"/>
                      </a:lnTo>
                      <a:lnTo>
                        <a:pt x="73" y="129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82" name="Freeform 417"/>
                <p:cNvSpPr>
                  <a:spLocks/>
                </p:cNvSpPr>
                <p:nvPr/>
              </p:nvSpPr>
              <p:spPr bwMode="auto">
                <a:xfrm>
                  <a:off x="1528" y="1110"/>
                  <a:ext cx="409" cy="105"/>
                </a:xfrm>
                <a:custGeom>
                  <a:avLst/>
                  <a:gdLst>
                    <a:gd name="T0" fmla="*/ 83 w 1268"/>
                    <a:gd name="T1" fmla="*/ 4 h 321"/>
                    <a:gd name="T2" fmla="*/ 85 w 1268"/>
                    <a:gd name="T3" fmla="*/ 2 h 321"/>
                    <a:gd name="T4" fmla="*/ 88 w 1268"/>
                    <a:gd name="T5" fmla="*/ 1 h 321"/>
                    <a:gd name="T6" fmla="*/ 90 w 1268"/>
                    <a:gd name="T7" fmla="*/ 3 h 321"/>
                    <a:gd name="T8" fmla="*/ 98 w 1268"/>
                    <a:gd name="T9" fmla="*/ 2 h 321"/>
                    <a:gd name="T10" fmla="*/ 106 w 1268"/>
                    <a:gd name="T11" fmla="*/ 0 h 321"/>
                    <a:gd name="T12" fmla="*/ 113 w 1268"/>
                    <a:gd name="T13" fmla="*/ 2 h 321"/>
                    <a:gd name="T14" fmla="*/ 118 w 1268"/>
                    <a:gd name="T15" fmla="*/ 2 h 321"/>
                    <a:gd name="T16" fmla="*/ 132 w 1268"/>
                    <a:gd name="T17" fmla="*/ 3 h 321"/>
                    <a:gd name="T18" fmla="*/ 129 w 1268"/>
                    <a:gd name="T19" fmla="*/ 5 h 321"/>
                    <a:gd name="T20" fmla="*/ 121 w 1268"/>
                    <a:gd name="T21" fmla="*/ 7 h 321"/>
                    <a:gd name="T22" fmla="*/ 110 w 1268"/>
                    <a:gd name="T23" fmla="*/ 8 h 321"/>
                    <a:gd name="T24" fmla="*/ 107 w 1268"/>
                    <a:gd name="T25" fmla="*/ 10 h 321"/>
                    <a:gd name="T26" fmla="*/ 104 w 1268"/>
                    <a:gd name="T27" fmla="*/ 11 h 321"/>
                    <a:gd name="T28" fmla="*/ 98 w 1268"/>
                    <a:gd name="T29" fmla="*/ 11 h 321"/>
                    <a:gd name="T30" fmla="*/ 97 w 1268"/>
                    <a:gd name="T31" fmla="*/ 13 h 321"/>
                    <a:gd name="T32" fmla="*/ 78 w 1268"/>
                    <a:gd name="T33" fmla="*/ 14 h 321"/>
                    <a:gd name="T34" fmla="*/ 69 w 1268"/>
                    <a:gd name="T35" fmla="*/ 17 h 321"/>
                    <a:gd name="T36" fmla="*/ 66 w 1268"/>
                    <a:gd name="T37" fmla="*/ 19 h 321"/>
                    <a:gd name="T38" fmla="*/ 62 w 1268"/>
                    <a:gd name="T39" fmla="*/ 18 h 321"/>
                    <a:gd name="T40" fmla="*/ 59 w 1268"/>
                    <a:gd name="T41" fmla="*/ 19 h 321"/>
                    <a:gd name="T42" fmla="*/ 61 w 1268"/>
                    <a:gd name="T43" fmla="*/ 22 h 321"/>
                    <a:gd name="T44" fmla="*/ 57 w 1268"/>
                    <a:gd name="T45" fmla="*/ 26 h 321"/>
                    <a:gd name="T46" fmla="*/ 50 w 1268"/>
                    <a:gd name="T47" fmla="*/ 25 h 321"/>
                    <a:gd name="T48" fmla="*/ 42 w 1268"/>
                    <a:gd name="T49" fmla="*/ 26 h 321"/>
                    <a:gd name="T50" fmla="*/ 42 w 1268"/>
                    <a:gd name="T51" fmla="*/ 27 h 321"/>
                    <a:gd name="T52" fmla="*/ 41 w 1268"/>
                    <a:gd name="T53" fmla="*/ 31 h 321"/>
                    <a:gd name="T54" fmla="*/ 35 w 1268"/>
                    <a:gd name="T55" fmla="*/ 34 h 321"/>
                    <a:gd name="T56" fmla="*/ 30 w 1268"/>
                    <a:gd name="T57" fmla="*/ 32 h 321"/>
                    <a:gd name="T58" fmla="*/ 26 w 1268"/>
                    <a:gd name="T59" fmla="*/ 30 h 321"/>
                    <a:gd name="T60" fmla="*/ 10 w 1268"/>
                    <a:gd name="T61" fmla="*/ 29 h 321"/>
                    <a:gd name="T62" fmla="*/ 0 w 1268"/>
                    <a:gd name="T63" fmla="*/ 30 h 321"/>
                    <a:gd name="T64" fmla="*/ 1 w 1268"/>
                    <a:gd name="T65" fmla="*/ 28 h 321"/>
                    <a:gd name="T66" fmla="*/ 6 w 1268"/>
                    <a:gd name="T67" fmla="*/ 26 h 321"/>
                    <a:gd name="T68" fmla="*/ 15 w 1268"/>
                    <a:gd name="T69" fmla="*/ 25 h 321"/>
                    <a:gd name="T70" fmla="*/ 18 w 1268"/>
                    <a:gd name="T71" fmla="*/ 24 h 321"/>
                    <a:gd name="T72" fmla="*/ 20 w 1268"/>
                    <a:gd name="T73" fmla="*/ 23 h 321"/>
                    <a:gd name="T74" fmla="*/ 23 w 1268"/>
                    <a:gd name="T75" fmla="*/ 25 h 321"/>
                    <a:gd name="T76" fmla="*/ 26 w 1268"/>
                    <a:gd name="T77" fmla="*/ 26 h 321"/>
                    <a:gd name="T78" fmla="*/ 22 w 1268"/>
                    <a:gd name="T79" fmla="*/ 22 h 321"/>
                    <a:gd name="T80" fmla="*/ 20 w 1268"/>
                    <a:gd name="T81" fmla="*/ 21 h 321"/>
                    <a:gd name="T82" fmla="*/ 21 w 1268"/>
                    <a:gd name="T83" fmla="*/ 19 h 321"/>
                    <a:gd name="T84" fmla="*/ 25 w 1268"/>
                    <a:gd name="T85" fmla="*/ 19 h 321"/>
                    <a:gd name="T86" fmla="*/ 38 w 1268"/>
                    <a:gd name="T87" fmla="*/ 20 h 321"/>
                    <a:gd name="T88" fmla="*/ 44 w 1268"/>
                    <a:gd name="T89" fmla="*/ 19 h 321"/>
                    <a:gd name="T90" fmla="*/ 34 w 1268"/>
                    <a:gd name="T91" fmla="*/ 18 h 321"/>
                    <a:gd name="T92" fmla="*/ 31 w 1268"/>
                    <a:gd name="T93" fmla="*/ 16 h 321"/>
                    <a:gd name="T94" fmla="*/ 39 w 1268"/>
                    <a:gd name="T95" fmla="*/ 15 h 321"/>
                    <a:gd name="T96" fmla="*/ 45 w 1268"/>
                    <a:gd name="T97" fmla="*/ 17 h 321"/>
                    <a:gd name="T98" fmla="*/ 50 w 1268"/>
                    <a:gd name="T99" fmla="*/ 13 h 321"/>
                    <a:gd name="T100" fmla="*/ 69 w 1268"/>
                    <a:gd name="T101" fmla="*/ 9 h 321"/>
                    <a:gd name="T102" fmla="*/ 61 w 1268"/>
                    <a:gd name="T103" fmla="*/ 12 h 321"/>
                    <a:gd name="T104" fmla="*/ 47 w 1268"/>
                    <a:gd name="T105" fmla="*/ 12 h 321"/>
                    <a:gd name="T106" fmla="*/ 33 w 1268"/>
                    <a:gd name="T107" fmla="*/ 12 h 321"/>
                    <a:gd name="T108" fmla="*/ 26 w 1268"/>
                    <a:gd name="T109" fmla="*/ 11 h 321"/>
                    <a:gd name="T110" fmla="*/ 23 w 1268"/>
                    <a:gd name="T111" fmla="*/ 9 h 321"/>
                    <a:gd name="T112" fmla="*/ 26 w 1268"/>
                    <a:gd name="T113" fmla="*/ 8 h 321"/>
                    <a:gd name="T114" fmla="*/ 46 w 1268"/>
                    <a:gd name="T115" fmla="*/ 5 h 321"/>
                    <a:gd name="T116" fmla="*/ 64 w 1268"/>
                    <a:gd name="T117" fmla="*/ 3 h 321"/>
                    <a:gd name="T118" fmla="*/ 70 w 1268"/>
                    <a:gd name="T119" fmla="*/ 2 h 321"/>
                    <a:gd name="T120" fmla="*/ 79 w 1268"/>
                    <a:gd name="T121" fmla="*/ 3 h 3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268" h="321">
                      <a:moveTo>
                        <a:pt x="764" y="26"/>
                      </a:moveTo>
                      <a:lnTo>
                        <a:pt x="770" y="30"/>
                      </a:lnTo>
                      <a:lnTo>
                        <a:pt x="778" y="34"/>
                      </a:lnTo>
                      <a:lnTo>
                        <a:pt x="787" y="37"/>
                      </a:lnTo>
                      <a:lnTo>
                        <a:pt x="797" y="38"/>
                      </a:lnTo>
                      <a:lnTo>
                        <a:pt x="797" y="35"/>
                      </a:lnTo>
                      <a:lnTo>
                        <a:pt x="799" y="31"/>
                      </a:lnTo>
                      <a:lnTo>
                        <a:pt x="803" y="26"/>
                      </a:lnTo>
                      <a:lnTo>
                        <a:pt x="807" y="20"/>
                      </a:lnTo>
                      <a:lnTo>
                        <a:pt x="813" y="16"/>
                      </a:lnTo>
                      <a:lnTo>
                        <a:pt x="819" y="11"/>
                      </a:lnTo>
                      <a:lnTo>
                        <a:pt x="828" y="9"/>
                      </a:lnTo>
                      <a:lnTo>
                        <a:pt x="837" y="8"/>
                      </a:lnTo>
                      <a:lnTo>
                        <a:pt x="841" y="8"/>
                      </a:lnTo>
                      <a:lnTo>
                        <a:pt x="846" y="10"/>
                      </a:lnTo>
                      <a:lnTo>
                        <a:pt x="850" y="13"/>
                      </a:lnTo>
                      <a:lnTo>
                        <a:pt x="853" y="17"/>
                      </a:lnTo>
                      <a:lnTo>
                        <a:pt x="858" y="20"/>
                      </a:lnTo>
                      <a:lnTo>
                        <a:pt x="861" y="23"/>
                      </a:lnTo>
                      <a:lnTo>
                        <a:pt x="865" y="25"/>
                      </a:lnTo>
                      <a:lnTo>
                        <a:pt x="870" y="26"/>
                      </a:lnTo>
                      <a:lnTo>
                        <a:pt x="888" y="25"/>
                      </a:lnTo>
                      <a:lnTo>
                        <a:pt x="906" y="22"/>
                      </a:lnTo>
                      <a:lnTo>
                        <a:pt x="921" y="18"/>
                      </a:lnTo>
                      <a:lnTo>
                        <a:pt x="938" y="14"/>
                      </a:lnTo>
                      <a:lnTo>
                        <a:pt x="953" y="9"/>
                      </a:lnTo>
                      <a:lnTo>
                        <a:pt x="970" y="4"/>
                      </a:lnTo>
                      <a:lnTo>
                        <a:pt x="988" y="2"/>
                      </a:lnTo>
                      <a:lnTo>
                        <a:pt x="1009" y="0"/>
                      </a:lnTo>
                      <a:lnTo>
                        <a:pt x="1020" y="1"/>
                      </a:lnTo>
                      <a:lnTo>
                        <a:pt x="1032" y="3"/>
                      </a:lnTo>
                      <a:lnTo>
                        <a:pt x="1045" y="7"/>
                      </a:lnTo>
                      <a:lnTo>
                        <a:pt x="1059" y="11"/>
                      </a:lnTo>
                      <a:lnTo>
                        <a:pt x="1072" y="14"/>
                      </a:lnTo>
                      <a:lnTo>
                        <a:pt x="1084" y="17"/>
                      </a:lnTo>
                      <a:lnTo>
                        <a:pt x="1094" y="19"/>
                      </a:lnTo>
                      <a:lnTo>
                        <a:pt x="1103" y="20"/>
                      </a:lnTo>
                      <a:lnTo>
                        <a:pt x="1115" y="20"/>
                      </a:lnTo>
                      <a:lnTo>
                        <a:pt x="1123" y="20"/>
                      </a:lnTo>
                      <a:lnTo>
                        <a:pt x="1133" y="20"/>
                      </a:lnTo>
                      <a:lnTo>
                        <a:pt x="1149" y="20"/>
                      </a:lnTo>
                      <a:lnTo>
                        <a:pt x="1180" y="21"/>
                      </a:lnTo>
                      <a:lnTo>
                        <a:pt x="1209" y="23"/>
                      </a:lnTo>
                      <a:lnTo>
                        <a:pt x="1236" y="27"/>
                      </a:lnTo>
                      <a:lnTo>
                        <a:pt x="1268" y="32"/>
                      </a:lnTo>
                      <a:lnTo>
                        <a:pt x="1266" y="36"/>
                      </a:lnTo>
                      <a:lnTo>
                        <a:pt x="1263" y="39"/>
                      </a:lnTo>
                      <a:lnTo>
                        <a:pt x="1258" y="42"/>
                      </a:lnTo>
                      <a:lnTo>
                        <a:pt x="1253" y="45"/>
                      </a:lnTo>
                      <a:lnTo>
                        <a:pt x="1242" y="50"/>
                      </a:lnTo>
                      <a:lnTo>
                        <a:pt x="1229" y="54"/>
                      </a:lnTo>
                      <a:lnTo>
                        <a:pt x="1213" y="57"/>
                      </a:lnTo>
                      <a:lnTo>
                        <a:pt x="1198" y="59"/>
                      </a:lnTo>
                      <a:lnTo>
                        <a:pt x="1180" y="62"/>
                      </a:lnTo>
                      <a:lnTo>
                        <a:pt x="1163" y="64"/>
                      </a:lnTo>
                      <a:lnTo>
                        <a:pt x="1128" y="66"/>
                      </a:lnTo>
                      <a:lnTo>
                        <a:pt x="1094" y="69"/>
                      </a:lnTo>
                      <a:lnTo>
                        <a:pt x="1078" y="71"/>
                      </a:lnTo>
                      <a:lnTo>
                        <a:pt x="1065" y="74"/>
                      </a:lnTo>
                      <a:lnTo>
                        <a:pt x="1053" y="77"/>
                      </a:lnTo>
                      <a:lnTo>
                        <a:pt x="1043" y="81"/>
                      </a:lnTo>
                      <a:lnTo>
                        <a:pt x="1039" y="84"/>
                      </a:lnTo>
                      <a:lnTo>
                        <a:pt x="1034" y="87"/>
                      </a:lnTo>
                      <a:lnTo>
                        <a:pt x="1031" y="91"/>
                      </a:lnTo>
                      <a:lnTo>
                        <a:pt x="1029" y="96"/>
                      </a:lnTo>
                      <a:lnTo>
                        <a:pt x="1026" y="99"/>
                      </a:lnTo>
                      <a:lnTo>
                        <a:pt x="1021" y="102"/>
                      </a:lnTo>
                      <a:lnTo>
                        <a:pt x="1016" y="105"/>
                      </a:lnTo>
                      <a:lnTo>
                        <a:pt x="1009" y="105"/>
                      </a:lnTo>
                      <a:lnTo>
                        <a:pt x="999" y="104"/>
                      </a:lnTo>
                      <a:lnTo>
                        <a:pt x="991" y="102"/>
                      </a:lnTo>
                      <a:lnTo>
                        <a:pt x="983" y="98"/>
                      </a:lnTo>
                      <a:lnTo>
                        <a:pt x="976" y="93"/>
                      </a:lnTo>
                      <a:lnTo>
                        <a:pt x="943" y="93"/>
                      </a:lnTo>
                      <a:lnTo>
                        <a:pt x="942" y="102"/>
                      </a:lnTo>
                      <a:lnTo>
                        <a:pt x="939" y="110"/>
                      </a:lnTo>
                      <a:lnTo>
                        <a:pt x="937" y="113"/>
                      </a:lnTo>
                      <a:lnTo>
                        <a:pt x="935" y="115"/>
                      </a:lnTo>
                      <a:lnTo>
                        <a:pt x="932" y="118"/>
                      </a:lnTo>
                      <a:lnTo>
                        <a:pt x="930" y="118"/>
                      </a:lnTo>
                      <a:lnTo>
                        <a:pt x="902" y="119"/>
                      </a:lnTo>
                      <a:lnTo>
                        <a:pt x="862" y="120"/>
                      </a:lnTo>
                      <a:lnTo>
                        <a:pt x="818" y="124"/>
                      </a:lnTo>
                      <a:lnTo>
                        <a:pt x="771" y="129"/>
                      </a:lnTo>
                      <a:lnTo>
                        <a:pt x="747" y="133"/>
                      </a:lnTo>
                      <a:lnTo>
                        <a:pt x="725" y="137"/>
                      </a:lnTo>
                      <a:lnTo>
                        <a:pt x="703" y="143"/>
                      </a:lnTo>
                      <a:lnTo>
                        <a:pt x="683" y="149"/>
                      </a:lnTo>
                      <a:lnTo>
                        <a:pt x="674" y="153"/>
                      </a:lnTo>
                      <a:lnTo>
                        <a:pt x="666" y="156"/>
                      </a:lnTo>
                      <a:lnTo>
                        <a:pt x="658" y="160"/>
                      </a:lnTo>
                      <a:lnTo>
                        <a:pt x="651" y="165"/>
                      </a:lnTo>
                      <a:lnTo>
                        <a:pt x="645" y="169"/>
                      </a:lnTo>
                      <a:lnTo>
                        <a:pt x="639" y="175"/>
                      </a:lnTo>
                      <a:lnTo>
                        <a:pt x="635" y="181"/>
                      </a:lnTo>
                      <a:lnTo>
                        <a:pt x="630" y="186"/>
                      </a:lnTo>
                      <a:lnTo>
                        <a:pt x="604" y="186"/>
                      </a:lnTo>
                      <a:lnTo>
                        <a:pt x="604" y="177"/>
                      </a:lnTo>
                      <a:lnTo>
                        <a:pt x="604" y="167"/>
                      </a:lnTo>
                      <a:lnTo>
                        <a:pt x="591" y="167"/>
                      </a:lnTo>
                      <a:lnTo>
                        <a:pt x="579" y="167"/>
                      </a:lnTo>
                      <a:lnTo>
                        <a:pt x="562" y="167"/>
                      </a:lnTo>
                      <a:lnTo>
                        <a:pt x="538" y="167"/>
                      </a:lnTo>
                      <a:lnTo>
                        <a:pt x="556" y="175"/>
                      </a:lnTo>
                      <a:lnTo>
                        <a:pt x="570" y="181"/>
                      </a:lnTo>
                      <a:lnTo>
                        <a:pt x="577" y="185"/>
                      </a:lnTo>
                      <a:lnTo>
                        <a:pt x="583" y="190"/>
                      </a:lnTo>
                      <a:lnTo>
                        <a:pt x="591" y="196"/>
                      </a:lnTo>
                      <a:lnTo>
                        <a:pt x="597" y="204"/>
                      </a:lnTo>
                      <a:lnTo>
                        <a:pt x="590" y="207"/>
                      </a:lnTo>
                      <a:lnTo>
                        <a:pt x="581" y="212"/>
                      </a:lnTo>
                      <a:lnTo>
                        <a:pt x="571" y="218"/>
                      </a:lnTo>
                      <a:lnTo>
                        <a:pt x="562" y="225"/>
                      </a:lnTo>
                      <a:lnTo>
                        <a:pt x="552" y="232"/>
                      </a:lnTo>
                      <a:lnTo>
                        <a:pt x="545" y="237"/>
                      </a:lnTo>
                      <a:lnTo>
                        <a:pt x="537" y="240"/>
                      </a:lnTo>
                      <a:lnTo>
                        <a:pt x="532" y="241"/>
                      </a:lnTo>
                      <a:lnTo>
                        <a:pt x="517" y="241"/>
                      </a:lnTo>
                      <a:lnTo>
                        <a:pt x="502" y="238"/>
                      </a:lnTo>
                      <a:lnTo>
                        <a:pt x="483" y="236"/>
                      </a:lnTo>
                      <a:lnTo>
                        <a:pt x="458" y="235"/>
                      </a:lnTo>
                      <a:lnTo>
                        <a:pt x="442" y="236"/>
                      </a:lnTo>
                      <a:lnTo>
                        <a:pt x="427" y="237"/>
                      </a:lnTo>
                      <a:lnTo>
                        <a:pt x="415" y="240"/>
                      </a:lnTo>
                      <a:lnTo>
                        <a:pt x="404" y="242"/>
                      </a:lnTo>
                      <a:lnTo>
                        <a:pt x="384" y="248"/>
                      </a:lnTo>
                      <a:lnTo>
                        <a:pt x="365" y="254"/>
                      </a:lnTo>
                      <a:lnTo>
                        <a:pt x="382" y="257"/>
                      </a:lnTo>
                      <a:lnTo>
                        <a:pt x="394" y="258"/>
                      </a:lnTo>
                      <a:lnTo>
                        <a:pt x="405" y="257"/>
                      </a:lnTo>
                      <a:lnTo>
                        <a:pt x="418" y="254"/>
                      </a:lnTo>
                      <a:lnTo>
                        <a:pt x="418" y="272"/>
                      </a:lnTo>
                      <a:lnTo>
                        <a:pt x="413" y="277"/>
                      </a:lnTo>
                      <a:lnTo>
                        <a:pt x="404" y="285"/>
                      </a:lnTo>
                      <a:lnTo>
                        <a:pt x="392" y="293"/>
                      </a:lnTo>
                      <a:lnTo>
                        <a:pt x="379" y="301"/>
                      </a:lnTo>
                      <a:lnTo>
                        <a:pt x="356" y="315"/>
                      </a:lnTo>
                      <a:lnTo>
                        <a:pt x="345" y="321"/>
                      </a:lnTo>
                      <a:lnTo>
                        <a:pt x="339" y="321"/>
                      </a:lnTo>
                      <a:lnTo>
                        <a:pt x="333" y="320"/>
                      </a:lnTo>
                      <a:lnTo>
                        <a:pt x="327" y="318"/>
                      </a:lnTo>
                      <a:lnTo>
                        <a:pt x="322" y="315"/>
                      </a:lnTo>
                      <a:lnTo>
                        <a:pt x="312" y="310"/>
                      </a:lnTo>
                      <a:lnTo>
                        <a:pt x="301" y="303"/>
                      </a:lnTo>
                      <a:lnTo>
                        <a:pt x="290" y="296"/>
                      </a:lnTo>
                      <a:lnTo>
                        <a:pt x="279" y="290"/>
                      </a:lnTo>
                      <a:lnTo>
                        <a:pt x="272" y="288"/>
                      </a:lnTo>
                      <a:lnTo>
                        <a:pt x="266" y="286"/>
                      </a:lnTo>
                      <a:lnTo>
                        <a:pt x="259" y="285"/>
                      </a:lnTo>
                      <a:lnTo>
                        <a:pt x="253" y="285"/>
                      </a:lnTo>
                      <a:lnTo>
                        <a:pt x="215" y="283"/>
                      </a:lnTo>
                      <a:lnTo>
                        <a:pt x="182" y="281"/>
                      </a:lnTo>
                      <a:lnTo>
                        <a:pt x="152" y="279"/>
                      </a:lnTo>
                      <a:lnTo>
                        <a:pt x="123" y="277"/>
                      </a:lnTo>
                      <a:lnTo>
                        <a:pt x="96" y="276"/>
                      </a:lnTo>
                      <a:lnTo>
                        <a:pt x="66" y="276"/>
                      </a:lnTo>
                      <a:lnTo>
                        <a:pt x="51" y="277"/>
                      </a:lnTo>
                      <a:lnTo>
                        <a:pt x="35" y="279"/>
                      </a:lnTo>
                      <a:lnTo>
                        <a:pt x="18" y="281"/>
                      </a:lnTo>
                      <a:lnTo>
                        <a:pt x="0" y="285"/>
                      </a:lnTo>
                      <a:lnTo>
                        <a:pt x="0" y="281"/>
                      </a:lnTo>
                      <a:lnTo>
                        <a:pt x="1" y="277"/>
                      </a:lnTo>
                      <a:lnTo>
                        <a:pt x="2" y="274"/>
                      </a:lnTo>
                      <a:lnTo>
                        <a:pt x="5" y="271"/>
                      </a:lnTo>
                      <a:lnTo>
                        <a:pt x="10" y="266"/>
                      </a:lnTo>
                      <a:lnTo>
                        <a:pt x="17" y="261"/>
                      </a:lnTo>
                      <a:lnTo>
                        <a:pt x="25" y="257"/>
                      </a:lnTo>
                      <a:lnTo>
                        <a:pt x="35" y="253"/>
                      </a:lnTo>
                      <a:lnTo>
                        <a:pt x="45" y="249"/>
                      </a:lnTo>
                      <a:lnTo>
                        <a:pt x="56" y="246"/>
                      </a:lnTo>
                      <a:lnTo>
                        <a:pt x="79" y="241"/>
                      </a:lnTo>
                      <a:lnTo>
                        <a:pt x="101" y="238"/>
                      </a:lnTo>
                      <a:lnTo>
                        <a:pt x="120" y="236"/>
                      </a:lnTo>
                      <a:lnTo>
                        <a:pt x="133" y="235"/>
                      </a:lnTo>
                      <a:lnTo>
                        <a:pt x="143" y="235"/>
                      </a:lnTo>
                      <a:lnTo>
                        <a:pt x="159" y="235"/>
                      </a:lnTo>
                      <a:lnTo>
                        <a:pt x="162" y="235"/>
                      </a:lnTo>
                      <a:lnTo>
                        <a:pt x="164" y="233"/>
                      </a:lnTo>
                      <a:lnTo>
                        <a:pt x="167" y="230"/>
                      </a:lnTo>
                      <a:lnTo>
                        <a:pt x="170" y="225"/>
                      </a:lnTo>
                      <a:lnTo>
                        <a:pt x="174" y="222"/>
                      </a:lnTo>
                      <a:lnTo>
                        <a:pt x="177" y="219"/>
                      </a:lnTo>
                      <a:lnTo>
                        <a:pt x="181" y="217"/>
                      </a:lnTo>
                      <a:lnTo>
                        <a:pt x="186" y="216"/>
                      </a:lnTo>
                      <a:lnTo>
                        <a:pt x="190" y="217"/>
                      </a:lnTo>
                      <a:lnTo>
                        <a:pt x="196" y="218"/>
                      </a:lnTo>
                      <a:lnTo>
                        <a:pt x="200" y="219"/>
                      </a:lnTo>
                      <a:lnTo>
                        <a:pt x="203" y="221"/>
                      </a:lnTo>
                      <a:lnTo>
                        <a:pt x="211" y="226"/>
                      </a:lnTo>
                      <a:lnTo>
                        <a:pt x="219" y="232"/>
                      </a:lnTo>
                      <a:lnTo>
                        <a:pt x="226" y="238"/>
                      </a:lnTo>
                      <a:lnTo>
                        <a:pt x="234" y="243"/>
                      </a:lnTo>
                      <a:lnTo>
                        <a:pt x="238" y="245"/>
                      </a:lnTo>
                      <a:lnTo>
                        <a:pt x="243" y="246"/>
                      </a:lnTo>
                      <a:lnTo>
                        <a:pt x="247" y="247"/>
                      </a:lnTo>
                      <a:lnTo>
                        <a:pt x="253" y="247"/>
                      </a:lnTo>
                      <a:lnTo>
                        <a:pt x="253" y="204"/>
                      </a:lnTo>
                      <a:lnTo>
                        <a:pt x="232" y="206"/>
                      </a:lnTo>
                      <a:lnTo>
                        <a:pt x="212" y="207"/>
                      </a:lnTo>
                      <a:lnTo>
                        <a:pt x="208" y="207"/>
                      </a:lnTo>
                      <a:lnTo>
                        <a:pt x="204" y="207"/>
                      </a:lnTo>
                      <a:lnTo>
                        <a:pt x="201" y="206"/>
                      </a:lnTo>
                      <a:lnTo>
                        <a:pt x="198" y="204"/>
                      </a:lnTo>
                      <a:lnTo>
                        <a:pt x="196" y="202"/>
                      </a:lnTo>
                      <a:lnTo>
                        <a:pt x="193" y="200"/>
                      </a:lnTo>
                      <a:lnTo>
                        <a:pt x="192" y="196"/>
                      </a:lnTo>
                      <a:lnTo>
                        <a:pt x="192" y="192"/>
                      </a:lnTo>
                      <a:lnTo>
                        <a:pt x="193" y="188"/>
                      </a:lnTo>
                      <a:lnTo>
                        <a:pt x="194" y="184"/>
                      </a:lnTo>
                      <a:lnTo>
                        <a:pt x="197" y="181"/>
                      </a:lnTo>
                      <a:lnTo>
                        <a:pt x="199" y="179"/>
                      </a:lnTo>
                      <a:lnTo>
                        <a:pt x="205" y="176"/>
                      </a:lnTo>
                      <a:lnTo>
                        <a:pt x="214" y="174"/>
                      </a:lnTo>
                      <a:lnTo>
                        <a:pt x="232" y="172"/>
                      </a:lnTo>
                      <a:lnTo>
                        <a:pt x="246" y="174"/>
                      </a:lnTo>
                      <a:lnTo>
                        <a:pt x="265" y="176"/>
                      </a:lnTo>
                      <a:lnTo>
                        <a:pt x="290" y="180"/>
                      </a:lnTo>
                      <a:lnTo>
                        <a:pt x="315" y="184"/>
                      </a:lnTo>
                      <a:lnTo>
                        <a:pt x="338" y="186"/>
                      </a:lnTo>
                      <a:lnTo>
                        <a:pt x="365" y="186"/>
                      </a:lnTo>
                      <a:lnTo>
                        <a:pt x="386" y="184"/>
                      </a:lnTo>
                      <a:lnTo>
                        <a:pt x="394" y="183"/>
                      </a:lnTo>
                      <a:lnTo>
                        <a:pt x="403" y="181"/>
                      </a:lnTo>
                      <a:lnTo>
                        <a:pt x="411" y="178"/>
                      </a:lnTo>
                      <a:lnTo>
                        <a:pt x="418" y="174"/>
                      </a:lnTo>
                      <a:lnTo>
                        <a:pt x="379" y="172"/>
                      </a:lnTo>
                      <a:lnTo>
                        <a:pt x="344" y="172"/>
                      </a:lnTo>
                      <a:lnTo>
                        <a:pt x="336" y="172"/>
                      </a:lnTo>
                      <a:lnTo>
                        <a:pt x="328" y="171"/>
                      </a:lnTo>
                      <a:lnTo>
                        <a:pt x="322" y="169"/>
                      </a:lnTo>
                      <a:lnTo>
                        <a:pt x="315" y="167"/>
                      </a:lnTo>
                      <a:lnTo>
                        <a:pt x="310" y="164"/>
                      </a:lnTo>
                      <a:lnTo>
                        <a:pt x="305" y="160"/>
                      </a:lnTo>
                      <a:lnTo>
                        <a:pt x="302" y="155"/>
                      </a:lnTo>
                      <a:lnTo>
                        <a:pt x="299" y="149"/>
                      </a:lnTo>
                      <a:lnTo>
                        <a:pt x="309" y="145"/>
                      </a:lnTo>
                      <a:lnTo>
                        <a:pt x="320" y="142"/>
                      </a:lnTo>
                      <a:lnTo>
                        <a:pt x="331" y="140"/>
                      </a:lnTo>
                      <a:lnTo>
                        <a:pt x="345" y="138"/>
                      </a:lnTo>
                      <a:lnTo>
                        <a:pt x="378" y="137"/>
                      </a:lnTo>
                      <a:lnTo>
                        <a:pt x="425" y="137"/>
                      </a:lnTo>
                      <a:lnTo>
                        <a:pt x="426" y="141"/>
                      </a:lnTo>
                      <a:lnTo>
                        <a:pt x="429" y="146"/>
                      </a:lnTo>
                      <a:lnTo>
                        <a:pt x="434" y="150"/>
                      </a:lnTo>
                      <a:lnTo>
                        <a:pt x="438" y="155"/>
                      </a:lnTo>
                      <a:lnTo>
                        <a:pt x="484" y="155"/>
                      </a:lnTo>
                      <a:lnTo>
                        <a:pt x="483" y="146"/>
                      </a:lnTo>
                      <a:lnTo>
                        <a:pt x="481" y="137"/>
                      </a:lnTo>
                      <a:lnTo>
                        <a:pt x="479" y="130"/>
                      </a:lnTo>
                      <a:lnTo>
                        <a:pt x="478" y="124"/>
                      </a:lnTo>
                      <a:lnTo>
                        <a:pt x="645" y="124"/>
                      </a:lnTo>
                      <a:lnTo>
                        <a:pt x="648" y="109"/>
                      </a:lnTo>
                      <a:lnTo>
                        <a:pt x="651" y="101"/>
                      </a:lnTo>
                      <a:lnTo>
                        <a:pt x="657" y="95"/>
                      </a:lnTo>
                      <a:lnTo>
                        <a:pt x="664" y="87"/>
                      </a:lnTo>
                      <a:lnTo>
                        <a:pt x="653" y="91"/>
                      </a:lnTo>
                      <a:lnTo>
                        <a:pt x="638" y="99"/>
                      </a:lnTo>
                      <a:lnTo>
                        <a:pt x="622" y="108"/>
                      </a:lnTo>
                      <a:lnTo>
                        <a:pt x="611" y="111"/>
                      </a:lnTo>
                      <a:lnTo>
                        <a:pt x="589" y="110"/>
                      </a:lnTo>
                      <a:lnTo>
                        <a:pt x="556" y="108"/>
                      </a:lnTo>
                      <a:lnTo>
                        <a:pt x="522" y="106"/>
                      </a:lnTo>
                      <a:lnTo>
                        <a:pt x="491" y="105"/>
                      </a:lnTo>
                      <a:lnTo>
                        <a:pt x="476" y="107"/>
                      </a:lnTo>
                      <a:lnTo>
                        <a:pt x="449" y="111"/>
                      </a:lnTo>
                      <a:lnTo>
                        <a:pt x="414" y="115"/>
                      </a:lnTo>
                      <a:lnTo>
                        <a:pt x="376" y="119"/>
                      </a:lnTo>
                      <a:lnTo>
                        <a:pt x="355" y="120"/>
                      </a:lnTo>
                      <a:lnTo>
                        <a:pt x="333" y="119"/>
                      </a:lnTo>
                      <a:lnTo>
                        <a:pt x="312" y="116"/>
                      </a:lnTo>
                      <a:lnTo>
                        <a:pt x="291" y="113"/>
                      </a:lnTo>
                      <a:lnTo>
                        <a:pt x="281" y="111"/>
                      </a:lnTo>
                      <a:lnTo>
                        <a:pt x="271" y="108"/>
                      </a:lnTo>
                      <a:lnTo>
                        <a:pt x="261" y="105"/>
                      </a:lnTo>
                      <a:lnTo>
                        <a:pt x="253" y="101"/>
                      </a:lnTo>
                      <a:lnTo>
                        <a:pt x="244" y="97"/>
                      </a:lnTo>
                      <a:lnTo>
                        <a:pt x="235" y="92"/>
                      </a:lnTo>
                      <a:lnTo>
                        <a:pt x="226" y="87"/>
                      </a:lnTo>
                      <a:lnTo>
                        <a:pt x="219" y="81"/>
                      </a:lnTo>
                      <a:lnTo>
                        <a:pt x="219" y="80"/>
                      </a:lnTo>
                      <a:lnTo>
                        <a:pt x="221" y="79"/>
                      </a:lnTo>
                      <a:lnTo>
                        <a:pt x="223" y="78"/>
                      </a:lnTo>
                      <a:lnTo>
                        <a:pt x="227" y="76"/>
                      </a:lnTo>
                      <a:lnTo>
                        <a:pt x="238" y="74"/>
                      </a:lnTo>
                      <a:lnTo>
                        <a:pt x="253" y="71"/>
                      </a:lnTo>
                      <a:lnTo>
                        <a:pt x="290" y="66"/>
                      </a:lnTo>
                      <a:lnTo>
                        <a:pt x="334" y="60"/>
                      </a:lnTo>
                      <a:lnTo>
                        <a:pt x="378" y="55"/>
                      </a:lnTo>
                      <a:lnTo>
                        <a:pt x="417" y="50"/>
                      </a:lnTo>
                      <a:lnTo>
                        <a:pt x="446" y="47"/>
                      </a:lnTo>
                      <a:lnTo>
                        <a:pt x="458" y="44"/>
                      </a:lnTo>
                      <a:lnTo>
                        <a:pt x="545" y="44"/>
                      </a:lnTo>
                      <a:lnTo>
                        <a:pt x="591" y="32"/>
                      </a:lnTo>
                      <a:lnTo>
                        <a:pt x="605" y="33"/>
                      </a:lnTo>
                      <a:lnTo>
                        <a:pt x="618" y="32"/>
                      </a:lnTo>
                      <a:lnTo>
                        <a:pt x="631" y="31"/>
                      </a:lnTo>
                      <a:lnTo>
                        <a:pt x="642" y="28"/>
                      </a:lnTo>
                      <a:lnTo>
                        <a:pt x="653" y="25"/>
                      </a:lnTo>
                      <a:lnTo>
                        <a:pt x="664" y="22"/>
                      </a:lnTo>
                      <a:lnTo>
                        <a:pt x="674" y="20"/>
                      </a:lnTo>
                      <a:lnTo>
                        <a:pt x="684" y="20"/>
                      </a:lnTo>
                      <a:lnTo>
                        <a:pt x="707" y="21"/>
                      </a:lnTo>
                      <a:lnTo>
                        <a:pt x="723" y="23"/>
                      </a:lnTo>
                      <a:lnTo>
                        <a:pt x="737" y="25"/>
                      </a:lnTo>
                      <a:lnTo>
                        <a:pt x="757" y="26"/>
                      </a:lnTo>
                      <a:lnTo>
                        <a:pt x="764" y="2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83" name="Freeform 418"/>
                <p:cNvSpPr>
                  <a:spLocks/>
                </p:cNvSpPr>
                <p:nvPr/>
              </p:nvSpPr>
              <p:spPr bwMode="auto">
                <a:xfrm>
                  <a:off x="553" y="1660"/>
                  <a:ext cx="51" cy="38"/>
                </a:xfrm>
                <a:custGeom>
                  <a:avLst/>
                  <a:gdLst>
                    <a:gd name="T0" fmla="*/ 0 w 160"/>
                    <a:gd name="T1" fmla="*/ 0 h 117"/>
                    <a:gd name="T2" fmla="*/ 0 w 160"/>
                    <a:gd name="T3" fmla="*/ 1 h 117"/>
                    <a:gd name="T4" fmla="*/ 0 w 160"/>
                    <a:gd name="T5" fmla="*/ 2 h 117"/>
                    <a:gd name="T6" fmla="*/ 1 w 160"/>
                    <a:gd name="T7" fmla="*/ 3 h 117"/>
                    <a:gd name="T8" fmla="*/ 2 w 160"/>
                    <a:gd name="T9" fmla="*/ 4 h 117"/>
                    <a:gd name="T10" fmla="*/ 2 w 160"/>
                    <a:gd name="T11" fmla="*/ 5 h 117"/>
                    <a:gd name="T12" fmla="*/ 3 w 160"/>
                    <a:gd name="T13" fmla="*/ 6 h 117"/>
                    <a:gd name="T14" fmla="*/ 4 w 160"/>
                    <a:gd name="T15" fmla="*/ 7 h 117"/>
                    <a:gd name="T16" fmla="*/ 5 w 160"/>
                    <a:gd name="T17" fmla="*/ 8 h 117"/>
                    <a:gd name="T18" fmla="*/ 6 w 160"/>
                    <a:gd name="T19" fmla="*/ 9 h 117"/>
                    <a:gd name="T20" fmla="*/ 7 w 160"/>
                    <a:gd name="T21" fmla="*/ 10 h 117"/>
                    <a:gd name="T22" fmla="*/ 9 w 160"/>
                    <a:gd name="T23" fmla="*/ 10 h 117"/>
                    <a:gd name="T24" fmla="*/ 10 w 160"/>
                    <a:gd name="T25" fmla="*/ 11 h 117"/>
                    <a:gd name="T26" fmla="*/ 11 w 160"/>
                    <a:gd name="T27" fmla="*/ 12 h 117"/>
                    <a:gd name="T28" fmla="*/ 12 w 160"/>
                    <a:gd name="T29" fmla="*/ 12 h 117"/>
                    <a:gd name="T30" fmla="*/ 13 w 160"/>
                    <a:gd name="T31" fmla="*/ 12 h 117"/>
                    <a:gd name="T32" fmla="*/ 13 w 160"/>
                    <a:gd name="T33" fmla="*/ 12 h 117"/>
                    <a:gd name="T34" fmla="*/ 14 w 160"/>
                    <a:gd name="T35" fmla="*/ 12 h 117"/>
                    <a:gd name="T36" fmla="*/ 15 w 160"/>
                    <a:gd name="T37" fmla="*/ 12 h 117"/>
                    <a:gd name="T38" fmla="*/ 16 w 160"/>
                    <a:gd name="T39" fmla="*/ 12 h 117"/>
                    <a:gd name="T40" fmla="*/ 16 w 160"/>
                    <a:gd name="T41" fmla="*/ 11 h 117"/>
                    <a:gd name="T42" fmla="*/ 15 w 160"/>
                    <a:gd name="T43" fmla="*/ 10 h 117"/>
                    <a:gd name="T44" fmla="*/ 14 w 160"/>
                    <a:gd name="T45" fmla="*/ 8 h 117"/>
                    <a:gd name="T46" fmla="*/ 14 w 160"/>
                    <a:gd name="T47" fmla="*/ 8 h 117"/>
                    <a:gd name="T48" fmla="*/ 14 w 160"/>
                    <a:gd name="T49" fmla="*/ 7 h 117"/>
                    <a:gd name="T50" fmla="*/ 13 w 160"/>
                    <a:gd name="T51" fmla="*/ 6 h 117"/>
                    <a:gd name="T52" fmla="*/ 13 w 160"/>
                    <a:gd name="T53" fmla="*/ 5 h 117"/>
                    <a:gd name="T54" fmla="*/ 13 w 160"/>
                    <a:gd name="T55" fmla="*/ 5 h 117"/>
                    <a:gd name="T56" fmla="*/ 12 w 160"/>
                    <a:gd name="T57" fmla="*/ 5 h 117"/>
                    <a:gd name="T58" fmla="*/ 11 w 160"/>
                    <a:gd name="T59" fmla="*/ 4 h 117"/>
                    <a:gd name="T60" fmla="*/ 10 w 160"/>
                    <a:gd name="T61" fmla="*/ 4 h 117"/>
                    <a:gd name="T62" fmla="*/ 9 w 160"/>
                    <a:gd name="T63" fmla="*/ 3 h 117"/>
                    <a:gd name="T64" fmla="*/ 8 w 160"/>
                    <a:gd name="T65" fmla="*/ 2 h 117"/>
                    <a:gd name="T66" fmla="*/ 8 w 160"/>
                    <a:gd name="T67" fmla="*/ 2 h 117"/>
                    <a:gd name="T68" fmla="*/ 7 w 160"/>
                    <a:gd name="T69" fmla="*/ 1 h 117"/>
                    <a:gd name="T70" fmla="*/ 7 w 160"/>
                    <a:gd name="T71" fmla="*/ 1 h 117"/>
                    <a:gd name="T72" fmla="*/ 7 w 160"/>
                    <a:gd name="T73" fmla="*/ 1 h 117"/>
                    <a:gd name="T74" fmla="*/ 6 w 160"/>
                    <a:gd name="T75" fmla="*/ 1 h 117"/>
                    <a:gd name="T76" fmla="*/ 5 w 160"/>
                    <a:gd name="T77" fmla="*/ 1 h 117"/>
                    <a:gd name="T78" fmla="*/ 4 w 160"/>
                    <a:gd name="T79" fmla="*/ 0 h 117"/>
                    <a:gd name="T80" fmla="*/ 4 w 160"/>
                    <a:gd name="T81" fmla="*/ 0 h 117"/>
                    <a:gd name="T82" fmla="*/ 0 w 160"/>
                    <a:gd name="T83" fmla="*/ 0 h 11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0" h="117">
                      <a:moveTo>
                        <a:pt x="0" y="0"/>
                      </a:moveTo>
                      <a:lnTo>
                        <a:pt x="1" y="10"/>
                      </a:lnTo>
                      <a:lnTo>
                        <a:pt x="4" y="19"/>
                      </a:lnTo>
                      <a:lnTo>
                        <a:pt x="9" y="29"/>
                      </a:lnTo>
                      <a:lnTo>
                        <a:pt x="15" y="39"/>
                      </a:lnTo>
                      <a:lnTo>
                        <a:pt x="22" y="48"/>
                      </a:lnTo>
                      <a:lnTo>
                        <a:pt x="31" y="59"/>
                      </a:lnTo>
                      <a:lnTo>
                        <a:pt x="41" y="68"/>
                      </a:lnTo>
                      <a:lnTo>
                        <a:pt x="51" y="77"/>
                      </a:lnTo>
                      <a:lnTo>
                        <a:pt x="62" y="85"/>
                      </a:lnTo>
                      <a:lnTo>
                        <a:pt x="73" y="93"/>
                      </a:lnTo>
                      <a:lnTo>
                        <a:pt x="84" y="99"/>
                      </a:lnTo>
                      <a:lnTo>
                        <a:pt x="95" y="105"/>
                      </a:lnTo>
                      <a:lnTo>
                        <a:pt x="106" y="111"/>
                      </a:lnTo>
                      <a:lnTo>
                        <a:pt x="116" y="114"/>
                      </a:lnTo>
                      <a:lnTo>
                        <a:pt x="124" y="117"/>
                      </a:lnTo>
                      <a:lnTo>
                        <a:pt x="133" y="117"/>
                      </a:lnTo>
                      <a:lnTo>
                        <a:pt x="139" y="116"/>
                      </a:lnTo>
                      <a:lnTo>
                        <a:pt x="146" y="113"/>
                      </a:lnTo>
                      <a:lnTo>
                        <a:pt x="153" y="110"/>
                      </a:lnTo>
                      <a:lnTo>
                        <a:pt x="160" y="104"/>
                      </a:lnTo>
                      <a:lnTo>
                        <a:pt x="150" y="91"/>
                      </a:lnTo>
                      <a:lnTo>
                        <a:pt x="141" y="79"/>
                      </a:lnTo>
                      <a:lnTo>
                        <a:pt x="138" y="73"/>
                      </a:lnTo>
                      <a:lnTo>
                        <a:pt x="135" y="66"/>
                      </a:lnTo>
                      <a:lnTo>
                        <a:pt x="133" y="58"/>
                      </a:lnTo>
                      <a:lnTo>
                        <a:pt x="133" y="49"/>
                      </a:lnTo>
                      <a:lnTo>
                        <a:pt x="127" y="48"/>
                      </a:lnTo>
                      <a:lnTo>
                        <a:pt x="118" y="45"/>
                      </a:lnTo>
                      <a:lnTo>
                        <a:pt x="108" y="40"/>
                      </a:lnTo>
                      <a:lnTo>
                        <a:pt x="97" y="34"/>
                      </a:lnTo>
                      <a:lnTo>
                        <a:pt x="87" y="28"/>
                      </a:lnTo>
                      <a:lnTo>
                        <a:pt x="77" y="21"/>
                      </a:lnTo>
                      <a:lnTo>
                        <a:pt x="74" y="17"/>
                      </a:lnTo>
                      <a:lnTo>
                        <a:pt x="71" y="13"/>
                      </a:lnTo>
                      <a:lnTo>
                        <a:pt x="68" y="10"/>
                      </a:lnTo>
                      <a:lnTo>
                        <a:pt x="66" y="6"/>
                      </a:lnTo>
                      <a:lnTo>
                        <a:pt x="60" y="6"/>
                      </a:lnTo>
                      <a:lnTo>
                        <a:pt x="52" y="6"/>
                      </a:lnTo>
                      <a:lnTo>
                        <a:pt x="43" y="4"/>
                      </a:lnTo>
                      <a:lnTo>
                        <a:pt x="3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84" name="Freeform 419"/>
                <p:cNvSpPr>
                  <a:spLocks/>
                </p:cNvSpPr>
                <p:nvPr/>
              </p:nvSpPr>
              <p:spPr bwMode="auto">
                <a:xfrm>
                  <a:off x="527" y="1592"/>
                  <a:ext cx="26" cy="46"/>
                </a:xfrm>
                <a:custGeom>
                  <a:avLst/>
                  <a:gdLst>
                    <a:gd name="T0" fmla="*/ 4 w 80"/>
                    <a:gd name="T1" fmla="*/ 13 h 141"/>
                    <a:gd name="T2" fmla="*/ 8 w 80"/>
                    <a:gd name="T3" fmla="*/ 4 h 141"/>
                    <a:gd name="T4" fmla="*/ 8 w 80"/>
                    <a:gd name="T5" fmla="*/ 2 h 141"/>
                    <a:gd name="T6" fmla="*/ 7 w 80"/>
                    <a:gd name="T7" fmla="*/ 2 h 141"/>
                    <a:gd name="T8" fmla="*/ 6 w 80"/>
                    <a:gd name="T9" fmla="*/ 2 h 141"/>
                    <a:gd name="T10" fmla="*/ 6 w 80"/>
                    <a:gd name="T11" fmla="*/ 2 h 141"/>
                    <a:gd name="T12" fmla="*/ 5 w 80"/>
                    <a:gd name="T13" fmla="*/ 1 h 141"/>
                    <a:gd name="T14" fmla="*/ 5 w 80"/>
                    <a:gd name="T15" fmla="*/ 1 h 141"/>
                    <a:gd name="T16" fmla="*/ 5 w 80"/>
                    <a:gd name="T17" fmla="*/ 1 h 141"/>
                    <a:gd name="T18" fmla="*/ 4 w 80"/>
                    <a:gd name="T19" fmla="*/ 0 h 141"/>
                    <a:gd name="T20" fmla="*/ 4 w 80"/>
                    <a:gd name="T21" fmla="*/ 0 h 141"/>
                    <a:gd name="T22" fmla="*/ 0 w 80"/>
                    <a:gd name="T23" fmla="*/ 0 h 141"/>
                    <a:gd name="T24" fmla="*/ 0 w 80"/>
                    <a:gd name="T25" fmla="*/ 3 h 141"/>
                    <a:gd name="T26" fmla="*/ 0 w 80"/>
                    <a:gd name="T27" fmla="*/ 4 h 141"/>
                    <a:gd name="T28" fmla="*/ 0 w 80"/>
                    <a:gd name="T29" fmla="*/ 6 h 141"/>
                    <a:gd name="T30" fmla="*/ 0 w 80"/>
                    <a:gd name="T31" fmla="*/ 7 h 141"/>
                    <a:gd name="T32" fmla="*/ 0 w 80"/>
                    <a:gd name="T33" fmla="*/ 8 h 141"/>
                    <a:gd name="T34" fmla="*/ 0 w 80"/>
                    <a:gd name="T35" fmla="*/ 8 h 141"/>
                    <a:gd name="T36" fmla="*/ 1 w 80"/>
                    <a:gd name="T37" fmla="*/ 9 h 141"/>
                    <a:gd name="T38" fmla="*/ 1 w 80"/>
                    <a:gd name="T39" fmla="*/ 10 h 141"/>
                    <a:gd name="T40" fmla="*/ 2 w 80"/>
                    <a:gd name="T41" fmla="*/ 13 h 141"/>
                    <a:gd name="T42" fmla="*/ 3 w 80"/>
                    <a:gd name="T43" fmla="*/ 15 h 141"/>
                    <a:gd name="T44" fmla="*/ 3 w 80"/>
                    <a:gd name="T45" fmla="*/ 14 h 141"/>
                    <a:gd name="T46" fmla="*/ 4 w 80"/>
                    <a:gd name="T47" fmla="*/ 14 h 141"/>
                    <a:gd name="T48" fmla="*/ 4 w 80"/>
                    <a:gd name="T49" fmla="*/ 13 h 141"/>
                    <a:gd name="T50" fmla="*/ 4 w 80"/>
                    <a:gd name="T51" fmla="*/ 13 h 141"/>
                    <a:gd name="T52" fmla="*/ 4 w 80"/>
                    <a:gd name="T53" fmla="*/ 13 h 141"/>
                    <a:gd name="T54" fmla="*/ 4 w 80"/>
                    <a:gd name="T55" fmla="*/ 13 h 14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0" h="141">
                      <a:moveTo>
                        <a:pt x="40" y="123"/>
                      </a:moveTo>
                      <a:lnTo>
                        <a:pt x="80" y="36"/>
                      </a:lnTo>
                      <a:lnTo>
                        <a:pt x="80" y="18"/>
                      </a:lnTo>
                      <a:lnTo>
                        <a:pt x="68" y="17"/>
                      </a:lnTo>
                      <a:lnTo>
                        <a:pt x="59" y="16"/>
                      </a:lnTo>
                      <a:lnTo>
                        <a:pt x="53" y="14"/>
                      </a:lnTo>
                      <a:lnTo>
                        <a:pt x="47" y="11"/>
                      </a:lnTo>
                      <a:lnTo>
                        <a:pt x="44" y="8"/>
                      </a:lnTo>
                      <a:lnTo>
                        <a:pt x="42" y="5"/>
                      </a:lnTo>
                      <a:lnTo>
                        <a:pt x="41" y="2"/>
                      </a:lnTo>
                      <a:lnTo>
                        <a:pt x="40" y="0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0" y="40"/>
                      </a:lnTo>
                      <a:lnTo>
                        <a:pt x="0" y="52"/>
                      </a:lnTo>
                      <a:lnTo>
                        <a:pt x="0" y="61"/>
                      </a:lnTo>
                      <a:lnTo>
                        <a:pt x="1" y="69"/>
                      </a:lnTo>
                      <a:lnTo>
                        <a:pt x="3" y="78"/>
                      </a:lnTo>
                      <a:lnTo>
                        <a:pt x="7" y="88"/>
                      </a:lnTo>
                      <a:lnTo>
                        <a:pt x="11" y="99"/>
                      </a:lnTo>
                      <a:lnTo>
                        <a:pt x="20" y="121"/>
                      </a:lnTo>
                      <a:lnTo>
                        <a:pt x="27" y="141"/>
                      </a:lnTo>
                      <a:lnTo>
                        <a:pt x="31" y="135"/>
                      </a:lnTo>
                      <a:lnTo>
                        <a:pt x="33" y="129"/>
                      </a:lnTo>
                      <a:lnTo>
                        <a:pt x="34" y="127"/>
                      </a:lnTo>
                      <a:lnTo>
                        <a:pt x="36" y="125"/>
                      </a:lnTo>
                      <a:lnTo>
                        <a:pt x="38" y="123"/>
                      </a:lnTo>
                      <a:lnTo>
                        <a:pt x="40" y="12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85" name="Freeform 420"/>
                <p:cNvSpPr>
                  <a:spLocks/>
                </p:cNvSpPr>
                <p:nvPr/>
              </p:nvSpPr>
              <p:spPr bwMode="auto">
                <a:xfrm>
                  <a:off x="1379" y="1383"/>
                  <a:ext cx="83" cy="41"/>
                </a:xfrm>
                <a:custGeom>
                  <a:avLst/>
                  <a:gdLst>
                    <a:gd name="T0" fmla="*/ 0 w 259"/>
                    <a:gd name="T1" fmla="*/ 10 h 124"/>
                    <a:gd name="T2" fmla="*/ 0 w 259"/>
                    <a:gd name="T3" fmla="*/ 11 h 124"/>
                    <a:gd name="T4" fmla="*/ 0 w 259"/>
                    <a:gd name="T5" fmla="*/ 11 h 124"/>
                    <a:gd name="T6" fmla="*/ 0 w 259"/>
                    <a:gd name="T7" fmla="*/ 11 h 124"/>
                    <a:gd name="T8" fmla="*/ 1 w 259"/>
                    <a:gd name="T9" fmla="*/ 12 h 124"/>
                    <a:gd name="T10" fmla="*/ 1 w 259"/>
                    <a:gd name="T11" fmla="*/ 12 h 124"/>
                    <a:gd name="T12" fmla="*/ 2 w 259"/>
                    <a:gd name="T13" fmla="*/ 13 h 124"/>
                    <a:gd name="T14" fmla="*/ 3 w 259"/>
                    <a:gd name="T15" fmla="*/ 13 h 124"/>
                    <a:gd name="T16" fmla="*/ 4 w 259"/>
                    <a:gd name="T17" fmla="*/ 13 h 124"/>
                    <a:gd name="T18" fmla="*/ 5 w 259"/>
                    <a:gd name="T19" fmla="*/ 14 h 124"/>
                    <a:gd name="T20" fmla="*/ 6 w 259"/>
                    <a:gd name="T21" fmla="*/ 14 h 124"/>
                    <a:gd name="T22" fmla="*/ 7 w 259"/>
                    <a:gd name="T23" fmla="*/ 14 h 124"/>
                    <a:gd name="T24" fmla="*/ 8 w 259"/>
                    <a:gd name="T25" fmla="*/ 14 h 124"/>
                    <a:gd name="T26" fmla="*/ 8 w 259"/>
                    <a:gd name="T27" fmla="*/ 13 h 124"/>
                    <a:gd name="T28" fmla="*/ 9 w 259"/>
                    <a:gd name="T29" fmla="*/ 13 h 124"/>
                    <a:gd name="T30" fmla="*/ 10 w 259"/>
                    <a:gd name="T31" fmla="*/ 13 h 124"/>
                    <a:gd name="T32" fmla="*/ 11 w 259"/>
                    <a:gd name="T33" fmla="*/ 12 h 124"/>
                    <a:gd name="T34" fmla="*/ 12 w 259"/>
                    <a:gd name="T35" fmla="*/ 11 h 124"/>
                    <a:gd name="T36" fmla="*/ 13 w 259"/>
                    <a:gd name="T37" fmla="*/ 11 h 124"/>
                    <a:gd name="T38" fmla="*/ 13 w 259"/>
                    <a:gd name="T39" fmla="*/ 11 h 124"/>
                    <a:gd name="T40" fmla="*/ 14 w 259"/>
                    <a:gd name="T41" fmla="*/ 10 h 124"/>
                    <a:gd name="T42" fmla="*/ 15 w 259"/>
                    <a:gd name="T43" fmla="*/ 10 h 124"/>
                    <a:gd name="T44" fmla="*/ 16 w 259"/>
                    <a:gd name="T45" fmla="*/ 10 h 124"/>
                    <a:gd name="T46" fmla="*/ 17 w 259"/>
                    <a:gd name="T47" fmla="*/ 10 h 124"/>
                    <a:gd name="T48" fmla="*/ 18 w 259"/>
                    <a:gd name="T49" fmla="*/ 11 h 124"/>
                    <a:gd name="T50" fmla="*/ 19 w 259"/>
                    <a:gd name="T51" fmla="*/ 11 h 124"/>
                    <a:gd name="T52" fmla="*/ 19 w 259"/>
                    <a:gd name="T53" fmla="*/ 11 h 124"/>
                    <a:gd name="T54" fmla="*/ 21 w 259"/>
                    <a:gd name="T55" fmla="*/ 12 h 124"/>
                    <a:gd name="T56" fmla="*/ 22 w 259"/>
                    <a:gd name="T57" fmla="*/ 13 h 124"/>
                    <a:gd name="T58" fmla="*/ 27 w 259"/>
                    <a:gd name="T59" fmla="*/ 13 h 124"/>
                    <a:gd name="T60" fmla="*/ 27 w 259"/>
                    <a:gd name="T61" fmla="*/ 11 h 124"/>
                    <a:gd name="T62" fmla="*/ 26 w 259"/>
                    <a:gd name="T63" fmla="*/ 11 h 124"/>
                    <a:gd name="T64" fmla="*/ 25 w 259"/>
                    <a:gd name="T65" fmla="*/ 11 h 124"/>
                    <a:gd name="T66" fmla="*/ 24 w 259"/>
                    <a:gd name="T67" fmla="*/ 10 h 124"/>
                    <a:gd name="T68" fmla="*/ 23 w 259"/>
                    <a:gd name="T69" fmla="*/ 10 h 124"/>
                    <a:gd name="T70" fmla="*/ 24 w 259"/>
                    <a:gd name="T71" fmla="*/ 9 h 124"/>
                    <a:gd name="T72" fmla="*/ 24 w 259"/>
                    <a:gd name="T73" fmla="*/ 9 h 124"/>
                    <a:gd name="T74" fmla="*/ 25 w 259"/>
                    <a:gd name="T75" fmla="*/ 8 h 124"/>
                    <a:gd name="T76" fmla="*/ 25 w 259"/>
                    <a:gd name="T77" fmla="*/ 8 h 124"/>
                    <a:gd name="T78" fmla="*/ 24 w 259"/>
                    <a:gd name="T79" fmla="*/ 7 h 124"/>
                    <a:gd name="T80" fmla="*/ 24 w 259"/>
                    <a:gd name="T81" fmla="*/ 6 h 124"/>
                    <a:gd name="T82" fmla="*/ 23 w 259"/>
                    <a:gd name="T83" fmla="*/ 6 h 124"/>
                    <a:gd name="T84" fmla="*/ 22 w 259"/>
                    <a:gd name="T85" fmla="*/ 5 h 124"/>
                    <a:gd name="T86" fmla="*/ 20 w 259"/>
                    <a:gd name="T87" fmla="*/ 4 h 124"/>
                    <a:gd name="T88" fmla="*/ 19 w 259"/>
                    <a:gd name="T89" fmla="*/ 3 h 124"/>
                    <a:gd name="T90" fmla="*/ 17 w 259"/>
                    <a:gd name="T91" fmla="*/ 3 h 124"/>
                    <a:gd name="T92" fmla="*/ 16 w 259"/>
                    <a:gd name="T93" fmla="*/ 2 h 124"/>
                    <a:gd name="T94" fmla="*/ 15 w 259"/>
                    <a:gd name="T95" fmla="*/ 1 h 124"/>
                    <a:gd name="T96" fmla="*/ 14 w 259"/>
                    <a:gd name="T97" fmla="*/ 1 h 124"/>
                    <a:gd name="T98" fmla="*/ 14 w 259"/>
                    <a:gd name="T99" fmla="*/ 1 h 124"/>
                    <a:gd name="T100" fmla="*/ 13 w 259"/>
                    <a:gd name="T101" fmla="*/ 0 h 124"/>
                    <a:gd name="T102" fmla="*/ 13 w 259"/>
                    <a:gd name="T103" fmla="*/ 0 h 124"/>
                    <a:gd name="T104" fmla="*/ 12 w 259"/>
                    <a:gd name="T105" fmla="*/ 1 h 124"/>
                    <a:gd name="T106" fmla="*/ 11 w 259"/>
                    <a:gd name="T107" fmla="*/ 1 h 124"/>
                    <a:gd name="T108" fmla="*/ 10 w 259"/>
                    <a:gd name="T109" fmla="*/ 2 h 124"/>
                    <a:gd name="T110" fmla="*/ 8 w 259"/>
                    <a:gd name="T111" fmla="*/ 3 h 124"/>
                    <a:gd name="T112" fmla="*/ 6 w 259"/>
                    <a:gd name="T113" fmla="*/ 5 h 124"/>
                    <a:gd name="T114" fmla="*/ 4 w 259"/>
                    <a:gd name="T115" fmla="*/ 6 h 124"/>
                    <a:gd name="T116" fmla="*/ 2 w 259"/>
                    <a:gd name="T117" fmla="*/ 8 h 124"/>
                    <a:gd name="T118" fmla="*/ 1 w 259"/>
                    <a:gd name="T119" fmla="*/ 9 h 124"/>
                    <a:gd name="T120" fmla="*/ 0 w 259"/>
                    <a:gd name="T121" fmla="*/ 10 h 12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59" h="124">
                      <a:moveTo>
                        <a:pt x="0" y="93"/>
                      </a:moveTo>
                      <a:lnTo>
                        <a:pt x="0" y="96"/>
                      </a:lnTo>
                      <a:lnTo>
                        <a:pt x="2" y="100"/>
                      </a:lnTo>
                      <a:lnTo>
                        <a:pt x="4" y="103"/>
                      </a:lnTo>
                      <a:lnTo>
                        <a:pt x="6" y="106"/>
                      </a:lnTo>
                      <a:lnTo>
                        <a:pt x="14" y="111"/>
                      </a:lnTo>
                      <a:lnTo>
                        <a:pt x="23" y="115"/>
                      </a:lnTo>
                      <a:lnTo>
                        <a:pt x="31" y="120"/>
                      </a:lnTo>
                      <a:lnTo>
                        <a:pt x="41" y="122"/>
                      </a:lnTo>
                      <a:lnTo>
                        <a:pt x="51" y="124"/>
                      </a:lnTo>
                      <a:lnTo>
                        <a:pt x="60" y="124"/>
                      </a:lnTo>
                      <a:lnTo>
                        <a:pt x="68" y="124"/>
                      </a:lnTo>
                      <a:lnTo>
                        <a:pt x="75" y="123"/>
                      </a:lnTo>
                      <a:lnTo>
                        <a:pt x="81" y="122"/>
                      </a:lnTo>
                      <a:lnTo>
                        <a:pt x="87" y="120"/>
                      </a:lnTo>
                      <a:lnTo>
                        <a:pt x="97" y="114"/>
                      </a:lnTo>
                      <a:lnTo>
                        <a:pt x="106" y="108"/>
                      </a:lnTo>
                      <a:lnTo>
                        <a:pt x="115" y="103"/>
                      </a:lnTo>
                      <a:lnTo>
                        <a:pt x="125" y="98"/>
                      </a:lnTo>
                      <a:lnTo>
                        <a:pt x="130" y="96"/>
                      </a:lnTo>
                      <a:lnTo>
                        <a:pt x="137" y="94"/>
                      </a:lnTo>
                      <a:lnTo>
                        <a:pt x="145" y="93"/>
                      </a:lnTo>
                      <a:lnTo>
                        <a:pt x="152" y="93"/>
                      </a:lnTo>
                      <a:lnTo>
                        <a:pt x="162" y="94"/>
                      </a:lnTo>
                      <a:lnTo>
                        <a:pt x="171" y="96"/>
                      </a:lnTo>
                      <a:lnTo>
                        <a:pt x="180" y="99"/>
                      </a:lnTo>
                      <a:lnTo>
                        <a:pt x="188" y="103"/>
                      </a:lnTo>
                      <a:lnTo>
                        <a:pt x="204" y="111"/>
                      </a:lnTo>
                      <a:lnTo>
                        <a:pt x="219" y="117"/>
                      </a:lnTo>
                      <a:lnTo>
                        <a:pt x="259" y="117"/>
                      </a:lnTo>
                      <a:lnTo>
                        <a:pt x="259" y="99"/>
                      </a:lnTo>
                      <a:lnTo>
                        <a:pt x="252" y="98"/>
                      </a:lnTo>
                      <a:lnTo>
                        <a:pt x="244" y="96"/>
                      </a:lnTo>
                      <a:lnTo>
                        <a:pt x="236" y="94"/>
                      </a:lnTo>
                      <a:lnTo>
                        <a:pt x="226" y="93"/>
                      </a:lnTo>
                      <a:lnTo>
                        <a:pt x="230" y="85"/>
                      </a:lnTo>
                      <a:lnTo>
                        <a:pt x="236" y="79"/>
                      </a:lnTo>
                      <a:lnTo>
                        <a:pt x="240" y="74"/>
                      </a:lnTo>
                      <a:lnTo>
                        <a:pt x="246" y="69"/>
                      </a:lnTo>
                      <a:lnTo>
                        <a:pt x="238" y="61"/>
                      </a:lnTo>
                      <a:lnTo>
                        <a:pt x="230" y="56"/>
                      </a:lnTo>
                      <a:lnTo>
                        <a:pt x="222" y="50"/>
                      </a:lnTo>
                      <a:lnTo>
                        <a:pt x="214" y="46"/>
                      </a:lnTo>
                      <a:lnTo>
                        <a:pt x="197" y="37"/>
                      </a:lnTo>
                      <a:lnTo>
                        <a:pt x="182" y="30"/>
                      </a:lnTo>
                      <a:lnTo>
                        <a:pt x="166" y="23"/>
                      </a:lnTo>
                      <a:lnTo>
                        <a:pt x="153" y="17"/>
                      </a:lnTo>
                      <a:lnTo>
                        <a:pt x="147" y="13"/>
                      </a:lnTo>
                      <a:lnTo>
                        <a:pt x="141" y="10"/>
                      </a:lnTo>
                      <a:lnTo>
                        <a:pt x="137" y="5"/>
                      </a:lnTo>
                      <a:lnTo>
                        <a:pt x="132" y="0"/>
                      </a:lnTo>
                      <a:lnTo>
                        <a:pt x="124" y="3"/>
                      </a:lnTo>
                      <a:lnTo>
                        <a:pt x="114" y="7"/>
                      </a:lnTo>
                      <a:lnTo>
                        <a:pt x="105" y="12"/>
                      </a:lnTo>
                      <a:lnTo>
                        <a:pt x="95" y="17"/>
                      </a:lnTo>
                      <a:lnTo>
                        <a:pt x="75" y="29"/>
                      </a:lnTo>
                      <a:lnTo>
                        <a:pt x="57" y="42"/>
                      </a:lnTo>
                      <a:lnTo>
                        <a:pt x="38" y="56"/>
                      </a:lnTo>
                      <a:lnTo>
                        <a:pt x="23" y="70"/>
                      </a:lnTo>
                      <a:lnTo>
                        <a:pt x="9" y="83"/>
                      </a:lnTo>
                      <a:lnTo>
                        <a:pt x="0" y="9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86" name="Freeform 421"/>
                <p:cNvSpPr>
                  <a:spLocks/>
                </p:cNvSpPr>
                <p:nvPr/>
              </p:nvSpPr>
              <p:spPr bwMode="auto">
                <a:xfrm>
                  <a:off x="1509" y="1389"/>
                  <a:ext cx="38" cy="19"/>
                </a:xfrm>
                <a:custGeom>
                  <a:avLst/>
                  <a:gdLst>
                    <a:gd name="T0" fmla="*/ 0 w 119"/>
                    <a:gd name="T1" fmla="*/ 4 h 57"/>
                    <a:gd name="T2" fmla="*/ 1 w 119"/>
                    <a:gd name="T3" fmla="*/ 4 h 57"/>
                    <a:gd name="T4" fmla="*/ 1 w 119"/>
                    <a:gd name="T5" fmla="*/ 4 h 57"/>
                    <a:gd name="T6" fmla="*/ 2 w 119"/>
                    <a:gd name="T7" fmla="*/ 5 h 57"/>
                    <a:gd name="T8" fmla="*/ 3 w 119"/>
                    <a:gd name="T9" fmla="*/ 5 h 57"/>
                    <a:gd name="T10" fmla="*/ 3 w 119"/>
                    <a:gd name="T11" fmla="*/ 6 h 57"/>
                    <a:gd name="T12" fmla="*/ 4 w 119"/>
                    <a:gd name="T13" fmla="*/ 6 h 57"/>
                    <a:gd name="T14" fmla="*/ 4 w 119"/>
                    <a:gd name="T15" fmla="*/ 6 h 57"/>
                    <a:gd name="T16" fmla="*/ 5 w 119"/>
                    <a:gd name="T17" fmla="*/ 6 h 57"/>
                    <a:gd name="T18" fmla="*/ 6 w 119"/>
                    <a:gd name="T19" fmla="*/ 6 h 57"/>
                    <a:gd name="T20" fmla="*/ 6 w 119"/>
                    <a:gd name="T21" fmla="*/ 6 h 57"/>
                    <a:gd name="T22" fmla="*/ 7 w 119"/>
                    <a:gd name="T23" fmla="*/ 6 h 57"/>
                    <a:gd name="T24" fmla="*/ 8 w 119"/>
                    <a:gd name="T25" fmla="*/ 6 h 57"/>
                    <a:gd name="T26" fmla="*/ 9 w 119"/>
                    <a:gd name="T27" fmla="*/ 6 h 57"/>
                    <a:gd name="T28" fmla="*/ 9 w 119"/>
                    <a:gd name="T29" fmla="*/ 5 h 57"/>
                    <a:gd name="T30" fmla="*/ 10 w 119"/>
                    <a:gd name="T31" fmla="*/ 5 h 57"/>
                    <a:gd name="T32" fmla="*/ 10 w 119"/>
                    <a:gd name="T33" fmla="*/ 4 h 57"/>
                    <a:gd name="T34" fmla="*/ 11 w 119"/>
                    <a:gd name="T35" fmla="*/ 4 h 57"/>
                    <a:gd name="T36" fmla="*/ 11 w 119"/>
                    <a:gd name="T37" fmla="*/ 3 h 57"/>
                    <a:gd name="T38" fmla="*/ 12 w 119"/>
                    <a:gd name="T39" fmla="*/ 1 h 57"/>
                    <a:gd name="T40" fmla="*/ 12 w 119"/>
                    <a:gd name="T41" fmla="*/ 0 h 57"/>
                    <a:gd name="T42" fmla="*/ 10 w 119"/>
                    <a:gd name="T43" fmla="*/ 0 h 57"/>
                    <a:gd name="T44" fmla="*/ 8 w 119"/>
                    <a:gd name="T45" fmla="*/ 0 h 57"/>
                    <a:gd name="T46" fmla="*/ 6 w 119"/>
                    <a:gd name="T47" fmla="*/ 0 h 57"/>
                    <a:gd name="T48" fmla="*/ 4 w 119"/>
                    <a:gd name="T49" fmla="*/ 1 h 57"/>
                    <a:gd name="T50" fmla="*/ 4 w 119"/>
                    <a:gd name="T51" fmla="*/ 1 h 57"/>
                    <a:gd name="T52" fmla="*/ 3 w 119"/>
                    <a:gd name="T53" fmla="*/ 1 h 57"/>
                    <a:gd name="T54" fmla="*/ 2 w 119"/>
                    <a:gd name="T55" fmla="*/ 1 h 57"/>
                    <a:gd name="T56" fmla="*/ 2 w 119"/>
                    <a:gd name="T57" fmla="*/ 2 h 57"/>
                    <a:gd name="T58" fmla="*/ 1 w 119"/>
                    <a:gd name="T59" fmla="*/ 2 h 57"/>
                    <a:gd name="T60" fmla="*/ 1 w 119"/>
                    <a:gd name="T61" fmla="*/ 3 h 57"/>
                    <a:gd name="T62" fmla="*/ 0 w 119"/>
                    <a:gd name="T63" fmla="*/ 3 h 57"/>
                    <a:gd name="T64" fmla="*/ 0 w 119"/>
                    <a:gd name="T65" fmla="*/ 4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19" h="57">
                      <a:moveTo>
                        <a:pt x="0" y="32"/>
                      </a:moveTo>
                      <a:lnTo>
                        <a:pt x="7" y="35"/>
                      </a:lnTo>
                      <a:lnTo>
                        <a:pt x="14" y="38"/>
                      </a:lnTo>
                      <a:lnTo>
                        <a:pt x="20" y="42"/>
                      </a:lnTo>
                      <a:lnTo>
                        <a:pt x="26" y="47"/>
                      </a:lnTo>
                      <a:lnTo>
                        <a:pt x="32" y="51"/>
                      </a:lnTo>
                      <a:lnTo>
                        <a:pt x="36" y="54"/>
                      </a:lnTo>
                      <a:lnTo>
                        <a:pt x="41" y="56"/>
                      </a:lnTo>
                      <a:lnTo>
                        <a:pt x="47" y="57"/>
                      </a:lnTo>
                      <a:lnTo>
                        <a:pt x="55" y="57"/>
                      </a:lnTo>
                      <a:lnTo>
                        <a:pt x="62" y="56"/>
                      </a:lnTo>
                      <a:lnTo>
                        <a:pt x="70" y="55"/>
                      </a:lnTo>
                      <a:lnTo>
                        <a:pt x="77" y="53"/>
                      </a:lnTo>
                      <a:lnTo>
                        <a:pt x="83" y="50"/>
                      </a:lnTo>
                      <a:lnTo>
                        <a:pt x="89" y="48"/>
                      </a:lnTo>
                      <a:lnTo>
                        <a:pt x="93" y="44"/>
                      </a:lnTo>
                      <a:lnTo>
                        <a:pt x="97" y="40"/>
                      </a:lnTo>
                      <a:lnTo>
                        <a:pt x="106" y="32"/>
                      </a:lnTo>
                      <a:lnTo>
                        <a:pt x="112" y="23"/>
                      </a:lnTo>
                      <a:lnTo>
                        <a:pt x="116" y="13"/>
                      </a:lnTo>
                      <a:lnTo>
                        <a:pt x="119" y="1"/>
                      </a:lnTo>
                      <a:lnTo>
                        <a:pt x="101" y="0"/>
                      </a:lnTo>
                      <a:lnTo>
                        <a:pt x="82" y="0"/>
                      </a:lnTo>
                      <a:lnTo>
                        <a:pt x="63" y="2"/>
                      </a:lnTo>
                      <a:lnTo>
                        <a:pt x="45" y="5"/>
                      </a:lnTo>
                      <a:lnTo>
                        <a:pt x="36" y="7"/>
                      </a:lnTo>
                      <a:lnTo>
                        <a:pt x="28" y="10"/>
                      </a:lnTo>
                      <a:lnTo>
                        <a:pt x="22" y="13"/>
                      </a:lnTo>
                      <a:lnTo>
                        <a:pt x="15" y="16"/>
                      </a:lnTo>
                      <a:lnTo>
                        <a:pt x="10" y="19"/>
                      </a:lnTo>
                      <a:lnTo>
                        <a:pt x="5" y="23"/>
                      </a:lnTo>
                      <a:lnTo>
                        <a:pt x="2" y="27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87" name="Freeform 422"/>
                <p:cNvSpPr>
                  <a:spLocks/>
                </p:cNvSpPr>
                <p:nvPr/>
              </p:nvSpPr>
              <p:spPr bwMode="auto">
                <a:xfrm>
                  <a:off x="1554" y="1335"/>
                  <a:ext cx="34" cy="17"/>
                </a:xfrm>
                <a:custGeom>
                  <a:avLst/>
                  <a:gdLst>
                    <a:gd name="T0" fmla="*/ 0 w 107"/>
                    <a:gd name="T1" fmla="*/ 5 h 52"/>
                    <a:gd name="T2" fmla="*/ 1 w 107"/>
                    <a:gd name="T3" fmla="*/ 6 h 52"/>
                    <a:gd name="T4" fmla="*/ 1 w 107"/>
                    <a:gd name="T5" fmla="*/ 6 h 52"/>
                    <a:gd name="T6" fmla="*/ 1 w 107"/>
                    <a:gd name="T7" fmla="*/ 6 h 52"/>
                    <a:gd name="T8" fmla="*/ 2 w 107"/>
                    <a:gd name="T9" fmla="*/ 6 h 52"/>
                    <a:gd name="T10" fmla="*/ 3 w 107"/>
                    <a:gd name="T11" fmla="*/ 5 h 52"/>
                    <a:gd name="T12" fmla="*/ 3 w 107"/>
                    <a:gd name="T13" fmla="*/ 5 h 52"/>
                    <a:gd name="T14" fmla="*/ 4 w 107"/>
                    <a:gd name="T15" fmla="*/ 5 h 52"/>
                    <a:gd name="T16" fmla="*/ 5 w 107"/>
                    <a:gd name="T17" fmla="*/ 5 h 52"/>
                    <a:gd name="T18" fmla="*/ 6 w 107"/>
                    <a:gd name="T19" fmla="*/ 5 h 52"/>
                    <a:gd name="T20" fmla="*/ 7 w 107"/>
                    <a:gd name="T21" fmla="*/ 5 h 52"/>
                    <a:gd name="T22" fmla="*/ 8 w 107"/>
                    <a:gd name="T23" fmla="*/ 4 h 52"/>
                    <a:gd name="T24" fmla="*/ 9 w 107"/>
                    <a:gd name="T25" fmla="*/ 4 h 52"/>
                    <a:gd name="T26" fmla="*/ 10 w 107"/>
                    <a:gd name="T27" fmla="*/ 3 h 52"/>
                    <a:gd name="T28" fmla="*/ 11 w 107"/>
                    <a:gd name="T29" fmla="*/ 3 h 52"/>
                    <a:gd name="T30" fmla="*/ 11 w 107"/>
                    <a:gd name="T31" fmla="*/ 0 h 52"/>
                    <a:gd name="T32" fmla="*/ 10 w 107"/>
                    <a:gd name="T33" fmla="*/ 0 h 52"/>
                    <a:gd name="T34" fmla="*/ 9 w 107"/>
                    <a:gd name="T35" fmla="*/ 0 h 52"/>
                    <a:gd name="T36" fmla="*/ 7 w 107"/>
                    <a:gd name="T37" fmla="*/ 1 h 52"/>
                    <a:gd name="T38" fmla="*/ 6 w 107"/>
                    <a:gd name="T39" fmla="*/ 1 h 52"/>
                    <a:gd name="T40" fmla="*/ 4 w 107"/>
                    <a:gd name="T41" fmla="*/ 2 h 52"/>
                    <a:gd name="T42" fmla="*/ 3 w 107"/>
                    <a:gd name="T43" fmla="*/ 3 h 52"/>
                    <a:gd name="T44" fmla="*/ 2 w 107"/>
                    <a:gd name="T45" fmla="*/ 4 h 52"/>
                    <a:gd name="T46" fmla="*/ 1 w 107"/>
                    <a:gd name="T47" fmla="*/ 4 h 52"/>
                    <a:gd name="T48" fmla="*/ 1 w 107"/>
                    <a:gd name="T49" fmla="*/ 5 h 52"/>
                    <a:gd name="T50" fmla="*/ 0 w 107"/>
                    <a:gd name="T51" fmla="*/ 5 h 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07" h="52">
                      <a:moveTo>
                        <a:pt x="0" y="50"/>
                      </a:moveTo>
                      <a:lnTo>
                        <a:pt x="6" y="51"/>
                      </a:lnTo>
                      <a:lnTo>
                        <a:pt x="9" y="52"/>
                      </a:lnTo>
                      <a:lnTo>
                        <a:pt x="13" y="52"/>
                      </a:lnTo>
                      <a:lnTo>
                        <a:pt x="17" y="52"/>
                      </a:lnTo>
                      <a:lnTo>
                        <a:pt x="24" y="50"/>
                      </a:lnTo>
                      <a:lnTo>
                        <a:pt x="34" y="50"/>
                      </a:lnTo>
                      <a:lnTo>
                        <a:pt x="43" y="49"/>
                      </a:lnTo>
                      <a:lnTo>
                        <a:pt x="53" y="48"/>
                      </a:lnTo>
                      <a:lnTo>
                        <a:pt x="62" y="47"/>
                      </a:lnTo>
                      <a:lnTo>
                        <a:pt x="70" y="43"/>
                      </a:lnTo>
                      <a:lnTo>
                        <a:pt x="79" y="40"/>
                      </a:lnTo>
                      <a:lnTo>
                        <a:pt x="88" y="36"/>
                      </a:lnTo>
                      <a:lnTo>
                        <a:pt x="97" y="31"/>
                      </a:lnTo>
                      <a:lnTo>
                        <a:pt x="107" y="24"/>
                      </a:lnTo>
                      <a:lnTo>
                        <a:pt x="107" y="0"/>
                      </a:lnTo>
                      <a:lnTo>
                        <a:pt x="98" y="1"/>
                      </a:lnTo>
                      <a:lnTo>
                        <a:pt x="86" y="3"/>
                      </a:lnTo>
                      <a:lnTo>
                        <a:pt x="72" y="7"/>
                      </a:lnTo>
                      <a:lnTo>
                        <a:pt x="56" y="13"/>
                      </a:lnTo>
                      <a:lnTo>
                        <a:pt x="41" y="20"/>
                      </a:lnTo>
                      <a:lnTo>
                        <a:pt x="25" y="28"/>
                      </a:lnTo>
                      <a:lnTo>
                        <a:pt x="19" y="33"/>
                      </a:lnTo>
                      <a:lnTo>
                        <a:pt x="12" y="38"/>
                      </a:lnTo>
                      <a:lnTo>
                        <a:pt x="6" y="43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88" name="Freeform 423"/>
                <p:cNvSpPr>
                  <a:spLocks/>
                </p:cNvSpPr>
                <p:nvPr/>
              </p:nvSpPr>
              <p:spPr bwMode="auto">
                <a:xfrm>
                  <a:off x="1381" y="1244"/>
                  <a:ext cx="79" cy="32"/>
                </a:xfrm>
                <a:custGeom>
                  <a:avLst/>
                  <a:gdLst>
                    <a:gd name="T0" fmla="*/ 3 w 246"/>
                    <a:gd name="T1" fmla="*/ 10 h 99"/>
                    <a:gd name="T2" fmla="*/ 2 w 246"/>
                    <a:gd name="T3" fmla="*/ 10 h 99"/>
                    <a:gd name="T4" fmla="*/ 2 w 246"/>
                    <a:gd name="T5" fmla="*/ 10 h 99"/>
                    <a:gd name="T6" fmla="*/ 1 w 246"/>
                    <a:gd name="T7" fmla="*/ 10 h 99"/>
                    <a:gd name="T8" fmla="*/ 1 w 246"/>
                    <a:gd name="T9" fmla="*/ 9 h 99"/>
                    <a:gd name="T10" fmla="*/ 1 w 246"/>
                    <a:gd name="T11" fmla="*/ 9 h 99"/>
                    <a:gd name="T12" fmla="*/ 0 w 246"/>
                    <a:gd name="T13" fmla="*/ 9 h 99"/>
                    <a:gd name="T14" fmla="*/ 0 w 246"/>
                    <a:gd name="T15" fmla="*/ 8 h 99"/>
                    <a:gd name="T16" fmla="*/ 0 w 246"/>
                    <a:gd name="T17" fmla="*/ 8 h 99"/>
                    <a:gd name="T18" fmla="*/ 0 w 246"/>
                    <a:gd name="T19" fmla="*/ 7 h 99"/>
                    <a:gd name="T20" fmla="*/ 0 w 246"/>
                    <a:gd name="T21" fmla="*/ 7 h 99"/>
                    <a:gd name="T22" fmla="*/ 0 w 246"/>
                    <a:gd name="T23" fmla="*/ 6 h 99"/>
                    <a:gd name="T24" fmla="*/ 1 w 246"/>
                    <a:gd name="T25" fmla="*/ 6 h 99"/>
                    <a:gd name="T26" fmla="*/ 1 w 246"/>
                    <a:gd name="T27" fmla="*/ 5 h 99"/>
                    <a:gd name="T28" fmla="*/ 2 w 246"/>
                    <a:gd name="T29" fmla="*/ 4 h 99"/>
                    <a:gd name="T30" fmla="*/ 3 w 246"/>
                    <a:gd name="T31" fmla="*/ 4 h 99"/>
                    <a:gd name="T32" fmla="*/ 4 w 246"/>
                    <a:gd name="T33" fmla="*/ 3 h 99"/>
                    <a:gd name="T34" fmla="*/ 5 w 246"/>
                    <a:gd name="T35" fmla="*/ 2 h 99"/>
                    <a:gd name="T36" fmla="*/ 6 w 246"/>
                    <a:gd name="T37" fmla="*/ 2 h 99"/>
                    <a:gd name="T38" fmla="*/ 7 w 246"/>
                    <a:gd name="T39" fmla="*/ 2 h 99"/>
                    <a:gd name="T40" fmla="*/ 8 w 246"/>
                    <a:gd name="T41" fmla="*/ 1 h 99"/>
                    <a:gd name="T42" fmla="*/ 10 w 246"/>
                    <a:gd name="T43" fmla="*/ 1 h 99"/>
                    <a:gd name="T44" fmla="*/ 11 w 246"/>
                    <a:gd name="T45" fmla="*/ 0 h 99"/>
                    <a:gd name="T46" fmla="*/ 13 w 246"/>
                    <a:gd name="T47" fmla="*/ 0 h 99"/>
                    <a:gd name="T48" fmla="*/ 14 w 246"/>
                    <a:gd name="T49" fmla="*/ 0 h 99"/>
                    <a:gd name="T50" fmla="*/ 17 w 246"/>
                    <a:gd name="T51" fmla="*/ 0 h 99"/>
                    <a:gd name="T52" fmla="*/ 20 w 246"/>
                    <a:gd name="T53" fmla="*/ 0 h 99"/>
                    <a:gd name="T54" fmla="*/ 22 w 246"/>
                    <a:gd name="T55" fmla="*/ 0 h 99"/>
                    <a:gd name="T56" fmla="*/ 25 w 246"/>
                    <a:gd name="T57" fmla="*/ 1 h 99"/>
                    <a:gd name="T58" fmla="*/ 25 w 246"/>
                    <a:gd name="T59" fmla="*/ 1 h 99"/>
                    <a:gd name="T60" fmla="*/ 25 w 246"/>
                    <a:gd name="T61" fmla="*/ 2 h 99"/>
                    <a:gd name="T62" fmla="*/ 24 w 246"/>
                    <a:gd name="T63" fmla="*/ 2 h 99"/>
                    <a:gd name="T64" fmla="*/ 24 w 246"/>
                    <a:gd name="T65" fmla="*/ 3 h 99"/>
                    <a:gd name="T66" fmla="*/ 22 w 246"/>
                    <a:gd name="T67" fmla="*/ 4 h 99"/>
                    <a:gd name="T68" fmla="*/ 21 w 246"/>
                    <a:gd name="T69" fmla="*/ 5 h 99"/>
                    <a:gd name="T70" fmla="*/ 19 w 246"/>
                    <a:gd name="T71" fmla="*/ 6 h 99"/>
                    <a:gd name="T72" fmla="*/ 17 w 246"/>
                    <a:gd name="T73" fmla="*/ 6 h 99"/>
                    <a:gd name="T74" fmla="*/ 16 w 246"/>
                    <a:gd name="T75" fmla="*/ 7 h 99"/>
                    <a:gd name="T76" fmla="*/ 15 w 246"/>
                    <a:gd name="T77" fmla="*/ 7 h 99"/>
                    <a:gd name="T78" fmla="*/ 14 w 246"/>
                    <a:gd name="T79" fmla="*/ 7 h 99"/>
                    <a:gd name="T80" fmla="*/ 13 w 246"/>
                    <a:gd name="T81" fmla="*/ 7 h 99"/>
                    <a:gd name="T82" fmla="*/ 13 w 246"/>
                    <a:gd name="T83" fmla="*/ 7 h 99"/>
                    <a:gd name="T84" fmla="*/ 11 w 246"/>
                    <a:gd name="T85" fmla="*/ 7 h 99"/>
                    <a:gd name="T86" fmla="*/ 10 w 246"/>
                    <a:gd name="T87" fmla="*/ 7 h 99"/>
                    <a:gd name="T88" fmla="*/ 10 w 246"/>
                    <a:gd name="T89" fmla="*/ 7 h 99"/>
                    <a:gd name="T90" fmla="*/ 9 w 246"/>
                    <a:gd name="T91" fmla="*/ 7 h 99"/>
                    <a:gd name="T92" fmla="*/ 8 w 246"/>
                    <a:gd name="T93" fmla="*/ 7 h 99"/>
                    <a:gd name="T94" fmla="*/ 7 w 246"/>
                    <a:gd name="T95" fmla="*/ 8 h 99"/>
                    <a:gd name="T96" fmla="*/ 6 w 246"/>
                    <a:gd name="T97" fmla="*/ 9 h 99"/>
                    <a:gd name="T98" fmla="*/ 5 w 246"/>
                    <a:gd name="T99" fmla="*/ 9 h 99"/>
                    <a:gd name="T100" fmla="*/ 4 w 246"/>
                    <a:gd name="T101" fmla="*/ 10 h 99"/>
                    <a:gd name="T102" fmla="*/ 4 w 246"/>
                    <a:gd name="T103" fmla="*/ 10 h 99"/>
                    <a:gd name="T104" fmla="*/ 3 w 246"/>
                    <a:gd name="T105" fmla="*/ 10 h 9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46" h="99">
                      <a:moveTo>
                        <a:pt x="27" y="99"/>
                      </a:moveTo>
                      <a:lnTo>
                        <a:pt x="22" y="97"/>
                      </a:lnTo>
                      <a:lnTo>
                        <a:pt x="17" y="96"/>
                      </a:lnTo>
                      <a:lnTo>
                        <a:pt x="12" y="93"/>
                      </a:lnTo>
                      <a:lnTo>
                        <a:pt x="9" y="90"/>
                      </a:lnTo>
                      <a:lnTo>
                        <a:pt x="6" y="86"/>
                      </a:lnTo>
                      <a:lnTo>
                        <a:pt x="2" y="82"/>
                      </a:lnTo>
                      <a:lnTo>
                        <a:pt x="1" y="78"/>
                      </a:lnTo>
                      <a:lnTo>
                        <a:pt x="0" y="73"/>
                      </a:lnTo>
                      <a:lnTo>
                        <a:pt x="0" y="69"/>
                      </a:lnTo>
                      <a:lnTo>
                        <a:pt x="1" y="65"/>
                      </a:lnTo>
                      <a:lnTo>
                        <a:pt x="3" y="60"/>
                      </a:lnTo>
                      <a:lnTo>
                        <a:pt x="5" y="56"/>
                      </a:lnTo>
                      <a:lnTo>
                        <a:pt x="10" y="49"/>
                      </a:lnTo>
                      <a:lnTo>
                        <a:pt x="18" y="41"/>
                      </a:lnTo>
                      <a:lnTo>
                        <a:pt x="25" y="34"/>
                      </a:lnTo>
                      <a:lnTo>
                        <a:pt x="35" y="28"/>
                      </a:lnTo>
                      <a:lnTo>
                        <a:pt x="46" y="23"/>
                      </a:lnTo>
                      <a:lnTo>
                        <a:pt x="57" y="18"/>
                      </a:lnTo>
                      <a:lnTo>
                        <a:pt x="69" y="14"/>
                      </a:lnTo>
                      <a:lnTo>
                        <a:pt x="81" y="10"/>
                      </a:lnTo>
                      <a:lnTo>
                        <a:pt x="92" y="7"/>
                      </a:lnTo>
                      <a:lnTo>
                        <a:pt x="104" y="4"/>
                      </a:lnTo>
                      <a:lnTo>
                        <a:pt x="124" y="1"/>
                      </a:lnTo>
                      <a:lnTo>
                        <a:pt x="140" y="0"/>
                      </a:lnTo>
                      <a:lnTo>
                        <a:pt x="168" y="0"/>
                      </a:lnTo>
                      <a:lnTo>
                        <a:pt x="193" y="1"/>
                      </a:lnTo>
                      <a:lnTo>
                        <a:pt x="219" y="2"/>
                      </a:lnTo>
                      <a:lnTo>
                        <a:pt x="246" y="6"/>
                      </a:lnTo>
                      <a:lnTo>
                        <a:pt x="244" y="11"/>
                      </a:lnTo>
                      <a:lnTo>
                        <a:pt x="241" y="15"/>
                      </a:lnTo>
                      <a:lnTo>
                        <a:pt x="236" y="20"/>
                      </a:lnTo>
                      <a:lnTo>
                        <a:pt x="231" y="26"/>
                      </a:lnTo>
                      <a:lnTo>
                        <a:pt x="215" y="36"/>
                      </a:lnTo>
                      <a:lnTo>
                        <a:pt x="199" y="46"/>
                      </a:lnTo>
                      <a:lnTo>
                        <a:pt x="180" y="55"/>
                      </a:lnTo>
                      <a:lnTo>
                        <a:pt x="162" y="61"/>
                      </a:lnTo>
                      <a:lnTo>
                        <a:pt x="152" y="64"/>
                      </a:lnTo>
                      <a:lnTo>
                        <a:pt x="143" y="66"/>
                      </a:lnTo>
                      <a:lnTo>
                        <a:pt x="134" y="67"/>
                      </a:lnTo>
                      <a:lnTo>
                        <a:pt x="126" y="67"/>
                      </a:lnTo>
                      <a:lnTo>
                        <a:pt x="120" y="67"/>
                      </a:lnTo>
                      <a:lnTo>
                        <a:pt x="110" y="67"/>
                      </a:lnTo>
                      <a:lnTo>
                        <a:pt x="100" y="67"/>
                      </a:lnTo>
                      <a:lnTo>
                        <a:pt x="93" y="67"/>
                      </a:lnTo>
                      <a:lnTo>
                        <a:pt x="88" y="69"/>
                      </a:lnTo>
                      <a:lnTo>
                        <a:pt x="80" y="72"/>
                      </a:lnTo>
                      <a:lnTo>
                        <a:pt x="72" y="77"/>
                      </a:lnTo>
                      <a:lnTo>
                        <a:pt x="63" y="83"/>
                      </a:lnTo>
                      <a:lnTo>
                        <a:pt x="53" y="88"/>
                      </a:lnTo>
                      <a:lnTo>
                        <a:pt x="44" y="93"/>
                      </a:lnTo>
                      <a:lnTo>
                        <a:pt x="35" y="96"/>
                      </a:lnTo>
                      <a:lnTo>
                        <a:pt x="27" y="99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89" name="Freeform 424"/>
                <p:cNvSpPr>
                  <a:spLocks/>
                </p:cNvSpPr>
                <p:nvPr/>
              </p:nvSpPr>
              <p:spPr bwMode="auto">
                <a:xfrm>
                  <a:off x="1294" y="1248"/>
                  <a:ext cx="76" cy="40"/>
                </a:xfrm>
                <a:custGeom>
                  <a:avLst/>
                  <a:gdLst>
                    <a:gd name="T0" fmla="*/ 4 w 233"/>
                    <a:gd name="T1" fmla="*/ 9 h 123"/>
                    <a:gd name="T2" fmla="*/ 1 w 233"/>
                    <a:gd name="T3" fmla="*/ 8 h 123"/>
                    <a:gd name="T4" fmla="*/ 0 w 233"/>
                    <a:gd name="T5" fmla="*/ 6 h 123"/>
                    <a:gd name="T6" fmla="*/ 2 w 233"/>
                    <a:gd name="T7" fmla="*/ 4 h 123"/>
                    <a:gd name="T8" fmla="*/ 4 w 233"/>
                    <a:gd name="T9" fmla="*/ 4 h 123"/>
                    <a:gd name="T10" fmla="*/ 7 w 233"/>
                    <a:gd name="T11" fmla="*/ 4 h 123"/>
                    <a:gd name="T12" fmla="*/ 8 w 233"/>
                    <a:gd name="T13" fmla="*/ 4 h 123"/>
                    <a:gd name="T14" fmla="*/ 9 w 233"/>
                    <a:gd name="T15" fmla="*/ 4 h 123"/>
                    <a:gd name="T16" fmla="*/ 11 w 233"/>
                    <a:gd name="T17" fmla="*/ 2 h 123"/>
                    <a:gd name="T18" fmla="*/ 13 w 233"/>
                    <a:gd name="T19" fmla="*/ 1 h 123"/>
                    <a:gd name="T20" fmla="*/ 16 w 233"/>
                    <a:gd name="T21" fmla="*/ 0 h 123"/>
                    <a:gd name="T22" fmla="*/ 17 w 233"/>
                    <a:gd name="T23" fmla="*/ 1 h 123"/>
                    <a:gd name="T24" fmla="*/ 19 w 233"/>
                    <a:gd name="T25" fmla="*/ 1 h 123"/>
                    <a:gd name="T26" fmla="*/ 20 w 233"/>
                    <a:gd name="T27" fmla="*/ 1 h 123"/>
                    <a:gd name="T28" fmla="*/ 22 w 233"/>
                    <a:gd name="T29" fmla="*/ 1 h 123"/>
                    <a:gd name="T30" fmla="*/ 23 w 233"/>
                    <a:gd name="T31" fmla="*/ 0 h 123"/>
                    <a:gd name="T32" fmla="*/ 25 w 233"/>
                    <a:gd name="T33" fmla="*/ 1 h 123"/>
                    <a:gd name="T34" fmla="*/ 24 w 233"/>
                    <a:gd name="T35" fmla="*/ 2 h 123"/>
                    <a:gd name="T36" fmla="*/ 23 w 233"/>
                    <a:gd name="T37" fmla="*/ 3 h 123"/>
                    <a:gd name="T38" fmla="*/ 22 w 233"/>
                    <a:gd name="T39" fmla="*/ 3 h 123"/>
                    <a:gd name="T40" fmla="*/ 22 w 233"/>
                    <a:gd name="T41" fmla="*/ 5 h 123"/>
                    <a:gd name="T42" fmla="*/ 22 w 233"/>
                    <a:gd name="T43" fmla="*/ 7 h 123"/>
                    <a:gd name="T44" fmla="*/ 20 w 233"/>
                    <a:gd name="T45" fmla="*/ 9 h 123"/>
                    <a:gd name="T46" fmla="*/ 17 w 233"/>
                    <a:gd name="T47" fmla="*/ 10 h 123"/>
                    <a:gd name="T48" fmla="*/ 15 w 233"/>
                    <a:gd name="T49" fmla="*/ 10 h 123"/>
                    <a:gd name="T50" fmla="*/ 12 w 233"/>
                    <a:gd name="T51" fmla="*/ 11 h 123"/>
                    <a:gd name="T52" fmla="*/ 10 w 233"/>
                    <a:gd name="T53" fmla="*/ 11 h 123"/>
                    <a:gd name="T54" fmla="*/ 9 w 233"/>
                    <a:gd name="T55" fmla="*/ 12 h 123"/>
                    <a:gd name="T56" fmla="*/ 7 w 233"/>
                    <a:gd name="T57" fmla="*/ 13 h 123"/>
                    <a:gd name="T58" fmla="*/ 6 w 233"/>
                    <a:gd name="T59" fmla="*/ 13 h 123"/>
                    <a:gd name="T60" fmla="*/ 6 w 233"/>
                    <a:gd name="T61" fmla="*/ 12 h 123"/>
                    <a:gd name="T62" fmla="*/ 5 w 233"/>
                    <a:gd name="T63" fmla="*/ 11 h 12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33" h="123">
                      <a:moveTo>
                        <a:pt x="47" y="93"/>
                      </a:moveTo>
                      <a:lnTo>
                        <a:pt x="33" y="88"/>
                      </a:lnTo>
                      <a:lnTo>
                        <a:pt x="21" y="83"/>
                      </a:lnTo>
                      <a:lnTo>
                        <a:pt x="10" y="78"/>
                      </a:lnTo>
                      <a:lnTo>
                        <a:pt x="0" y="74"/>
                      </a:lnTo>
                      <a:lnTo>
                        <a:pt x="0" y="55"/>
                      </a:lnTo>
                      <a:lnTo>
                        <a:pt x="10" y="46"/>
                      </a:lnTo>
                      <a:lnTo>
                        <a:pt x="20" y="37"/>
                      </a:lnTo>
                      <a:lnTo>
                        <a:pt x="30" y="37"/>
                      </a:lnTo>
                      <a:lnTo>
                        <a:pt x="40" y="37"/>
                      </a:lnTo>
                      <a:lnTo>
                        <a:pt x="51" y="37"/>
                      </a:lnTo>
                      <a:lnTo>
                        <a:pt x="61" y="37"/>
                      </a:lnTo>
                      <a:lnTo>
                        <a:pt x="66" y="37"/>
                      </a:lnTo>
                      <a:lnTo>
                        <a:pt x="72" y="36"/>
                      </a:lnTo>
                      <a:lnTo>
                        <a:pt x="77" y="35"/>
                      </a:lnTo>
                      <a:lnTo>
                        <a:pt x="83" y="33"/>
                      </a:lnTo>
                      <a:lnTo>
                        <a:pt x="94" y="28"/>
                      </a:lnTo>
                      <a:lnTo>
                        <a:pt x="104" y="23"/>
                      </a:lnTo>
                      <a:lnTo>
                        <a:pt x="114" y="17"/>
                      </a:lnTo>
                      <a:lnTo>
                        <a:pt x="123" y="11"/>
                      </a:lnTo>
                      <a:lnTo>
                        <a:pt x="134" y="5"/>
                      </a:lnTo>
                      <a:lnTo>
                        <a:pt x="146" y="0"/>
                      </a:lnTo>
                      <a:lnTo>
                        <a:pt x="153" y="4"/>
                      </a:lnTo>
                      <a:lnTo>
                        <a:pt x="161" y="8"/>
                      </a:lnTo>
                      <a:lnTo>
                        <a:pt x="171" y="11"/>
                      </a:lnTo>
                      <a:lnTo>
                        <a:pt x="181" y="12"/>
                      </a:lnTo>
                      <a:lnTo>
                        <a:pt x="185" y="12"/>
                      </a:lnTo>
                      <a:lnTo>
                        <a:pt x="190" y="10"/>
                      </a:lnTo>
                      <a:lnTo>
                        <a:pt x="196" y="8"/>
                      </a:lnTo>
                      <a:lnTo>
                        <a:pt x="201" y="6"/>
                      </a:lnTo>
                      <a:lnTo>
                        <a:pt x="210" y="2"/>
                      </a:lnTo>
                      <a:lnTo>
                        <a:pt x="213" y="0"/>
                      </a:lnTo>
                      <a:lnTo>
                        <a:pt x="233" y="0"/>
                      </a:lnTo>
                      <a:lnTo>
                        <a:pt x="232" y="6"/>
                      </a:lnTo>
                      <a:lnTo>
                        <a:pt x="231" y="12"/>
                      </a:lnTo>
                      <a:lnTo>
                        <a:pt x="228" y="18"/>
                      </a:lnTo>
                      <a:lnTo>
                        <a:pt x="224" y="22"/>
                      </a:lnTo>
                      <a:lnTo>
                        <a:pt x="219" y="25"/>
                      </a:lnTo>
                      <a:lnTo>
                        <a:pt x="213" y="28"/>
                      </a:lnTo>
                      <a:lnTo>
                        <a:pt x="207" y="30"/>
                      </a:lnTo>
                      <a:lnTo>
                        <a:pt x="200" y="30"/>
                      </a:lnTo>
                      <a:lnTo>
                        <a:pt x="201" y="43"/>
                      </a:lnTo>
                      <a:lnTo>
                        <a:pt x="204" y="52"/>
                      </a:lnTo>
                      <a:lnTo>
                        <a:pt x="206" y="62"/>
                      </a:lnTo>
                      <a:lnTo>
                        <a:pt x="207" y="74"/>
                      </a:lnTo>
                      <a:lnTo>
                        <a:pt x="185" y="85"/>
                      </a:lnTo>
                      <a:lnTo>
                        <a:pt x="166" y="93"/>
                      </a:lnTo>
                      <a:lnTo>
                        <a:pt x="157" y="96"/>
                      </a:lnTo>
                      <a:lnTo>
                        <a:pt x="149" y="98"/>
                      </a:lnTo>
                      <a:lnTo>
                        <a:pt x="139" y="98"/>
                      </a:lnTo>
                      <a:lnTo>
                        <a:pt x="127" y="99"/>
                      </a:lnTo>
                      <a:lnTo>
                        <a:pt x="116" y="100"/>
                      </a:lnTo>
                      <a:lnTo>
                        <a:pt x="105" y="103"/>
                      </a:lnTo>
                      <a:lnTo>
                        <a:pt x="96" y="106"/>
                      </a:lnTo>
                      <a:lnTo>
                        <a:pt x="88" y="111"/>
                      </a:lnTo>
                      <a:lnTo>
                        <a:pt x="82" y="115"/>
                      </a:lnTo>
                      <a:lnTo>
                        <a:pt x="74" y="119"/>
                      </a:lnTo>
                      <a:lnTo>
                        <a:pt x="67" y="122"/>
                      </a:lnTo>
                      <a:lnTo>
                        <a:pt x="61" y="123"/>
                      </a:lnTo>
                      <a:lnTo>
                        <a:pt x="58" y="122"/>
                      </a:lnTo>
                      <a:lnTo>
                        <a:pt x="55" y="119"/>
                      </a:lnTo>
                      <a:lnTo>
                        <a:pt x="53" y="115"/>
                      </a:lnTo>
                      <a:lnTo>
                        <a:pt x="51" y="110"/>
                      </a:lnTo>
                      <a:lnTo>
                        <a:pt x="48" y="100"/>
                      </a:lnTo>
                      <a:lnTo>
                        <a:pt x="47" y="9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90" name="Freeform 425"/>
                <p:cNvSpPr>
                  <a:spLocks/>
                </p:cNvSpPr>
                <p:nvPr/>
              </p:nvSpPr>
              <p:spPr bwMode="auto">
                <a:xfrm>
                  <a:off x="983" y="1236"/>
                  <a:ext cx="157" cy="56"/>
                </a:xfrm>
                <a:custGeom>
                  <a:avLst/>
                  <a:gdLst>
                    <a:gd name="T0" fmla="*/ 0 w 484"/>
                    <a:gd name="T1" fmla="*/ 16 h 172"/>
                    <a:gd name="T2" fmla="*/ 0 w 484"/>
                    <a:gd name="T3" fmla="*/ 17 h 172"/>
                    <a:gd name="T4" fmla="*/ 1 w 484"/>
                    <a:gd name="T5" fmla="*/ 17 h 172"/>
                    <a:gd name="T6" fmla="*/ 2 w 484"/>
                    <a:gd name="T7" fmla="*/ 18 h 172"/>
                    <a:gd name="T8" fmla="*/ 3 w 484"/>
                    <a:gd name="T9" fmla="*/ 18 h 172"/>
                    <a:gd name="T10" fmla="*/ 6 w 484"/>
                    <a:gd name="T11" fmla="*/ 18 h 172"/>
                    <a:gd name="T12" fmla="*/ 8 w 484"/>
                    <a:gd name="T13" fmla="*/ 18 h 172"/>
                    <a:gd name="T14" fmla="*/ 10 w 484"/>
                    <a:gd name="T15" fmla="*/ 18 h 172"/>
                    <a:gd name="T16" fmla="*/ 15 w 484"/>
                    <a:gd name="T17" fmla="*/ 17 h 172"/>
                    <a:gd name="T18" fmla="*/ 20 w 484"/>
                    <a:gd name="T19" fmla="*/ 14 h 172"/>
                    <a:gd name="T20" fmla="*/ 25 w 484"/>
                    <a:gd name="T21" fmla="*/ 12 h 172"/>
                    <a:gd name="T22" fmla="*/ 30 w 484"/>
                    <a:gd name="T23" fmla="*/ 11 h 172"/>
                    <a:gd name="T24" fmla="*/ 37 w 484"/>
                    <a:gd name="T25" fmla="*/ 9 h 172"/>
                    <a:gd name="T26" fmla="*/ 42 w 484"/>
                    <a:gd name="T27" fmla="*/ 8 h 172"/>
                    <a:gd name="T28" fmla="*/ 46 w 484"/>
                    <a:gd name="T29" fmla="*/ 7 h 172"/>
                    <a:gd name="T30" fmla="*/ 49 w 484"/>
                    <a:gd name="T31" fmla="*/ 6 h 172"/>
                    <a:gd name="T32" fmla="*/ 50 w 484"/>
                    <a:gd name="T33" fmla="*/ 5 h 172"/>
                    <a:gd name="T34" fmla="*/ 51 w 484"/>
                    <a:gd name="T35" fmla="*/ 4 h 172"/>
                    <a:gd name="T36" fmla="*/ 47 w 484"/>
                    <a:gd name="T37" fmla="*/ 3 h 172"/>
                    <a:gd name="T38" fmla="*/ 41 w 484"/>
                    <a:gd name="T39" fmla="*/ 2 h 172"/>
                    <a:gd name="T40" fmla="*/ 35 w 484"/>
                    <a:gd name="T41" fmla="*/ 1 h 172"/>
                    <a:gd name="T42" fmla="*/ 29 w 484"/>
                    <a:gd name="T43" fmla="*/ 0 h 172"/>
                    <a:gd name="T44" fmla="*/ 24 w 484"/>
                    <a:gd name="T45" fmla="*/ 0 h 172"/>
                    <a:gd name="T46" fmla="*/ 21 w 484"/>
                    <a:gd name="T47" fmla="*/ 0 h 172"/>
                    <a:gd name="T48" fmla="*/ 19 w 484"/>
                    <a:gd name="T49" fmla="*/ 1 h 172"/>
                    <a:gd name="T50" fmla="*/ 18 w 484"/>
                    <a:gd name="T51" fmla="*/ 1 h 172"/>
                    <a:gd name="T52" fmla="*/ 18 w 484"/>
                    <a:gd name="T53" fmla="*/ 0 h 172"/>
                    <a:gd name="T54" fmla="*/ 18 w 484"/>
                    <a:gd name="T55" fmla="*/ 1 h 172"/>
                    <a:gd name="T56" fmla="*/ 17 w 484"/>
                    <a:gd name="T57" fmla="*/ 3 h 172"/>
                    <a:gd name="T58" fmla="*/ 16 w 484"/>
                    <a:gd name="T59" fmla="*/ 4 h 172"/>
                    <a:gd name="T60" fmla="*/ 15 w 484"/>
                    <a:gd name="T61" fmla="*/ 5 h 172"/>
                    <a:gd name="T62" fmla="*/ 13 w 484"/>
                    <a:gd name="T63" fmla="*/ 6 h 172"/>
                    <a:gd name="T64" fmla="*/ 10 w 484"/>
                    <a:gd name="T65" fmla="*/ 7 h 172"/>
                    <a:gd name="T66" fmla="*/ 7 w 484"/>
                    <a:gd name="T67" fmla="*/ 8 h 172"/>
                    <a:gd name="T68" fmla="*/ 4 w 484"/>
                    <a:gd name="T69" fmla="*/ 9 h 172"/>
                    <a:gd name="T70" fmla="*/ 2 w 484"/>
                    <a:gd name="T71" fmla="*/ 10 h 172"/>
                    <a:gd name="T72" fmla="*/ 1 w 484"/>
                    <a:gd name="T73" fmla="*/ 11 h 172"/>
                    <a:gd name="T74" fmla="*/ 0 w 484"/>
                    <a:gd name="T75" fmla="*/ 13 h 172"/>
                    <a:gd name="T76" fmla="*/ 0 w 484"/>
                    <a:gd name="T77" fmla="*/ 14 h 17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484" h="172">
                      <a:moveTo>
                        <a:pt x="0" y="142"/>
                      </a:moveTo>
                      <a:lnTo>
                        <a:pt x="0" y="147"/>
                      </a:lnTo>
                      <a:lnTo>
                        <a:pt x="1" y="152"/>
                      </a:lnTo>
                      <a:lnTo>
                        <a:pt x="3" y="156"/>
                      </a:lnTo>
                      <a:lnTo>
                        <a:pt x="6" y="159"/>
                      </a:lnTo>
                      <a:lnTo>
                        <a:pt x="9" y="162"/>
                      </a:lnTo>
                      <a:lnTo>
                        <a:pt x="13" y="165"/>
                      </a:lnTo>
                      <a:lnTo>
                        <a:pt x="17" y="167"/>
                      </a:lnTo>
                      <a:lnTo>
                        <a:pt x="21" y="168"/>
                      </a:lnTo>
                      <a:lnTo>
                        <a:pt x="31" y="170"/>
                      </a:lnTo>
                      <a:lnTo>
                        <a:pt x="41" y="172"/>
                      </a:lnTo>
                      <a:lnTo>
                        <a:pt x="51" y="172"/>
                      </a:lnTo>
                      <a:lnTo>
                        <a:pt x="59" y="172"/>
                      </a:lnTo>
                      <a:lnTo>
                        <a:pt x="73" y="172"/>
                      </a:lnTo>
                      <a:lnTo>
                        <a:pt x="86" y="170"/>
                      </a:lnTo>
                      <a:lnTo>
                        <a:pt x="99" y="167"/>
                      </a:lnTo>
                      <a:lnTo>
                        <a:pt x="113" y="164"/>
                      </a:lnTo>
                      <a:lnTo>
                        <a:pt x="139" y="156"/>
                      </a:lnTo>
                      <a:lnTo>
                        <a:pt x="164" y="146"/>
                      </a:lnTo>
                      <a:lnTo>
                        <a:pt x="189" y="135"/>
                      </a:lnTo>
                      <a:lnTo>
                        <a:pt x="215" y="124"/>
                      </a:lnTo>
                      <a:lnTo>
                        <a:pt x="240" y="113"/>
                      </a:lnTo>
                      <a:lnTo>
                        <a:pt x="265" y="104"/>
                      </a:lnTo>
                      <a:lnTo>
                        <a:pt x="287" y="100"/>
                      </a:lnTo>
                      <a:lnTo>
                        <a:pt x="316" y="94"/>
                      </a:lnTo>
                      <a:lnTo>
                        <a:pt x="350" y="87"/>
                      </a:lnTo>
                      <a:lnTo>
                        <a:pt x="385" y="80"/>
                      </a:lnTo>
                      <a:lnTo>
                        <a:pt x="401" y="75"/>
                      </a:lnTo>
                      <a:lnTo>
                        <a:pt x="418" y="70"/>
                      </a:lnTo>
                      <a:lnTo>
                        <a:pt x="434" y="64"/>
                      </a:lnTo>
                      <a:lnTo>
                        <a:pt x="449" y="58"/>
                      </a:lnTo>
                      <a:lnTo>
                        <a:pt x="461" y="52"/>
                      </a:lnTo>
                      <a:lnTo>
                        <a:pt x="471" y="46"/>
                      </a:lnTo>
                      <a:lnTo>
                        <a:pt x="475" y="42"/>
                      </a:lnTo>
                      <a:lnTo>
                        <a:pt x="479" y="39"/>
                      </a:lnTo>
                      <a:lnTo>
                        <a:pt x="482" y="35"/>
                      </a:lnTo>
                      <a:lnTo>
                        <a:pt x="484" y="31"/>
                      </a:lnTo>
                      <a:lnTo>
                        <a:pt x="449" y="26"/>
                      </a:lnTo>
                      <a:lnTo>
                        <a:pt x="417" y="21"/>
                      </a:lnTo>
                      <a:lnTo>
                        <a:pt x="387" y="16"/>
                      </a:lnTo>
                      <a:lnTo>
                        <a:pt x="359" y="10"/>
                      </a:lnTo>
                      <a:lnTo>
                        <a:pt x="331" y="6"/>
                      </a:lnTo>
                      <a:lnTo>
                        <a:pt x="303" y="3"/>
                      </a:lnTo>
                      <a:lnTo>
                        <a:pt x="272" y="0"/>
                      </a:lnTo>
                      <a:lnTo>
                        <a:pt x="239" y="0"/>
                      </a:lnTo>
                      <a:lnTo>
                        <a:pt x="225" y="0"/>
                      </a:lnTo>
                      <a:lnTo>
                        <a:pt x="213" y="2"/>
                      </a:lnTo>
                      <a:lnTo>
                        <a:pt x="203" y="4"/>
                      </a:lnTo>
                      <a:lnTo>
                        <a:pt x="195" y="6"/>
                      </a:lnTo>
                      <a:lnTo>
                        <a:pt x="186" y="8"/>
                      </a:lnTo>
                      <a:lnTo>
                        <a:pt x="180" y="7"/>
                      </a:lnTo>
                      <a:lnTo>
                        <a:pt x="176" y="6"/>
                      </a:lnTo>
                      <a:lnTo>
                        <a:pt x="173" y="5"/>
                      </a:lnTo>
                      <a:lnTo>
                        <a:pt x="169" y="3"/>
                      </a:lnTo>
                      <a:lnTo>
                        <a:pt x="165" y="0"/>
                      </a:lnTo>
                      <a:lnTo>
                        <a:pt x="165" y="8"/>
                      </a:lnTo>
                      <a:lnTo>
                        <a:pt x="163" y="17"/>
                      </a:lnTo>
                      <a:lnTo>
                        <a:pt x="161" y="24"/>
                      </a:lnTo>
                      <a:lnTo>
                        <a:pt x="159" y="31"/>
                      </a:lnTo>
                      <a:lnTo>
                        <a:pt x="154" y="36"/>
                      </a:lnTo>
                      <a:lnTo>
                        <a:pt x="150" y="42"/>
                      </a:lnTo>
                      <a:lnTo>
                        <a:pt x="144" y="46"/>
                      </a:lnTo>
                      <a:lnTo>
                        <a:pt x="139" y="50"/>
                      </a:lnTo>
                      <a:lnTo>
                        <a:pt x="127" y="58"/>
                      </a:lnTo>
                      <a:lnTo>
                        <a:pt x="113" y="63"/>
                      </a:lnTo>
                      <a:lnTo>
                        <a:pt x="97" y="69"/>
                      </a:lnTo>
                      <a:lnTo>
                        <a:pt x="82" y="73"/>
                      </a:lnTo>
                      <a:lnTo>
                        <a:pt x="66" y="78"/>
                      </a:lnTo>
                      <a:lnTo>
                        <a:pt x="52" y="82"/>
                      </a:lnTo>
                      <a:lnTo>
                        <a:pt x="38" y="88"/>
                      </a:lnTo>
                      <a:lnTo>
                        <a:pt x="25" y="94"/>
                      </a:lnTo>
                      <a:lnTo>
                        <a:pt x="19" y="98"/>
                      </a:lnTo>
                      <a:lnTo>
                        <a:pt x="15" y="103"/>
                      </a:lnTo>
                      <a:lnTo>
                        <a:pt x="10" y="107"/>
                      </a:lnTo>
                      <a:lnTo>
                        <a:pt x="6" y="113"/>
                      </a:lnTo>
                      <a:lnTo>
                        <a:pt x="3" y="119"/>
                      </a:lnTo>
                      <a:lnTo>
                        <a:pt x="1" y="126"/>
                      </a:lnTo>
                      <a:lnTo>
                        <a:pt x="0" y="134"/>
                      </a:lnTo>
                      <a:lnTo>
                        <a:pt x="0" y="142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91" name="Freeform 426"/>
                <p:cNvSpPr>
                  <a:spLocks/>
                </p:cNvSpPr>
                <p:nvPr/>
              </p:nvSpPr>
              <p:spPr bwMode="auto">
                <a:xfrm>
                  <a:off x="1043" y="1255"/>
                  <a:ext cx="221" cy="79"/>
                </a:xfrm>
                <a:custGeom>
                  <a:avLst/>
                  <a:gdLst>
                    <a:gd name="T0" fmla="*/ 33 w 684"/>
                    <a:gd name="T1" fmla="*/ 1 h 240"/>
                    <a:gd name="T2" fmla="*/ 32 w 684"/>
                    <a:gd name="T3" fmla="*/ 3 h 240"/>
                    <a:gd name="T4" fmla="*/ 31 w 684"/>
                    <a:gd name="T5" fmla="*/ 4 h 240"/>
                    <a:gd name="T6" fmla="*/ 31 w 684"/>
                    <a:gd name="T7" fmla="*/ 5 h 240"/>
                    <a:gd name="T8" fmla="*/ 35 w 684"/>
                    <a:gd name="T9" fmla="*/ 4 h 240"/>
                    <a:gd name="T10" fmla="*/ 39 w 684"/>
                    <a:gd name="T11" fmla="*/ 2 h 240"/>
                    <a:gd name="T12" fmla="*/ 39 w 684"/>
                    <a:gd name="T13" fmla="*/ 4 h 240"/>
                    <a:gd name="T14" fmla="*/ 39 w 684"/>
                    <a:gd name="T15" fmla="*/ 6 h 240"/>
                    <a:gd name="T16" fmla="*/ 42 w 684"/>
                    <a:gd name="T17" fmla="*/ 8 h 240"/>
                    <a:gd name="T18" fmla="*/ 53 w 684"/>
                    <a:gd name="T19" fmla="*/ 6 h 240"/>
                    <a:gd name="T20" fmla="*/ 54 w 684"/>
                    <a:gd name="T21" fmla="*/ 8 h 240"/>
                    <a:gd name="T22" fmla="*/ 57 w 684"/>
                    <a:gd name="T23" fmla="*/ 7 h 240"/>
                    <a:gd name="T24" fmla="*/ 58 w 684"/>
                    <a:gd name="T25" fmla="*/ 5 h 240"/>
                    <a:gd name="T26" fmla="*/ 58 w 684"/>
                    <a:gd name="T27" fmla="*/ 2 h 240"/>
                    <a:gd name="T28" fmla="*/ 59 w 684"/>
                    <a:gd name="T29" fmla="*/ 1 h 240"/>
                    <a:gd name="T30" fmla="*/ 60 w 684"/>
                    <a:gd name="T31" fmla="*/ 0 h 240"/>
                    <a:gd name="T32" fmla="*/ 65 w 684"/>
                    <a:gd name="T33" fmla="*/ 0 h 240"/>
                    <a:gd name="T34" fmla="*/ 67 w 684"/>
                    <a:gd name="T35" fmla="*/ 0 h 240"/>
                    <a:gd name="T36" fmla="*/ 68 w 684"/>
                    <a:gd name="T37" fmla="*/ 4 h 240"/>
                    <a:gd name="T38" fmla="*/ 68 w 684"/>
                    <a:gd name="T39" fmla="*/ 8 h 240"/>
                    <a:gd name="T40" fmla="*/ 67 w 684"/>
                    <a:gd name="T41" fmla="*/ 11 h 240"/>
                    <a:gd name="T42" fmla="*/ 65 w 684"/>
                    <a:gd name="T43" fmla="*/ 13 h 240"/>
                    <a:gd name="T44" fmla="*/ 68 w 684"/>
                    <a:gd name="T45" fmla="*/ 15 h 240"/>
                    <a:gd name="T46" fmla="*/ 70 w 684"/>
                    <a:gd name="T47" fmla="*/ 16 h 240"/>
                    <a:gd name="T48" fmla="*/ 71 w 684"/>
                    <a:gd name="T49" fmla="*/ 19 h 240"/>
                    <a:gd name="T50" fmla="*/ 67 w 684"/>
                    <a:gd name="T51" fmla="*/ 20 h 240"/>
                    <a:gd name="T52" fmla="*/ 63 w 684"/>
                    <a:gd name="T53" fmla="*/ 20 h 240"/>
                    <a:gd name="T54" fmla="*/ 60 w 684"/>
                    <a:gd name="T55" fmla="*/ 19 h 240"/>
                    <a:gd name="T56" fmla="*/ 59 w 684"/>
                    <a:gd name="T57" fmla="*/ 20 h 240"/>
                    <a:gd name="T58" fmla="*/ 57 w 684"/>
                    <a:gd name="T59" fmla="*/ 22 h 240"/>
                    <a:gd name="T60" fmla="*/ 55 w 684"/>
                    <a:gd name="T61" fmla="*/ 23 h 240"/>
                    <a:gd name="T62" fmla="*/ 51 w 684"/>
                    <a:gd name="T63" fmla="*/ 23 h 240"/>
                    <a:gd name="T64" fmla="*/ 47 w 684"/>
                    <a:gd name="T65" fmla="*/ 22 h 240"/>
                    <a:gd name="T66" fmla="*/ 44 w 684"/>
                    <a:gd name="T67" fmla="*/ 21 h 240"/>
                    <a:gd name="T68" fmla="*/ 35 w 684"/>
                    <a:gd name="T69" fmla="*/ 23 h 240"/>
                    <a:gd name="T70" fmla="*/ 24 w 684"/>
                    <a:gd name="T71" fmla="*/ 25 h 240"/>
                    <a:gd name="T72" fmla="*/ 18 w 684"/>
                    <a:gd name="T73" fmla="*/ 26 h 240"/>
                    <a:gd name="T74" fmla="*/ 13 w 684"/>
                    <a:gd name="T75" fmla="*/ 26 h 240"/>
                    <a:gd name="T76" fmla="*/ 10 w 684"/>
                    <a:gd name="T77" fmla="*/ 25 h 240"/>
                    <a:gd name="T78" fmla="*/ 7 w 684"/>
                    <a:gd name="T79" fmla="*/ 22 h 240"/>
                    <a:gd name="T80" fmla="*/ 3 w 684"/>
                    <a:gd name="T81" fmla="*/ 21 h 240"/>
                    <a:gd name="T82" fmla="*/ 0 w 684"/>
                    <a:gd name="T83" fmla="*/ 19 h 240"/>
                    <a:gd name="T84" fmla="*/ 7 w 684"/>
                    <a:gd name="T85" fmla="*/ 17 h 240"/>
                    <a:gd name="T86" fmla="*/ 10 w 684"/>
                    <a:gd name="T87" fmla="*/ 17 h 240"/>
                    <a:gd name="T88" fmla="*/ 16 w 684"/>
                    <a:gd name="T89" fmla="*/ 17 h 240"/>
                    <a:gd name="T90" fmla="*/ 21 w 684"/>
                    <a:gd name="T91" fmla="*/ 18 h 240"/>
                    <a:gd name="T92" fmla="*/ 23 w 684"/>
                    <a:gd name="T93" fmla="*/ 17 h 240"/>
                    <a:gd name="T94" fmla="*/ 3 w 684"/>
                    <a:gd name="T95" fmla="*/ 15 h 240"/>
                    <a:gd name="T96" fmla="*/ 5 w 684"/>
                    <a:gd name="T97" fmla="*/ 14 h 240"/>
                    <a:gd name="T98" fmla="*/ 11 w 684"/>
                    <a:gd name="T99" fmla="*/ 13 h 240"/>
                    <a:gd name="T100" fmla="*/ 17 w 684"/>
                    <a:gd name="T101" fmla="*/ 12 h 240"/>
                    <a:gd name="T102" fmla="*/ 19 w 684"/>
                    <a:gd name="T103" fmla="*/ 11 h 240"/>
                    <a:gd name="T104" fmla="*/ 17 w 684"/>
                    <a:gd name="T105" fmla="*/ 10 h 240"/>
                    <a:gd name="T106" fmla="*/ 13 w 684"/>
                    <a:gd name="T107" fmla="*/ 11 h 240"/>
                    <a:gd name="T108" fmla="*/ 7 w 684"/>
                    <a:gd name="T109" fmla="*/ 12 h 240"/>
                    <a:gd name="T110" fmla="*/ 5 w 684"/>
                    <a:gd name="T111" fmla="*/ 12 h 240"/>
                    <a:gd name="T112" fmla="*/ 6 w 684"/>
                    <a:gd name="T113" fmla="*/ 10 h 240"/>
                    <a:gd name="T114" fmla="*/ 5 w 684"/>
                    <a:gd name="T115" fmla="*/ 9 h 240"/>
                    <a:gd name="T116" fmla="*/ 6 w 684"/>
                    <a:gd name="T117" fmla="*/ 9 h 24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84" h="240">
                      <a:moveTo>
                        <a:pt x="60" y="75"/>
                      </a:moveTo>
                      <a:lnTo>
                        <a:pt x="320" y="0"/>
                      </a:lnTo>
                      <a:lnTo>
                        <a:pt x="317" y="5"/>
                      </a:lnTo>
                      <a:lnTo>
                        <a:pt x="314" y="13"/>
                      </a:lnTo>
                      <a:lnTo>
                        <a:pt x="310" y="20"/>
                      </a:lnTo>
                      <a:lnTo>
                        <a:pt x="304" y="27"/>
                      </a:lnTo>
                      <a:lnTo>
                        <a:pt x="300" y="33"/>
                      </a:lnTo>
                      <a:lnTo>
                        <a:pt x="297" y="39"/>
                      </a:lnTo>
                      <a:lnTo>
                        <a:pt x="297" y="41"/>
                      </a:lnTo>
                      <a:lnTo>
                        <a:pt x="297" y="42"/>
                      </a:lnTo>
                      <a:lnTo>
                        <a:pt x="298" y="43"/>
                      </a:lnTo>
                      <a:lnTo>
                        <a:pt x="299" y="43"/>
                      </a:lnTo>
                      <a:lnTo>
                        <a:pt x="315" y="43"/>
                      </a:lnTo>
                      <a:lnTo>
                        <a:pt x="327" y="41"/>
                      </a:lnTo>
                      <a:lnTo>
                        <a:pt x="337" y="39"/>
                      </a:lnTo>
                      <a:lnTo>
                        <a:pt x="346" y="36"/>
                      </a:lnTo>
                      <a:lnTo>
                        <a:pt x="359" y="28"/>
                      </a:lnTo>
                      <a:lnTo>
                        <a:pt x="372" y="19"/>
                      </a:lnTo>
                      <a:lnTo>
                        <a:pt x="376" y="26"/>
                      </a:lnTo>
                      <a:lnTo>
                        <a:pt x="378" y="32"/>
                      </a:lnTo>
                      <a:lnTo>
                        <a:pt x="379" y="38"/>
                      </a:lnTo>
                      <a:lnTo>
                        <a:pt x="378" y="44"/>
                      </a:lnTo>
                      <a:lnTo>
                        <a:pt x="378" y="49"/>
                      </a:lnTo>
                      <a:lnTo>
                        <a:pt x="377" y="55"/>
                      </a:lnTo>
                      <a:lnTo>
                        <a:pt x="378" y="61"/>
                      </a:lnTo>
                      <a:lnTo>
                        <a:pt x="379" y="69"/>
                      </a:lnTo>
                      <a:lnTo>
                        <a:pt x="405" y="69"/>
                      </a:lnTo>
                      <a:lnTo>
                        <a:pt x="512" y="19"/>
                      </a:lnTo>
                      <a:lnTo>
                        <a:pt x="511" y="36"/>
                      </a:lnTo>
                      <a:lnTo>
                        <a:pt x="511" y="51"/>
                      </a:lnTo>
                      <a:lnTo>
                        <a:pt x="511" y="58"/>
                      </a:lnTo>
                      <a:lnTo>
                        <a:pt x="512" y="65"/>
                      </a:lnTo>
                      <a:lnTo>
                        <a:pt x="514" y="70"/>
                      </a:lnTo>
                      <a:lnTo>
                        <a:pt x="518" y="75"/>
                      </a:lnTo>
                      <a:lnTo>
                        <a:pt x="531" y="68"/>
                      </a:lnTo>
                      <a:lnTo>
                        <a:pt x="541" y="63"/>
                      </a:lnTo>
                      <a:lnTo>
                        <a:pt x="549" y="57"/>
                      </a:lnTo>
                      <a:lnTo>
                        <a:pt x="553" y="51"/>
                      </a:lnTo>
                      <a:lnTo>
                        <a:pt x="557" y="45"/>
                      </a:lnTo>
                      <a:lnTo>
                        <a:pt x="558" y="38"/>
                      </a:lnTo>
                      <a:lnTo>
                        <a:pt x="558" y="30"/>
                      </a:lnTo>
                      <a:lnTo>
                        <a:pt x="558" y="19"/>
                      </a:lnTo>
                      <a:lnTo>
                        <a:pt x="559" y="15"/>
                      </a:lnTo>
                      <a:lnTo>
                        <a:pt x="560" y="11"/>
                      </a:lnTo>
                      <a:lnTo>
                        <a:pt x="563" y="8"/>
                      </a:lnTo>
                      <a:lnTo>
                        <a:pt x="566" y="5"/>
                      </a:lnTo>
                      <a:lnTo>
                        <a:pt x="572" y="1"/>
                      </a:lnTo>
                      <a:lnTo>
                        <a:pt x="579" y="0"/>
                      </a:lnTo>
                      <a:lnTo>
                        <a:pt x="600" y="1"/>
                      </a:lnTo>
                      <a:lnTo>
                        <a:pt x="616" y="2"/>
                      </a:lnTo>
                      <a:lnTo>
                        <a:pt x="624" y="3"/>
                      </a:lnTo>
                      <a:lnTo>
                        <a:pt x="630" y="3"/>
                      </a:lnTo>
                      <a:lnTo>
                        <a:pt x="637" y="2"/>
                      </a:lnTo>
                      <a:lnTo>
                        <a:pt x="645" y="0"/>
                      </a:lnTo>
                      <a:lnTo>
                        <a:pt x="650" y="15"/>
                      </a:lnTo>
                      <a:lnTo>
                        <a:pt x="653" y="28"/>
                      </a:lnTo>
                      <a:lnTo>
                        <a:pt x="657" y="39"/>
                      </a:lnTo>
                      <a:lnTo>
                        <a:pt x="658" y="50"/>
                      </a:lnTo>
                      <a:lnTo>
                        <a:pt x="657" y="59"/>
                      </a:lnTo>
                      <a:lnTo>
                        <a:pt x="653" y="70"/>
                      </a:lnTo>
                      <a:lnTo>
                        <a:pt x="649" y="81"/>
                      </a:lnTo>
                      <a:lnTo>
                        <a:pt x="643" y="91"/>
                      </a:lnTo>
                      <a:lnTo>
                        <a:pt x="637" y="101"/>
                      </a:lnTo>
                      <a:lnTo>
                        <a:pt x="630" y="110"/>
                      </a:lnTo>
                      <a:lnTo>
                        <a:pt x="624" y="119"/>
                      </a:lnTo>
                      <a:lnTo>
                        <a:pt x="618" y="124"/>
                      </a:lnTo>
                      <a:lnTo>
                        <a:pt x="628" y="130"/>
                      </a:lnTo>
                      <a:lnTo>
                        <a:pt x="638" y="134"/>
                      </a:lnTo>
                      <a:lnTo>
                        <a:pt x="648" y="137"/>
                      </a:lnTo>
                      <a:lnTo>
                        <a:pt x="657" y="139"/>
                      </a:lnTo>
                      <a:lnTo>
                        <a:pt x="664" y="142"/>
                      </a:lnTo>
                      <a:lnTo>
                        <a:pt x="672" y="145"/>
                      </a:lnTo>
                      <a:lnTo>
                        <a:pt x="679" y="149"/>
                      </a:lnTo>
                      <a:lnTo>
                        <a:pt x="684" y="154"/>
                      </a:lnTo>
                      <a:lnTo>
                        <a:pt x="684" y="180"/>
                      </a:lnTo>
                      <a:lnTo>
                        <a:pt x="665" y="183"/>
                      </a:lnTo>
                      <a:lnTo>
                        <a:pt x="650" y="185"/>
                      </a:lnTo>
                      <a:lnTo>
                        <a:pt x="639" y="185"/>
                      </a:lnTo>
                      <a:lnTo>
                        <a:pt x="629" y="184"/>
                      </a:lnTo>
                      <a:lnTo>
                        <a:pt x="619" y="183"/>
                      </a:lnTo>
                      <a:lnTo>
                        <a:pt x="608" y="181"/>
                      </a:lnTo>
                      <a:lnTo>
                        <a:pt x="595" y="180"/>
                      </a:lnTo>
                      <a:lnTo>
                        <a:pt x="579" y="180"/>
                      </a:lnTo>
                      <a:lnTo>
                        <a:pt x="574" y="180"/>
                      </a:lnTo>
                      <a:lnTo>
                        <a:pt x="571" y="181"/>
                      </a:lnTo>
                      <a:lnTo>
                        <a:pt x="568" y="182"/>
                      </a:lnTo>
                      <a:lnTo>
                        <a:pt x="564" y="184"/>
                      </a:lnTo>
                      <a:lnTo>
                        <a:pt x="557" y="189"/>
                      </a:lnTo>
                      <a:lnTo>
                        <a:pt x="550" y="195"/>
                      </a:lnTo>
                      <a:lnTo>
                        <a:pt x="542" y="200"/>
                      </a:lnTo>
                      <a:lnTo>
                        <a:pt x="534" y="205"/>
                      </a:lnTo>
                      <a:lnTo>
                        <a:pt x="528" y="207"/>
                      </a:lnTo>
                      <a:lnTo>
                        <a:pt x="524" y="209"/>
                      </a:lnTo>
                      <a:lnTo>
                        <a:pt x="518" y="210"/>
                      </a:lnTo>
                      <a:lnTo>
                        <a:pt x="512" y="210"/>
                      </a:lnTo>
                      <a:lnTo>
                        <a:pt x="493" y="209"/>
                      </a:lnTo>
                      <a:lnTo>
                        <a:pt x="478" y="208"/>
                      </a:lnTo>
                      <a:lnTo>
                        <a:pt x="463" y="206"/>
                      </a:lnTo>
                      <a:lnTo>
                        <a:pt x="452" y="204"/>
                      </a:lnTo>
                      <a:lnTo>
                        <a:pt x="441" y="202"/>
                      </a:lnTo>
                      <a:lnTo>
                        <a:pt x="432" y="200"/>
                      </a:lnTo>
                      <a:lnTo>
                        <a:pt x="422" y="198"/>
                      </a:lnTo>
                      <a:lnTo>
                        <a:pt x="412" y="198"/>
                      </a:lnTo>
                      <a:lnTo>
                        <a:pt x="389" y="202"/>
                      </a:lnTo>
                      <a:lnTo>
                        <a:pt x="337" y="211"/>
                      </a:lnTo>
                      <a:lnTo>
                        <a:pt x="283" y="221"/>
                      </a:lnTo>
                      <a:lnTo>
                        <a:pt x="253" y="228"/>
                      </a:lnTo>
                      <a:lnTo>
                        <a:pt x="231" y="230"/>
                      </a:lnTo>
                      <a:lnTo>
                        <a:pt x="209" y="232"/>
                      </a:lnTo>
                      <a:lnTo>
                        <a:pt x="189" y="235"/>
                      </a:lnTo>
                      <a:lnTo>
                        <a:pt x="169" y="238"/>
                      </a:lnTo>
                      <a:lnTo>
                        <a:pt x="150" y="240"/>
                      </a:lnTo>
                      <a:lnTo>
                        <a:pt x="132" y="239"/>
                      </a:lnTo>
                      <a:lnTo>
                        <a:pt x="124" y="238"/>
                      </a:lnTo>
                      <a:lnTo>
                        <a:pt x="115" y="236"/>
                      </a:lnTo>
                      <a:lnTo>
                        <a:pt x="108" y="233"/>
                      </a:lnTo>
                      <a:lnTo>
                        <a:pt x="100" y="228"/>
                      </a:lnTo>
                      <a:lnTo>
                        <a:pt x="100" y="210"/>
                      </a:lnTo>
                      <a:lnTo>
                        <a:pt x="84" y="209"/>
                      </a:lnTo>
                      <a:lnTo>
                        <a:pt x="67" y="208"/>
                      </a:lnTo>
                      <a:lnTo>
                        <a:pt x="53" y="205"/>
                      </a:lnTo>
                      <a:lnTo>
                        <a:pt x="41" y="201"/>
                      </a:lnTo>
                      <a:lnTo>
                        <a:pt x="29" y="196"/>
                      </a:lnTo>
                      <a:lnTo>
                        <a:pt x="18" y="189"/>
                      </a:lnTo>
                      <a:lnTo>
                        <a:pt x="9" y="182"/>
                      </a:lnTo>
                      <a:lnTo>
                        <a:pt x="0" y="173"/>
                      </a:lnTo>
                      <a:lnTo>
                        <a:pt x="28" y="167"/>
                      </a:lnTo>
                      <a:lnTo>
                        <a:pt x="53" y="161"/>
                      </a:lnTo>
                      <a:lnTo>
                        <a:pt x="64" y="159"/>
                      </a:lnTo>
                      <a:lnTo>
                        <a:pt x="76" y="156"/>
                      </a:lnTo>
                      <a:lnTo>
                        <a:pt x="88" y="155"/>
                      </a:lnTo>
                      <a:lnTo>
                        <a:pt x="100" y="154"/>
                      </a:lnTo>
                      <a:lnTo>
                        <a:pt x="121" y="155"/>
                      </a:lnTo>
                      <a:lnTo>
                        <a:pt x="140" y="157"/>
                      </a:lnTo>
                      <a:lnTo>
                        <a:pt x="156" y="160"/>
                      </a:lnTo>
                      <a:lnTo>
                        <a:pt x="171" y="162"/>
                      </a:lnTo>
                      <a:lnTo>
                        <a:pt x="186" y="164"/>
                      </a:lnTo>
                      <a:lnTo>
                        <a:pt x="201" y="165"/>
                      </a:lnTo>
                      <a:lnTo>
                        <a:pt x="209" y="164"/>
                      </a:lnTo>
                      <a:lnTo>
                        <a:pt x="216" y="164"/>
                      </a:lnTo>
                      <a:lnTo>
                        <a:pt x="224" y="162"/>
                      </a:lnTo>
                      <a:lnTo>
                        <a:pt x="233" y="160"/>
                      </a:lnTo>
                      <a:lnTo>
                        <a:pt x="126" y="142"/>
                      </a:lnTo>
                      <a:lnTo>
                        <a:pt x="26" y="136"/>
                      </a:lnTo>
                      <a:lnTo>
                        <a:pt x="34" y="133"/>
                      </a:lnTo>
                      <a:lnTo>
                        <a:pt x="42" y="130"/>
                      </a:lnTo>
                      <a:lnTo>
                        <a:pt x="52" y="128"/>
                      </a:lnTo>
                      <a:lnTo>
                        <a:pt x="62" y="125"/>
                      </a:lnTo>
                      <a:lnTo>
                        <a:pt x="85" y="122"/>
                      </a:lnTo>
                      <a:lnTo>
                        <a:pt x="109" y="117"/>
                      </a:lnTo>
                      <a:lnTo>
                        <a:pt x="133" y="114"/>
                      </a:lnTo>
                      <a:lnTo>
                        <a:pt x="155" y="110"/>
                      </a:lnTo>
                      <a:lnTo>
                        <a:pt x="165" y="108"/>
                      </a:lnTo>
                      <a:lnTo>
                        <a:pt x="174" y="105"/>
                      </a:lnTo>
                      <a:lnTo>
                        <a:pt x="180" y="102"/>
                      </a:lnTo>
                      <a:lnTo>
                        <a:pt x="187" y="99"/>
                      </a:lnTo>
                      <a:lnTo>
                        <a:pt x="180" y="96"/>
                      </a:lnTo>
                      <a:lnTo>
                        <a:pt x="172" y="94"/>
                      </a:lnTo>
                      <a:lnTo>
                        <a:pt x="166" y="93"/>
                      </a:lnTo>
                      <a:lnTo>
                        <a:pt x="158" y="93"/>
                      </a:lnTo>
                      <a:lnTo>
                        <a:pt x="142" y="95"/>
                      </a:lnTo>
                      <a:lnTo>
                        <a:pt x="125" y="98"/>
                      </a:lnTo>
                      <a:lnTo>
                        <a:pt x="107" y="102"/>
                      </a:lnTo>
                      <a:lnTo>
                        <a:pt x="89" y="107"/>
                      </a:lnTo>
                      <a:lnTo>
                        <a:pt x="71" y="110"/>
                      </a:lnTo>
                      <a:lnTo>
                        <a:pt x="54" y="111"/>
                      </a:lnTo>
                      <a:lnTo>
                        <a:pt x="52" y="110"/>
                      </a:lnTo>
                      <a:lnTo>
                        <a:pt x="52" y="106"/>
                      </a:lnTo>
                      <a:lnTo>
                        <a:pt x="53" y="102"/>
                      </a:lnTo>
                      <a:lnTo>
                        <a:pt x="54" y="96"/>
                      </a:lnTo>
                      <a:lnTo>
                        <a:pt x="55" y="90"/>
                      </a:lnTo>
                      <a:lnTo>
                        <a:pt x="55" y="86"/>
                      </a:lnTo>
                      <a:lnTo>
                        <a:pt x="55" y="82"/>
                      </a:lnTo>
                      <a:lnTo>
                        <a:pt x="54" y="81"/>
                      </a:lnTo>
                      <a:lnTo>
                        <a:pt x="55" y="81"/>
                      </a:lnTo>
                      <a:lnTo>
                        <a:pt x="57" y="80"/>
                      </a:lnTo>
                      <a:lnTo>
                        <a:pt x="59" y="78"/>
                      </a:lnTo>
                      <a:lnTo>
                        <a:pt x="60" y="75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92" name="Freeform 427"/>
                <p:cNvSpPr>
                  <a:spLocks/>
                </p:cNvSpPr>
                <p:nvPr/>
              </p:nvSpPr>
              <p:spPr bwMode="auto">
                <a:xfrm>
                  <a:off x="1645" y="1643"/>
                  <a:ext cx="108" cy="93"/>
                </a:xfrm>
                <a:custGeom>
                  <a:avLst/>
                  <a:gdLst>
                    <a:gd name="T0" fmla="*/ 19 w 332"/>
                    <a:gd name="T1" fmla="*/ 4 h 287"/>
                    <a:gd name="T2" fmla="*/ 21 w 332"/>
                    <a:gd name="T3" fmla="*/ 3 h 287"/>
                    <a:gd name="T4" fmla="*/ 24 w 332"/>
                    <a:gd name="T5" fmla="*/ 1 h 287"/>
                    <a:gd name="T6" fmla="*/ 25 w 332"/>
                    <a:gd name="T7" fmla="*/ 0 h 287"/>
                    <a:gd name="T8" fmla="*/ 26 w 332"/>
                    <a:gd name="T9" fmla="*/ 0 h 287"/>
                    <a:gd name="T10" fmla="*/ 26 w 332"/>
                    <a:gd name="T11" fmla="*/ 1 h 287"/>
                    <a:gd name="T12" fmla="*/ 25 w 332"/>
                    <a:gd name="T13" fmla="*/ 4 h 287"/>
                    <a:gd name="T14" fmla="*/ 23 w 332"/>
                    <a:gd name="T15" fmla="*/ 6 h 287"/>
                    <a:gd name="T16" fmla="*/ 21 w 332"/>
                    <a:gd name="T17" fmla="*/ 7 h 287"/>
                    <a:gd name="T18" fmla="*/ 20 w 332"/>
                    <a:gd name="T19" fmla="*/ 7 h 287"/>
                    <a:gd name="T20" fmla="*/ 20 w 332"/>
                    <a:gd name="T21" fmla="*/ 8 h 287"/>
                    <a:gd name="T22" fmla="*/ 21 w 332"/>
                    <a:gd name="T23" fmla="*/ 8 h 287"/>
                    <a:gd name="T24" fmla="*/ 23 w 332"/>
                    <a:gd name="T25" fmla="*/ 7 h 287"/>
                    <a:gd name="T26" fmla="*/ 24 w 332"/>
                    <a:gd name="T27" fmla="*/ 8 h 287"/>
                    <a:gd name="T28" fmla="*/ 23 w 332"/>
                    <a:gd name="T29" fmla="*/ 9 h 287"/>
                    <a:gd name="T30" fmla="*/ 23 w 332"/>
                    <a:gd name="T31" fmla="*/ 10 h 287"/>
                    <a:gd name="T32" fmla="*/ 23 w 332"/>
                    <a:gd name="T33" fmla="*/ 11 h 287"/>
                    <a:gd name="T34" fmla="*/ 26 w 332"/>
                    <a:gd name="T35" fmla="*/ 12 h 287"/>
                    <a:gd name="T36" fmla="*/ 33 w 332"/>
                    <a:gd name="T37" fmla="*/ 13 h 287"/>
                    <a:gd name="T38" fmla="*/ 34 w 332"/>
                    <a:gd name="T39" fmla="*/ 14 h 287"/>
                    <a:gd name="T40" fmla="*/ 33 w 332"/>
                    <a:gd name="T41" fmla="*/ 15 h 287"/>
                    <a:gd name="T42" fmla="*/ 32 w 332"/>
                    <a:gd name="T43" fmla="*/ 16 h 287"/>
                    <a:gd name="T44" fmla="*/ 32 w 332"/>
                    <a:gd name="T45" fmla="*/ 16 h 287"/>
                    <a:gd name="T46" fmla="*/ 32 w 332"/>
                    <a:gd name="T47" fmla="*/ 17 h 287"/>
                    <a:gd name="T48" fmla="*/ 33 w 332"/>
                    <a:gd name="T49" fmla="*/ 17 h 287"/>
                    <a:gd name="T50" fmla="*/ 34 w 332"/>
                    <a:gd name="T51" fmla="*/ 18 h 287"/>
                    <a:gd name="T52" fmla="*/ 35 w 332"/>
                    <a:gd name="T53" fmla="*/ 19 h 287"/>
                    <a:gd name="T54" fmla="*/ 31 w 332"/>
                    <a:gd name="T55" fmla="*/ 22 h 287"/>
                    <a:gd name="T56" fmla="*/ 25 w 332"/>
                    <a:gd name="T57" fmla="*/ 25 h 287"/>
                    <a:gd name="T58" fmla="*/ 22 w 332"/>
                    <a:gd name="T59" fmla="*/ 28 h 287"/>
                    <a:gd name="T60" fmla="*/ 18 w 332"/>
                    <a:gd name="T61" fmla="*/ 26 h 287"/>
                    <a:gd name="T62" fmla="*/ 19 w 332"/>
                    <a:gd name="T63" fmla="*/ 26 h 287"/>
                    <a:gd name="T64" fmla="*/ 20 w 332"/>
                    <a:gd name="T65" fmla="*/ 25 h 287"/>
                    <a:gd name="T66" fmla="*/ 21 w 332"/>
                    <a:gd name="T67" fmla="*/ 24 h 287"/>
                    <a:gd name="T68" fmla="*/ 16 w 332"/>
                    <a:gd name="T69" fmla="*/ 24 h 287"/>
                    <a:gd name="T70" fmla="*/ 11 w 332"/>
                    <a:gd name="T71" fmla="*/ 24 h 287"/>
                    <a:gd name="T72" fmla="*/ 6 w 332"/>
                    <a:gd name="T73" fmla="*/ 24 h 287"/>
                    <a:gd name="T74" fmla="*/ 3 w 332"/>
                    <a:gd name="T75" fmla="*/ 24 h 287"/>
                    <a:gd name="T76" fmla="*/ 1 w 332"/>
                    <a:gd name="T77" fmla="*/ 24 h 287"/>
                    <a:gd name="T78" fmla="*/ 0 w 332"/>
                    <a:gd name="T79" fmla="*/ 23 h 287"/>
                    <a:gd name="T80" fmla="*/ 0 w 332"/>
                    <a:gd name="T81" fmla="*/ 22 h 287"/>
                    <a:gd name="T82" fmla="*/ 0 w 332"/>
                    <a:gd name="T83" fmla="*/ 21 h 287"/>
                    <a:gd name="T84" fmla="*/ 1 w 332"/>
                    <a:gd name="T85" fmla="*/ 21 h 287"/>
                    <a:gd name="T86" fmla="*/ 4 w 332"/>
                    <a:gd name="T87" fmla="*/ 19 h 287"/>
                    <a:gd name="T88" fmla="*/ 8 w 332"/>
                    <a:gd name="T89" fmla="*/ 17 h 287"/>
                    <a:gd name="T90" fmla="*/ 9 w 332"/>
                    <a:gd name="T91" fmla="*/ 16 h 287"/>
                    <a:gd name="T92" fmla="*/ 10 w 332"/>
                    <a:gd name="T93" fmla="*/ 15 h 287"/>
                    <a:gd name="T94" fmla="*/ 11 w 332"/>
                    <a:gd name="T95" fmla="*/ 14 h 287"/>
                    <a:gd name="T96" fmla="*/ 12 w 332"/>
                    <a:gd name="T97" fmla="*/ 12 h 287"/>
                    <a:gd name="T98" fmla="*/ 14 w 332"/>
                    <a:gd name="T99" fmla="*/ 8 h 287"/>
                    <a:gd name="T100" fmla="*/ 15 w 332"/>
                    <a:gd name="T101" fmla="*/ 7 h 287"/>
                    <a:gd name="T102" fmla="*/ 16 w 332"/>
                    <a:gd name="T103" fmla="*/ 6 h 287"/>
                    <a:gd name="T104" fmla="*/ 17 w 332"/>
                    <a:gd name="T105" fmla="*/ 5 h 287"/>
                    <a:gd name="T106" fmla="*/ 18 w 332"/>
                    <a:gd name="T107" fmla="*/ 4 h 28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32" h="287">
                      <a:moveTo>
                        <a:pt x="173" y="40"/>
                      </a:moveTo>
                      <a:lnTo>
                        <a:pt x="180" y="38"/>
                      </a:lnTo>
                      <a:lnTo>
                        <a:pt x="190" y="32"/>
                      </a:lnTo>
                      <a:lnTo>
                        <a:pt x="202" y="24"/>
                      </a:lnTo>
                      <a:lnTo>
                        <a:pt x="215" y="15"/>
                      </a:lnTo>
                      <a:lnTo>
                        <a:pt x="226" y="7"/>
                      </a:lnTo>
                      <a:lnTo>
                        <a:pt x="237" y="2"/>
                      </a:lnTo>
                      <a:lnTo>
                        <a:pt x="240" y="1"/>
                      </a:lnTo>
                      <a:lnTo>
                        <a:pt x="243" y="0"/>
                      </a:lnTo>
                      <a:lnTo>
                        <a:pt x="246" y="1"/>
                      </a:lnTo>
                      <a:lnTo>
                        <a:pt x="246" y="4"/>
                      </a:lnTo>
                      <a:lnTo>
                        <a:pt x="245" y="12"/>
                      </a:lnTo>
                      <a:lnTo>
                        <a:pt x="240" y="22"/>
                      </a:lnTo>
                      <a:lnTo>
                        <a:pt x="234" y="33"/>
                      </a:lnTo>
                      <a:lnTo>
                        <a:pt x="226" y="44"/>
                      </a:lnTo>
                      <a:lnTo>
                        <a:pt x="217" y="55"/>
                      </a:lnTo>
                      <a:lnTo>
                        <a:pt x="207" y="64"/>
                      </a:lnTo>
                      <a:lnTo>
                        <a:pt x="202" y="67"/>
                      </a:lnTo>
                      <a:lnTo>
                        <a:pt x="196" y="69"/>
                      </a:lnTo>
                      <a:lnTo>
                        <a:pt x="191" y="71"/>
                      </a:lnTo>
                      <a:lnTo>
                        <a:pt x="186" y="71"/>
                      </a:lnTo>
                      <a:lnTo>
                        <a:pt x="191" y="73"/>
                      </a:lnTo>
                      <a:lnTo>
                        <a:pt x="196" y="74"/>
                      </a:lnTo>
                      <a:lnTo>
                        <a:pt x="201" y="74"/>
                      </a:lnTo>
                      <a:lnTo>
                        <a:pt x="206" y="74"/>
                      </a:lnTo>
                      <a:lnTo>
                        <a:pt x="216" y="72"/>
                      </a:lnTo>
                      <a:lnTo>
                        <a:pt x="226" y="71"/>
                      </a:lnTo>
                      <a:lnTo>
                        <a:pt x="224" y="77"/>
                      </a:lnTo>
                      <a:lnTo>
                        <a:pt x="219" y="84"/>
                      </a:lnTo>
                      <a:lnTo>
                        <a:pt x="217" y="88"/>
                      </a:lnTo>
                      <a:lnTo>
                        <a:pt x="215" y="93"/>
                      </a:lnTo>
                      <a:lnTo>
                        <a:pt x="214" y="97"/>
                      </a:lnTo>
                      <a:lnTo>
                        <a:pt x="213" y="102"/>
                      </a:lnTo>
                      <a:lnTo>
                        <a:pt x="217" y="105"/>
                      </a:lnTo>
                      <a:lnTo>
                        <a:pt x="230" y="109"/>
                      </a:lnTo>
                      <a:lnTo>
                        <a:pt x="249" y="113"/>
                      </a:lnTo>
                      <a:lnTo>
                        <a:pt x="269" y="117"/>
                      </a:lnTo>
                      <a:lnTo>
                        <a:pt x="308" y="124"/>
                      </a:lnTo>
                      <a:lnTo>
                        <a:pt x="326" y="127"/>
                      </a:lnTo>
                      <a:lnTo>
                        <a:pt x="322" y="131"/>
                      </a:lnTo>
                      <a:lnTo>
                        <a:pt x="319" y="136"/>
                      </a:lnTo>
                      <a:lnTo>
                        <a:pt x="315" y="140"/>
                      </a:lnTo>
                      <a:lnTo>
                        <a:pt x="310" y="144"/>
                      </a:lnTo>
                      <a:lnTo>
                        <a:pt x="303" y="149"/>
                      </a:lnTo>
                      <a:lnTo>
                        <a:pt x="299" y="151"/>
                      </a:lnTo>
                      <a:lnTo>
                        <a:pt x="299" y="154"/>
                      </a:lnTo>
                      <a:lnTo>
                        <a:pt x="301" y="157"/>
                      </a:lnTo>
                      <a:lnTo>
                        <a:pt x="302" y="160"/>
                      </a:lnTo>
                      <a:lnTo>
                        <a:pt x="304" y="164"/>
                      </a:lnTo>
                      <a:lnTo>
                        <a:pt x="308" y="168"/>
                      </a:lnTo>
                      <a:lnTo>
                        <a:pt x="314" y="173"/>
                      </a:lnTo>
                      <a:lnTo>
                        <a:pt x="319" y="176"/>
                      </a:lnTo>
                      <a:lnTo>
                        <a:pt x="325" y="180"/>
                      </a:lnTo>
                      <a:lnTo>
                        <a:pt x="329" y="184"/>
                      </a:lnTo>
                      <a:lnTo>
                        <a:pt x="332" y="188"/>
                      </a:lnTo>
                      <a:lnTo>
                        <a:pt x="290" y="211"/>
                      </a:lnTo>
                      <a:lnTo>
                        <a:pt x="257" y="231"/>
                      </a:lnTo>
                      <a:lnTo>
                        <a:pt x="241" y="241"/>
                      </a:lnTo>
                      <a:lnTo>
                        <a:pt x="225" y="253"/>
                      </a:lnTo>
                      <a:lnTo>
                        <a:pt x="207" y="268"/>
                      </a:lnTo>
                      <a:lnTo>
                        <a:pt x="186" y="287"/>
                      </a:lnTo>
                      <a:lnTo>
                        <a:pt x="173" y="244"/>
                      </a:lnTo>
                      <a:lnTo>
                        <a:pt x="178" y="244"/>
                      </a:lnTo>
                      <a:lnTo>
                        <a:pt x="182" y="243"/>
                      </a:lnTo>
                      <a:lnTo>
                        <a:pt x="185" y="242"/>
                      </a:lnTo>
                      <a:lnTo>
                        <a:pt x="189" y="240"/>
                      </a:lnTo>
                      <a:lnTo>
                        <a:pt x="194" y="236"/>
                      </a:lnTo>
                      <a:lnTo>
                        <a:pt x="200" y="232"/>
                      </a:lnTo>
                      <a:lnTo>
                        <a:pt x="174" y="232"/>
                      </a:lnTo>
                      <a:lnTo>
                        <a:pt x="149" y="232"/>
                      </a:lnTo>
                      <a:lnTo>
                        <a:pt x="125" y="232"/>
                      </a:lnTo>
                      <a:lnTo>
                        <a:pt x="101" y="232"/>
                      </a:lnTo>
                      <a:lnTo>
                        <a:pt x="79" y="232"/>
                      </a:lnTo>
                      <a:lnTo>
                        <a:pt x="58" y="232"/>
                      </a:lnTo>
                      <a:lnTo>
                        <a:pt x="41" y="232"/>
                      </a:lnTo>
                      <a:lnTo>
                        <a:pt x="27" y="232"/>
                      </a:lnTo>
                      <a:lnTo>
                        <a:pt x="19" y="231"/>
                      </a:lnTo>
                      <a:lnTo>
                        <a:pt x="11" y="227"/>
                      </a:lnTo>
                      <a:lnTo>
                        <a:pt x="6" y="225"/>
                      </a:lnTo>
                      <a:lnTo>
                        <a:pt x="3" y="222"/>
                      </a:lnTo>
                      <a:lnTo>
                        <a:pt x="1" y="218"/>
                      </a:lnTo>
                      <a:lnTo>
                        <a:pt x="0" y="213"/>
                      </a:lnTo>
                      <a:lnTo>
                        <a:pt x="1" y="209"/>
                      </a:lnTo>
                      <a:lnTo>
                        <a:pt x="4" y="205"/>
                      </a:lnTo>
                      <a:lnTo>
                        <a:pt x="7" y="201"/>
                      </a:lnTo>
                      <a:lnTo>
                        <a:pt x="13" y="197"/>
                      </a:lnTo>
                      <a:lnTo>
                        <a:pt x="26" y="188"/>
                      </a:lnTo>
                      <a:lnTo>
                        <a:pt x="41" y="179"/>
                      </a:lnTo>
                      <a:lnTo>
                        <a:pt x="58" y="170"/>
                      </a:lnTo>
                      <a:lnTo>
                        <a:pt x="73" y="162"/>
                      </a:lnTo>
                      <a:lnTo>
                        <a:pt x="80" y="156"/>
                      </a:lnTo>
                      <a:lnTo>
                        <a:pt x="85" y="152"/>
                      </a:lnTo>
                      <a:lnTo>
                        <a:pt x="90" y="149"/>
                      </a:lnTo>
                      <a:lnTo>
                        <a:pt x="93" y="145"/>
                      </a:lnTo>
                      <a:lnTo>
                        <a:pt x="100" y="138"/>
                      </a:lnTo>
                      <a:lnTo>
                        <a:pt x="106" y="130"/>
                      </a:lnTo>
                      <a:lnTo>
                        <a:pt x="112" y="122"/>
                      </a:lnTo>
                      <a:lnTo>
                        <a:pt x="116" y="114"/>
                      </a:lnTo>
                      <a:lnTo>
                        <a:pt x="124" y="96"/>
                      </a:lnTo>
                      <a:lnTo>
                        <a:pt x="130" y="79"/>
                      </a:lnTo>
                      <a:lnTo>
                        <a:pt x="134" y="71"/>
                      </a:lnTo>
                      <a:lnTo>
                        <a:pt x="138" y="64"/>
                      </a:lnTo>
                      <a:lnTo>
                        <a:pt x="141" y="58"/>
                      </a:lnTo>
                      <a:lnTo>
                        <a:pt x="147" y="52"/>
                      </a:lnTo>
                      <a:lnTo>
                        <a:pt x="151" y="47"/>
                      </a:lnTo>
                      <a:lnTo>
                        <a:pt x="158" y="43"/>
                      </a:lnTo>
                      <a:lnTo>
                        <a:pt x="164" y="41"/>
                      </a:lnTo>
                      <a:lnTo>
                        <a:pt x="173" y="4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93" name="Freeform 428"/>
                <p:cNvSpPr>
                  <a:spLocks/>
                </p:cNvSpPr>
                <p:nvPr/>
              </p:nvSpPr>
              <p:spPr bwMode="auto">
                <a:xfrm>
                  <a:off x="1102" y="1190"/>
                  <a:ext cx="111" cy="27"/>
                </a:xfrm>
                <a:custGeom>
                  <a:avLst/>
                  <a:gdLst>
                    <a:gd name="T0" fmla="*/ 11 w 345"/>
                    <a:gd name="T1" fmla="*/ 8 h 86"/>
                    <a:gd name="T2" fmla="*/ 12 w 345"/>
                    <a:gd name="T3" fmla="*/ 8 h 86"/>
                    <a:gd name="T4" fmla="*/ 14 w 345"/>
                    <a:gd name="T5" fmla="*/ 8 h 86"/>
                    <a:gd name="T6" fmla="*/ 15 w 345"/>
                    <a:gd name="T7" fmla="*/ 7 h 86"/>
                    <a:gd name="T8" fmla="*/ 17 w 345"/>
                    <a:gd name="T9" fmla="*/ 7 h 86"/>
                    <a:gd name="T10" fmla="*/ 20 w 345"/>
                    <a:gd name="T11" fmla="*/ 6 h 86"/>
                    <a:gd name="T12" fmla="*/ 24 w 345"/>
                    <a:gd name="T13" fmla="*/ 6 h 86"/>
                    <a:gd name="T14" fmla="*/ 25 w 345"/>
                    <a:gd name="T15" fmla="*/ 5 h 86"/>
                    <a:gd name="T16" fmla="*/ 27 w 345"/>
                    <a:gd name="T17" fmla="*/ 5 h 86"/>
                    <a:gd name="T18" fmla="*/ 29 w 345"/>
                    <a:gd name="T19" fmla="*/ 4 h 86"/>
                    <a:gd name="T20" fmla="*/ 31 w 345"/>
                    <a:gd name="T21" fmla="*/ 4 h 86"/>
                    <a:gd name="T22" fmla="*/ 32 w 345"/>
                    <a:gd name="T23" fmla="*/ 3 h 86"/>
                    <a:gd name="T24" fmla="*/ 33 w 345"/>
                    <a:gd name="T25" fmla="*/ 3 h 86"/>
                    <a:gd name="T26" fmla="*/ 34 w 345"/>
                    <a:gd name="T27" fmla="*/ 2 h 86"/>
                    <a:gd name="T28" fmla="*/ 36 w 345"/>
                    <a:gd name="T29" fmla="*/ 1 h 86"/>
                    <a:gd name="T30" fmla="*/ 35 w 345"/>
                    <a:gd name="T31" fmla="*/ 1 h 86"/>
                    <a:gd name="T32" fmla="*/ 34 w 345"/>
                    <a:gd name="T33" fmla="*/ 1 h 86"/>
                    <a:gd name="T34" fmla="*/ 33 w 345"/>
                    <a:gd name="T35" fmla="*/ 1 h 86"/>
                    <a:gd name="T36" fmla="*/ 32 w 345"/>
                    <a:gd name="T37" fmla="*/ 1 h 86"/>
                    <a:gd name="T38" fmla="*/ 31 w 345"/>
                    <a:gd name="T39" fmla="*/ 0 h 86"/>
                    <a:gd name="T40" fmla="*/ 30 w 345"/>
                    <a:gd name="T41" fmla="*/ 0 h 86"/>
                    <a:gd name="T42" fmla="*/ 29 w 345"/>
                    <a:gd name="T43" fmla="*/ 0 h 86"/>
                    <a:gd name="T44" fmla="*/ 28 w 345"/>
                    <a:gd name="T45" fmla="*/ 0 h 86"/>
                    <a:gd name="T46" fmla="*/ 27 w 345"/>
                    <a:gd name="T47" fmla="*/ 0 h 86"/>
                    <a:gd name="T48" fmla="*/ 25 w 345"/>
                    <a:gd name="T49" fmla="*/ 0 h 86"/>
                    <a:gd name="T50" fmla="*/ 23 w 345"/>
                    <a:gd name="T51" fmla="*/ 1 h 86"/>
                    <a:gd name="T52" fmla="*/ 22 w 345"/>
                    <a:gd name="T53" fmla="*/ 1 h 86"/>
                    <a:gd name="T54" fmla="*/ 17 w 345"/>
                    <a:gd name="T55" fmla="*/ 2 h 86"/>
                    <a:gd name="T56" fmla="*/ 13 w 345"/>
                    <a:gd name="T57" fmla="*/ 3 h 86"/>
                    <a:gd name="T58" fmla="*/ 11 w 345"/>
                    <a:gd name="T59" fmla="*/ 3 h 86"/>
                    <a:gd name="T60" fmla="*/ 9 w 345"/>
                    <a:gd name="T61" fmla="*/ 4 h 86"/>
                    <a:gd name="T62" fmla="*/ 7 w 345"/>
                    <a:gd name="T63" fmla="*/ 5 h 86"/>
                    <a:gd name="T64" fmla="*/ 5 w 345"/>
                    <a:gd name="T65" fmla="*/ 6 h 86"/>
                    <a:gd name="T66" fmla="*/ 3 w 345"/>
                    <a:gd name="T67" fmla="*/ 6 h 86"/>
                    <a:gd name="T68" fmla="*/ 2 w 345"/>
                    <a:gd name="T69" fmla="*/ 7 h 86"/>
                    <a:gd name="T70" fmla="*/ 1 w 345"/>
                    <a:gd name="T71" fmla="*/ 8 h 86"/>
                    <a:gd name="T72" fmla="*/ 0 w 345"/>
                    <a:gd name="T73" fmla="*/ 8 h 86"/>
                    <a:gd name="T74" fmla="*/ 11 w 345"/>
                    <a:gd name="T75" fmla="*/ 8 h 8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345" h="86">
                      <a:moveTo>
                        <a:pt x="106" y="86"/>
                      </a:moveTo>
                      <a:lnTo>
                        <a:pt x="119" y="81"/>
                      </a:lnTo>
                      <a:lnTo>
                        <a:pt x="133" y="76"/>
                      </a:lnTo>
                      <a:lnTo>
                        <a:pt x="148" y="72"/>
                      </a:lnTo>
                      <a:lnTo>
                        <a:pt x="164" y="69"/>
                      </a:lnTo>
                      <a:lnTo>
                        <a:pt x="197" y="63"/>
                      </a:lnTo>
                      <a:lnTo>
                        <a:pt x="231" y="57"/>
                      </a:lnTo>
                      <a:lnTo>
                        <a:pt x="247" y="53"/>
                      </a:lnTo>
                      <a:lnTo>
                        <a:pt x="264" y="50"/>
                      </a:lnTo>
                      <a:lnTo>
                        <a:pt x="279" y="46"/>
                      </a:lnTo>
                      <a:lnTo>
                        <a:pt x="294" y="40"/>
                      </a:lnTo>
                      <a:lnTo>
                        <a:pt x="309" y="35"/>
                      </a:lnTo>
                      <a:lnTo>
                        <a:pt x="322" y="28"/>
                      </a:lnTo>
                      <a:lnTo>
                        <a:pt x="334" y="21"/>
                      </a:lnTo>
                      <a:lnTo>
                        <a:pt x="345" y="13"/>
                      </a:lnTo>
                      <a:lnTo>
                        <a:pt x="335" y="12"/>
                      </a:lnTo>
                      <a:lnTo>
                        <a:pt x="326" y="11"/>
                      </a:lnTo>
                      <a:lnTo>
                        <a:pt x="317" y="9"/>
                      </a:lnTo>
                      <a:lnTo>
                        <a:pt x="309" y="6"/>
                      </a:lnTo>
                      <a:lnTo>
                        <a:pt x="300" y="4"/>
                      </a:lnTo>
                      <a:lnTo>
                        <a:pt x="291" y="2"/>
                      </a:lnTo>
                      <a:lnTo>
                        <a:pt x="281" y="1"/>
                      </a:lnTo>
                      <a:lnTo>
                        <a:pt x="272" y="0"/>
                      </a:lnTo>
                      <a:lnTo>
                        <a:pt x="259" y="1"/>
                      </a:lnTo>
                      <a:lnTo>
                        <a:pt x="245" y="3"/>
                      </a:lnTo>
                      <a:lnTo>
                        <a:pt x="227" y="5"/>
                      </a:lnTo>
                      <a:lnTo>
                        <a:pt x="209" y="9"/>
                      </a:lnTo>
                      <a:lnTo>
                        <a:pt x="168" y="18"/>
                      </a:lnTo>
                      <a:lnTo>
                        <a:pt x="126" y="29"/>
                      </a:lnTo>
                      <a:lnTo>
                        <a:pt x="104" y="36"/>
                      </a:lnTo>
                      <a:lnTo>
                        <a:pt x="85" y="42"/>
                      </a:lnTo>
                      <a:lnTo>
                        <a:pt x="66" y="50"/>
                      </a:lnTo>
                      <a:lnTo>
                        <a:pt x="47" y="58"/>
                      </a:lnTo>
                      <a:lnTo>
                        <a:pt x="32" y="65"/>
                      </a:lnTo>
                      <a:lnTo>
                        <a:pt x="19" y="72"/>
                      </a:lnTo>
                      <a:lnTo>
                        <a:pt x="8" y="79"/>
                      </a:lnTo>
                      <a:lnTo>
                        <a:pt x="0" y="86"/>
                      </a:lnTo>
                      <a:lnTo>
                        <a:pt x="106" y="8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94" name="Freeform 429"/>
                <p:cNvSpPr>
                  <a:spLocks/>
                </p:cNvSpPr>
                <p:nvPr/>
              </p:nvSpPr>
              <p:spPr bwMode="auto">
                <a:xfrm>
                  <a:off x="1158" y="1199"/>
                  <a:ext cx="149" cy="43"/>
                </a:xfrm>
                <a:custGeom>
                  <a:avLst/>
                  <a:gdLst>
                    <a:gd name="T0" fmla="*/ 2 w 464"/>
                    <a:gd name="T1" fmla="*/ 9 h 130"/>
                    <a:gd name="T2" fmla="*/ 8 w 464"/>
                    <a:gd name="T3" fmla="*/ 9 h 130"/>
                    <a:gd name="T4" fmla="*/ 11 w 464"/>
                    <a:gd name="T5" fmla="*/ 9 h 130"/>
                    <a:gd name="T6" fmla="*/ 10 w 464"/>
                    <a:gd name="T7" fmla="*/ 10 h 130"/>
                    <a:gd name="T8" fmla="*/ 8 w 464"/>
                    <a:gd name="T9" fmla="*/ 11 h 130"/>
                    <a:gd name="T10" fmla="*/ 7 w 464"/>
                    <a:gd name="T11" fmla="*/ 12 h 130"/>
                    <a:gd name="T12" fmla="*/ 7 w 464"/>
                    <a:gd name="T13" fmla="*/ 13 h 130"/>
                    <a:gd name="T14" fmla="*/ 8 w 464"/>
                    <a:gd name="T15" fmla="*/ 14 h 130"/>
                    <a:gd name="T16" fmla="*/ 10 w 464"/>
                    <a:gd name="T17" fmla="*/ 14 h 130"/>
                    <a:gd name="T18" fmla="*/ 11 w 464"/>
                    <a:gd name="T19" fmla="*/ 14 h 130"/>
                    <a:gd name="T20" fmla="*/ 13 w 464"/>
                    <a:gd name="T21" fmla="*/ 14 h 130"/>
                    <a:gd name="T22" fmla="*/ 16 w 464"/>
                    <a:gd name="T23" fmla="*/ 13 h 130"/>
                    <a:gd name="T24" fmla="*/ 20 w 464"/>
                    <a:gd name="T25" fmla="*/ 12 h 130"/>
                    <a:gd name="T26" fmla="*/ 23 w 464"/>
                    <a:gd name="T27" fmla="*/ 11 h 130"/>
                    <a:gd name="T28" fmla="*/ 26 w 464"/>
                    <a:gd name="T29" fmla="*/ 11 h 130"/>
                    <a:gd name="T30" fmla="*/ 27 w 464"/>
                    <a:gd name="T31" fmla="*/ 11 h 130"/>
                    <a:gd name="T32" fmla="*/ 31 w 464"/>
                    <a:gd name="T33" fmla="*/ 11 h 130"/>
                    <a:gd name="T34" fmla="*/ 34 w 464"/>
                    <a:gd name="T35" fmla="*/ 11 h 130"/>
                    <a:gd name="T36" fmla="*/ 39 w 464"/>
                    <a:gd name="T37" fmla="*/ 10 h 130"/>
                    <a:gd name="T38" fmla="*/ 43 w 464"/>
                    <a:gd name="T39" fmla="*/ 9 h 130"/>
                    <a:gd name="T40" fmla="*/ 46 w 464"/>
                    <a:gd name="T41" fmla="*/ 7 h 130"/>
                    <a:gd name="T42" fmla="*/ 47 w 464"/>
                    <a:gd name="T43" fmla="*/ 6 h 130"/>
                    <a:gd name="T44" fmla="*/ 45 w 464"/>
                    <a:gd name="T45" fmla="*/ 5 h 130"/>
                    <a:gd name="T46" fmla="*/ 43 w 464"/>
                    <a:gd name="T47" fmla="*/ 5 h 130"/>
                    <a:gd name="T48" fmla="*/ 41 w 464"/>
                    <a:gd name="T49" fmla="*/ 5 h 130"/>
                    <a:gd name="T50" fmla="*/ 42 w 464"/>
                    <a:gd name="T51" fmla="*/ 4 h 130"/>
                    <a:gd name="T52" fmla="*/ 43 w 464"/>
                    <a:gd name="T53" fmla="*/ 2 h 130"/>
                    <a:gd name="T54" fmla="*/ 43 w 464"/>
                    <a:gd name="T55" fmla="*/ 1 h 130"/>
                    <a:gd name="T56" fmla="*/ 39 w 464"/>
                    <a:gd name="T57" fmla="*/ 0 h 130"/>
                    <a:gd name="T58" fmla="*/ 37 w 464"/>
                    <a:gd name="T59" fmla="*/ 2 h 130"/>
                    <a:gd name="T60" fmla="*/ 35 w 464"/>
                    <a:gd name="T61" fmla="*/ 5 h 130"/>
                    <a:gd name="T62" fmla="*/ 33 w 464"/>
                    <a:gd name="T63" fmla="*/ 7 h 130"/>
                    <a:gd name="T64" fmla="*/ 32 w 464"/>
                    <a:gd name="T65" fmla="*/ 7 h 130"/>
                    <a:gd name="T66" fmla="*/ 31 w 464"/>
                    <a:gd name="T67" fmla="*/ 7 h 130"/>
                    <a:gd name="T68" fmla="*/ 29 w 464"/>
                    <a:gd name="T69" fmla="*/ 7 h 130"/>
                    <a:gd name="T70" fmla="*/ 27 w 464"/>
                    <a:gd name="T71" fmla="*/ 7 h 130"/>
                    <a:gd name="T72" fmla="*/ 25 w 464"/>
                    <a:gd name="T73" fmla="*/ 6 h 130"/>
                    <a:gd name="T74" fmla="*/ 21 w 464"/>
                    <a:gd name="T75" fmla="*/ 3 h 130"/>
                    <a:gd name="T76" fmla="*/ 19 w 464"/>
                    <a:gd name="T77" fmla="*/ 3 h 130"/>
                    <a:gd name="T78" fmla="*/ 15 w 464"/>
                    <a:gd name="T79" fmla="*/ 3 h 130"/>
                    <a:gd name="T80" fmla="*/ 12 w 464"/>
                    <a:gd name="T81" fmla="*/ 4 h 130"/>
                    <a:gd name="T82" fmla="*/ 9 w 464"/>
                    <a:gd name="T83" fmla="*/ 5 h 130"/>
                    <a:gd name="T84" fmla="*/ 5 w 464"/>
                    <a:gd name="T85" fmla="*/ 6 h 130"/>
                    <a:gd name="T86" fmla="*/ 3 w 464"/>
                    <a:gd name="T87" fmla="*/ 7 h 130"/>
                    <a:gd name="T88" fmla="*/ 1 w 464"/>
                    <a:gd name="T89" fmla="*/ 8 h 130"/>
                    <a:gd name="T90" fmla="*/ 0 w 464"/>
                    <a:gd name="T91" fmla="*/ 9 h 13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464" h="130">
                      <a:moveTo>
                        <a:pt x="0" y="86"/>
                      </a:moveTo>
                      <a:lnTo>
                        <a:pt x="19" y="86"/>
                      </a:lnTo>
                      <a:lnTo>
                        <a:pt x="48" y="83"/>
                      </a:lnTo>
                      <a:lnTo>
                        <a:pt x="77" y="81"/>
                      </a:lnTo>
                      <a:lnTo>
                        <a:pt x="106" y="80"/>
                      </a:lnTo>
                      <a:lnTo>
                        <a:pt x="103" y="81"/>
                      </a:lnTo>
                      <a:lnTo>
                        <a:pt x="97" y="84"/>
                      </a:lnTo>
                      <a:lnTo>
                        <a:pt x="92" y="89"/>
                      </a:lnTo>
                      <a:lnTo>
                        <a:pt x="86" y="94"/>
                      </a:lnTo>
                      <a:lnTo>
                        <a:pt x="81" y="100"/>
                      </a:lnTo>
                      <a:lnTo>
                        <a:pt x="76" y="106"/>
                      </a:lnTo>
                      <a:lnTo>
                        <a:pt x="73" y="112"/>
                      </a:lnTo>
                      <a:lnTo>
                        <a:pt x="72" y="117"/>
                      </a:lnTo>
                      <a:lnTo>
                        <a:pt x="73" y="119"/>
                      </a:lnTo>
                      <a:lnTo>
                        <a:pt x="75" y="121"/>
                      </a:lnTo>
                      <a:lnTo>
                        <a:pt x="79" y="124"/>
                      </a:lnTo>
                      <a:lnTo>
                        <a:pt x="83" y="126"/>
                      </a:lnTo>
                      <a:lnTo>
                        <a:pt x="92" y="129"/>
                      </a:lnTo>
                      <a:lnTo>
                        <a:pt x="99" y="130"/>
                      </a:lnTo>
                      <a:lnTo>
                        <a:pt x="109" y="129"/>
                      </a:lnTo>
                      <a:lnTo>
                        <a:pt x="119" y="129"/>
                      </a:lnTo>
                      <a:lnTo>
                        <a:pt x="128" y="127"/>
                      </a:lnTo>
                      <a:lnTo>
                        <a:pt x="138" y="125"/>
                      </a:lnTo>
                      <a:lnTo>
                        <a:pt x="157" y="119"/>
                      </a:lnTo>
                      <a:lnTo>
                        <a:pt x="176" y="114"/>
                      </a:lnTo>
                      <a:lnTo>
                        <a:pt x="196" y="108"/>
                      </a:lnTo>
                      <a:lnTo>
                        <a:pt x="216" y="103"/>
                      </a:lnTo>
                      <a:lnTo>
                        <a:pt x="226" y="101"/>
                      </a:lnTo>
                      <a:lnTo>
                        <a:pt x="237" y="100"/>
                      </a:lnTo>
                      <a:lnTo>
                        <a:pt x="248" y="99"/>
                      </a:lnTo>
                      <a:lnTo>
                        <a:pt x="259" y="99"/>
                      </a:lnTo>
                      <a:lnTo>
                        <a:pt x="266" y="99"/>
                      </a:lnTo>
                      <a:lnTo>
                        <a:pt x="285" y="99"/>
                      </a:lnTo>
                      <a:lnTo>
                        <a:pt x="304" y="99"/>
                      </a:lnTo>
                      <a:lnTo>
                        <a:pt x="311" y="99"/>
                      </a:lnTo>
                      <a:lnTo>
                        <a:pt x="333" y="98"/>
                      </a:lnTo>
                      <a:lnTo>
                        <a:pt x="355" y="96"/>
                      </a:lnTo>
                      <a:lnTo>
                        <a:pt x="376" y="93"/>
                      </a:lnTo>
                      <a:lnTo>
                        <a:pt x="396" y="89"/>
                      </a:lnTo>
                      <a:lnTo>
                        <a:pt x="415" y="83"/>
                      </a:lnTo>
                      <a:lnTo>
                        <a:pt x="432" y="76"/>
                      </a:lnTo>
                      <a:lnTo>
                        <a:pt x="449" y="66"/>
                      </a:lnTo>
                      <a:lnTo>
                        <a:pt x="464" y="55"/>
                      </a:lnTo>
                      <a:lnTo>
                        <a:pt x="455" y="51"/>
                      </a:lnTo>
                      <a:lnTo>
                        <a:pt x="446" y="49"/>
                      </a:lnTo>
                      <a:lnTo>
                        <a:pt x="439" y="48"/>
                      </a:lnTo>
                      <a:lnTo>
                        <a:pt x="430" y="48"/>
                      </a:lnTo>
                      <a:lnTo>
                        <a:pt x="413" y="48"/>
                      </a:lnTo>
                      <a:lnTo>
                        <a:pt x="392" y="49"/>
                      </a:lnTo>
                      <a:lnTo>
                        <a:pt x="396" y="46"/>
                      </a:lnTo>
                      <a:lnTo>
                        <a:pt x="401" y="42"/>
                      </a:lnTo>
                      <a:lnTo>
                        <a:pt x="406" y="36"/>
                      </a:lnTo>
                      <a:lnTo>
                        <a:pt x="410" y="29"/>
                      </a:lnTo>
                      <a:lnTo>
                        <a:pt x="413" y="22"/>
                      </a:lnTo>
                      <a:lnTo>
                        <a:pt x="416" y="15"/>
                      </a:lnTo>
                      <a:lnTo>
                        <a:pt x="418" y="7"/>
                      </a:lnTo>
                      <a:lnTo>
                        <a:pt x="418" y="0"/>
                      </a:lnTo>
                      <a:lnTo>
                        <a:pt x="378" y="0"/>
                      </a:lnTo>
                      <a:lnTo>
                        <a:pt x="368" y="8"/>
                      </a:lnTo>
                      <a:lnTo>
                        <a:pt x="360" y="19"/>
                      </a:lnTo>
                      <a:lnTo>
                        <a:pt x="352" y="30"/>
                      </a:lnTo>
                      <a:lnTo>
                        <a:pt x="343" y="41"/>
                      </a:lnTo>
                      <a:lnTo>
                        <a:pt x="334" y="51"/>
                      </a:lnTo>
                      <a:lnTo>
                        <a:pt x="323" y="59"/>
                      </a:lnTo>
                      <a:lnTo>
                        <a:pt x="318" y="63"/>
                      </a:lnTo>
                      <a:lnTo>
                        <a:pt x="312" y="65"/>
                      </a:lnTo>
                      <a:lnTo>
                        <a:pt x="306" y="68"/>
                      </a:lnTo>
                      <a:lnTo>
                        <a:pt x="298" y="68"/>
                      </a:lnTo>
                      <a:lnTo>
                        <a:pt x="287" y="68"/>
                      </a:lnTo>
                      <a:lnTo>
                        <a:pt x="278" y="66"/>
                      </a:lnTo>
                      <a:lnTo>
                        <a:pt x="270" y="65"/>
                      </a:lnTo>
                      <a:lnTo>
                        <a:pt x="262" y="63"/>
                      </a:lnTo>
                      <a:lnTo>
                        <a:pt x="250" y="59"/>
                      </a:lnTo>
                      <a:lnTo>
                        <a:pt x="239" y="54"/>
                      </a:lnTo>
                      <a:lnTo>
                        <a:pt x="222" y="42"/>
                      </a:lnTo>
                      <a:lnTo>
                        <a:pt x="205" y="31"/>
                      </a:lnTo>
                      <a:lnTo>
                        <a:pt x="193" y="29"/>
                      </a:lnTo>
                      <a:lnTo>
                        <a:pt x="180" y="29"/>
                      </a:lnTo>
                      <a:lnTo>
                        <a:pt x="165" y="29"/>
                      </a:lnTo>
                      <a:lnTo>
                        <a:pt x="150" y="31"/>
                      </a:lnTo>
                      <a:lnTo>
                        <a:pt x="133" y="33"/>
                      </a:lnTo>
                      <a:lnTo>
                        <a:pt x="117" y="37"/>
                      </a:lnTo>
                      <a:lnTo>
                        <a:pt x="101" y="40"/>
                      </a:lnTo>
                      <a:lnTo>
                        <a:pt x="85" y="45"/>
                      </a:lnTo>
                      <a:lnTo>
                        <a:pt x="70" y="49"/>
                      </a:lnTo>
                      <a:lnTo>
                        <a:pt x="54" y="54"/>
                      </a:lnTo>
                      <a:lnTo>
                        <a:pt x="41" y="60"/>
                      </a:lnTo>
                      <a:lnTo>
                        <a:pt x="29" y="65"/>
                      </a:lnTo>
                      <a:lnTo>
                        <a:pt x="18" y="71"/>
                      </a:lnTo>
                      <a:lnTo>
                        <a:pt x="9" y="77"/>
                      </a:lnTo>
                      <a:lnTo>
                        <a:pt x="3" y="82"/>
                      </a:lnTo>
                      <a:lnTo>
                        <a:pt x="0" y="8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95" name="Freeform 430"/>
                <p:cNvSpPr>
                  <a:spLocks/>
                </p:cNvSpPr>
                <p:nvPr/>
              </p:nvSpPr>
              <p:spPr bwMode="auto">
                <a:xfrm>
                  <a:off x="1472" y="1205"/>
                  <a:ext cx="153" cy="31"/>
                </a:xfrm>
                <a:custGeom>
                  <a:avLst/>
                  <a:gdLst>
                    <a:gd name="T0" fmla="*/ 6 w 472"/>
                    <a:gd name="T1" fmla="*/ 0 h 92"/>
                    <a:gd name="T2" fmla="*/ 5 w 472"/>
                    <a:gd name="T3" fmla="*/ 0 h 92"/>
                    <a:gd name="T4" fmla="*/ 3 w 472"/>
                    <a:gd name="T5" fmla="*/ 0 h 92"/>
                    <a:gd name="T6" fmla="*/ 1 w 472"/>
                    <a:gd name="T7" fmla="*/ 0 h 92"/>
                    <a:gd name="T8" fmla="*/ 1 w 472"/>
                    <a:gd name="T9" fmla="*/ 1 h 92"/>
                    <a:gd name="T10" fmla="*/ 1 w 472"/>
                    <a:gd name="T11" fmla="*/ 2 h 92"/>
                    <a:gd name="T12" fmla="*/ 1 w 472"/>
                    <a:gd name="T13" fmla="*/ 3 h 92"/>
                    <a:gd name="T14" fmla="*/ 2 w 472"/>
                    <a:gd name="T15" fmla="*/ 4 h 92"/>
                    <a:gd name="T16" fmla="*/ 2 w 472"/>
                    <a:gd name="T17" fmla="*/ 5 h 92"/>
                    <a:gd name="T18" fmla="*/ 0 w 472"/>
                    <a:gd name="T19" fmla="*/ 6 h 92"/>
                    <a:gd name="T20" fmla="*/ 0 w 472"/>
                    <a:gd name="T21" fmla="*/ 6 h 92"/>
                    <a:gd name="T22" fmla="*/ 0 w 472"/>
                    <a:gd name="T23" fmla="*/ 7 h 92"/>
                    <a:gd name="T24" fmla="*/ 2 w 472"/>
                    <a:gd name="T25" fmla="*/ 8 h 92"/>
                    <a:gd name="T26" fmla="*/ 5 w 472"/>
                    <a:gd name="T27" fmla="*/ 9 h 92"/>
                    <a:gd name="T28" fmla="*/ 11 w 472"/>
                    <a:gd name="T29" fmla="*/ 10 h 92"/>
                    <a:gd name="T30" fmla="*/ 18 w 472"/>
                    <a:gd name="T31" fmla="*/ 10 h 92"/>
                    <a:gd name="T32" fmla="*/ 38 w 472"/>
                    <a:gd name="T33" fmla="*/ 10 h 92"/>
                    <a:gd name="T34" fmla="*/ 39 w 472"/>
                    <a:gd name="T35" fmla="*/ 9 h 92"/>
                    <a:gd name="T36" fmla="*/ 41 w 472"/>
                    <a:gd name="T37" fmla="*/ 8 h 92"/>
                    <a:gd name="T38" fmla="*/ 42 w 472"/>
                    <a:gd name="T39" fmla="*/ 8 h 92"/>
                    <a:gd name="T40" fmla="*/ 43 w 472"/>
                    <a:gd name="T41" fmla="*/ 8 h 92"/>
                    <a:gd name="T42" fmla="*/ 46 w 472"/>
                    <a:gd name="T43" fmla="*/ 9 h 92"/>
                    <a:gd name="T44" fmla="*/ 48 w 472"/>
                    <a:gd name="T45" fmla="*/ 9 h 92"/>
                    <a:gd name="T46" fmla="*/ 50 w 472"/>
                    <a:gd name="T47" fmla="*/ 8 h 92"/>
                    <a:gd name="T48" fmla="*/ 49 w 472"/>
                    <a:gd name="T49" fmla="*/ 4 h 92"/>
                    <a:gd name="T50" fmla="*/ 48 w 472"/>
                    <a:gd name="T51" fmla="*/ 3 h 92"/>
                    <a:gd name="T52" fmla="*/ 47 w 472"/>
                    <a:gd name="T53" fmla="*/ 2 h 92"/>
                    <a:gd name="T54" fmla="*/ 45 w 472"/>
                    <a:gd name="T55" fmla="*/ 1 h 92"/>
                    <a:gd name="T56" fmla="*/ 44 w 472"/>
                    <a:gd name="T57" fmla="*/ 1 h 92"/>
                    <a:gd name="T58" fmla="*/ 41 w 472"/>
                    <a:gd name="T59" fmla="*/ 2 h 92"/>
                    <a:gd name="T60" fmla="*/ 39 w 472"/>
                    <a:gd name="T61" fmla="*/ 2 h 92"/>
                    <a:gd name="T62" fmla="*/ 34 w 472"/>
                    <a:gd name="T63" fmla="*/ 4 h 92"/>
                    <a:gd name="T64" fmla="*/ 31 w 472"/>
                    <a:gd name="T65" fmla="*/ 4 h 92"/>
                    <a:gd name="T66" fmla="*/ 29 w 472"/>
                    <a:gd name="T67" fmla="*/ 5 h 92"/>
                    <a:gd name="T68" fmla="*/ 25 w 472"/>
                    <a:gd name="T69" fmla="*/ 5 h 92"/>
                    <a:gd name="T70" fmla="*/ 20 w 472"/>
                    <a:gd name="T71" fmla="*/ 5 h 92"/>
                    <a:gd name="T72" fmla="*/ 17 w 472"/>
                    <a:gd name="T73" fmla="*/ 5 h 92"/>
                    <a:gd name="T74" fmla="*/ 13 w 472"/>
                    <a:gd name="T75" fmla="*/ 5 h 92"/>
                    <a:gd name="T76" fmla="*/ 9 w 472"/>
                    <a:gd name="T77" fmla="*/ 5 h 92"/>
                    <a:gd name="T78" fmla="*/ 8 w 472"/>
                    <a:gd name="T79" fmla="*/ 4 h 92"/>
                    <a:gd name="T80" fmla="*/ 7 w 472"/>
                    <a:gd name="T81" fmla="*/ 3 h 92"/>
                    <a:gd name="T82" fmla="*/ 7 w 472"/>
                    <a:gd name="T83" fmla="*/ 2 h 92"/>
                    <a:gd name="T84" fmla="*/ 7 w 472"/>
                    <a:gd name="T85" fmla="*/ 1 h 92"/>
                    <a:gd name="T86" fmla="*/ 8 w 472"/>
                    <a:gd name="T87" fmla="*/ 0 h 92"/>
                    <a:gd name="T88" fmla="*/ 8 w 472"/>
                    <a:gd name="T89" fmla="*/ 0 h 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472" h="92">
                      <a:moveTo>
                        <a:pt x="73" y="0"/>
                      </a:moveTo>
                      <a:lnTo>
                        <a:pt x="63" y="0"/>
                      </a:lnTo>
                      <a:lnTo>
                        <a:pt x="53" y="0"/>
                      </a:lnTo>
                      <a:lnTo>
                        <a:pt x="44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5" y="1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7" y="8"/>
                      </a:lnTo>
                      <a:lnTo>
                        <a:pt x="6" y="12"/>
                      </a:lnTo>
                      <a:lnTo>
                        <a:pt x="7" y="16"/>
                      </a:lnTo>
                      <a:lnTo>
                        <a:pt x="7" y="20"/>
                      </a:lnTo>
                      <a:lnTo>
                        <a:pt x="10" y="23"/>
                      </a:lnTo>
                      <a:lnTo>
                        <a:pt x="11" y="26"/>
                      </a:lnTo>
                      <a:lnTo>
                        <a:pt x="15" y="32"/>
                      </a:lnTo>
                      <a:lnTo>
                        <a:pt x="19" y="36"/>
                      </a:lnTo>
                      <a:lnTo>
                        <a:pt x="14" y="41"/>
                      </a:lnTo>
                      <a:lnTo>
                        <a:pt x="7" y="46"/>
                      </a:lnTo>
                      <a:lnTo>
                        <a:pt x="4" y="50"/>
                      </a:lnTo>
                      <a:lnTo>
                        <a:pt x="2" y="53"/>
                      </a:lnTo>
                      <a:lnTo>
                        <a:pt x="1" y="57"/>
                      </a:lnTo>
                      <a:lnTo>
                        <a:pt x="0" y="61"/>
                      </a:lnTo>
                      <a:lnTo>
                        <a:pt x="2" y="64"/>
                      </a:lnTo>
                      <a:lnTo>
                        <a:pt x="6" y="66"/>
                      </a:lnTo>
                      <a:lnTo>
                        <a:pt x="14" y="69"/>
                      </a:lnTo>
                      <a:lnTo>
                        <a:pt x="24" y="71"/>
                      </a:lnTo>
                      <a:lnTo>
                        <a:pt x="48" y="76"/>
                      </a:lnTo>
                      <a:lnTo>
                        <a:pt x="78" y="81"/>
                      </a:lnTo>
                      <a:lnTo>
                        <a:pt x="109" y="85"/>
                      </a:lnTo>
                      <a:lnTo>
                        <a:pt x="140" y="89"/>
                      </a:lnTo>
                      <a:lnTo>
                        <a:pt x="167" y="91"/>
                      </a:lnTo>
                      <a:lnTo>
                        <a:pt x="186" y="92"/>
                      </a:lnTo>
                      <a:lnTo>
                        <a:pt x="365" y="92"/>
                      </a:lnTo>
                      <a:lnTo>
                        <a:pt x="370" y="86"/>
                      </a:lnTo>
                      <a:lnTo>
                        <a:pt x="374" y="81"/>
                      </a:lnTo>
                      <a:lnTo>
                        <a:pt x="380" y="78"/>
                      </a:lnTo>
                      <a:lnTo>
                        <a:pt x="385" y="75"/>
                      </a:lnTo>
                      <a:lnTo>
                        <a:pt x="391" y="74"/>
                      </a:lnTo>
                      <a:lnTo>
                        <a:pt x="397" y="73"/>
                      </a:lnTo>
                      <a:lnTo>
                        <a:pt x="404" y="73"/>
                      </a:lnTo>
                      <a:lnTo>
                        <a:pt x="411" y="73"/>
                      </a:lnTo>
                      <a:lnTo>
                        <a:pt x="426" y="75"/>
                      </a:lnTo>
                      <a:lnTo>
                        <a:pt x="441" y="76"/>
                      </a:lnTo>
                      <a:lnTo>
                        <a:pt x="449" y="77"/>
                      </a:lnTo>
                      <a:lnTo>
                        <a:pt x="456" y="76"/>
                      </a:lnTo>
                      <a:lnTo>
                        <a:pt x="464" y="75"/>
                      </a:lnTo>
                      <a:lnTo>
                        <a:pt x="472" y="73"/>
                      </a:lnTo>
                      <a:lnTo>
                        <a:pt x="472" y="36"/>
                      </a:lnTo>
                      <a:lnTo>
                        <a:pt x="465" y="33"/>
                      </a:lnTo>
                      <a:lnTo>
                        <a:pt x="459" y="30"/>
                      </a:lnTo>
                      <a:lnTo>
                        <a:pt x="453" y="26"/>
                      </a:lnTo>
                      <a:lnTo>
                        <a:pt x="449" y="22"/>
                      </a:lnTo>
                      <a:lnTo>
                        <a:pt x="443" y="18"/>
                      </a:lnTo>
                      <a:lnTo>
                        <a:pt x="438" y="15"/>
                      </a:lnTo>
                      <a:lnTo>
                        <a:pt x="432" y="13"/>
                      </a:lnTo>
                      <a:lnTo>
                        <a:pt x="426" y="12"/>
                      </a:lnTo>
                      <a:lnTo>
                        <a:pt x="416" y="12"/>
                      </a:lnTo>
                      <a:lnTo>
                        <a:pt x="406" y="13"/>
                      </a:lnTo>
                      <a:lnTo>
                        <a:pt x="396" y="15"/>
                      </a:lnTo>
                      <a:lnTo>
                        <a:pt x="386" y="17"/>
                      </a:lnTo>
                      <a:lnTo>
                        <a:pt x="367" y="22"/>
                      </a:lnTo>
                      <a:lnTo>
                        <a:pt x="348" y="27"/>
                      </a:lnTo>
                      <a:lnTo>
                        <a:pt x="328" y="33"/>
                      </a:lnTo>
                      <a:lnTo>
                        <a:pt x="308" y="38"/>
                      </a:lnTo>
                      <a:lnTo>
                        <a:pt x="298" y="39"/>
                      </a:lnTo>
                      <a:lnTo>
                        <a:pt x="287" y="41"/>
                      </a:lnTo>
                      <a:lnTo>
                        <a:pt x="276" y="42"/>
                      </a:lnTo>
                      <a:lnTo>
                        <a:pt x="265" y="42"/>
                      </a:lnTo>
                      <a:lnTo>
                        <a:pt x="236" y="42"/>
                      </a:lnTo>
                      <a:lnTo>
                        <a:pt x="212" y="42"/>
                      </a:lnTo>
                      <a:lnTo>
                        <a:pt x="191" y="42"/>
                      </a:lnTo>
                      <a:lnTo>
                        <a:pt x="173" y="42"/>
                      </a:lnTo>
                      <a:lnTo>
                        <a:pt x="156" y="42"/>
                      </a:lnTo>
                      <a:lnTo>
                        <a:pt x="139" y="42"/>
                      </a:lnTo>
                      <a:lnTo>
                        <a:pt x="120" y="42"/>
                      </a:lnTo>
                      <a:lnTo>
                        <a:pt x="100" y="42"/>
                      </a:lnTo>
                      <a:lnTo>
                        <a:pt x="91" y="41"/>
                      </a:lnTo>
                      <a:lnTo>
                        <a:pt x="83" y="39"/>
                      </a:lnTo>
                      <a:lnTo>
                        <a:pt x="78" y="36"/>
                      </a:lnTo>
                      <a:lnTo>
                        <a:pt x="73" y="32"/>
                      </a:lnTo>
                      <a:lnTo>
                        <a:pt x="70" y="27"/>
                      </a:lnTo>
                      <a:lnTo>
                        <a:pt x="68" y="22"/>
                      </a:lnTo>
                      <a:lnTo>
                        <a:pt x="67" y="17"/>
                      </a:lnTo>
                      <a:lnTo>
                        <a:pt x="67" y="12"/>
                      </a:lnTo>
                      <a:lnTo>
                        <a:pt x="69" y="8"/>
                      </a:lnTo>
                      <a:lnTo>
                        <a:pt x="72" y="4"/>
                      </a:lnTo>
                      <a:lnTo>
                        <a:pt x="74" y="2"/>
                      </a:lnTo>
                      <a:lnTo>
                        <a:pt x="75" y="1"/>
                      </a:lnTo>
                      <a:lnTo>
                        <a:pt x="74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96" name="Freeform 431"/>
                <p:cNvSpPr>
                  <a:spLocks/>
                </p:cNvSpPr>
                <p:nvPr/>
              </p:nvSpPr>
              <p:spPr bwMode="auto">
                <a:xfrm>
                  <a:off x="1513" y="1136"/>
                  <a:ext cx="106" cy="45"/>
                </a:xfrm>
                <a:custGeom>
                  <a:avLst/>
                  <a:gdLst>
                    <a:gd name="T0" fmla="*/ 15 w 326"/>
                    <a:gd name="T1" fmla="*/ 12 h 135"/>
                    <a:gd name="T2" fmla="*/ 21 w 326"/>
                    <a:gd name="T3" fmla="*/ 11 h 135"/>
                    <a:gd name="T4" fmla="*/ 28 w 326"/>
                    <a:gd name="T5" fmla="*/ 9 h 135"/>
                    <a:gd name="T6" fmla="*/ 32 w 326"/>
                    <a:gd name="T7" fmla="*/ 8 h 135"/>
                    <a:gd name="T8" fmla="*/ 33 w 326"/>
                    <a:gd name="T9" fmla="*/ 7 h 135"/>
                    <a:gd name="T10" fmla="*/ 34 w 326"/>
                    <a:gd name="T11" fmla="*/ 6 h 135"/>
                    <a:gd name="T12" fmla="*/ 33 w 326"/>
                    <a:gd name="T13" fmla="*/ 5 h 135"/>
                    <a:gd name="T14" fmla="*/ 32 w 326"/>
                    <a:gd name="T15" fmla="*/ 5 h 135"/>
                    <a:gd name="T16" fmla="*/ 30 w 326"/>
                    <a:gd name="T17" fmla="*/ 4 h 135"/>
                    <a:gd name="T18" fmla="*/ 28 w 326"/>
                    <a:gd name="T19" fmla="*/ 4 h 135"/>
                    <a:gd name="T20" fmla="*/ 24 w 326"/>
                    <a:gd name="T21" fmla="*/ 3 h 135"/>
                    <a:gd name="T22" fmla="*/ 22 w 326"/>
                    <a:gd name="T23" fmla="*/ 3 h 135"/>
                    <a:gd name="T24" fmla="*/ 21 w 326"/>
                    <a:gd name="T25" fmla="*/ 3 h 135"/>
                    <a:gd name="T26" fmla="*/ 21 w 326"/>
                    <a:gd name="T27" fmla="*/ 2 h 135"/>
                    <a:gd name="T28" fmla="*/ 20 w 326"/>
                    <a:gd name="T29" fmla="*/ 1 h 135"/>
                    <a:gd name="T30" fmla="*/ 19 w 326"/>
                    <a:gd name="T31" fmla="*/ 1 h 135"/>
                    <a:gd name="T32" fmla="*/ 17 w 326"/>
                    <a:gd name="T33" fmla="*/ 0 h 135"/>
                    <a:gd name="T34" fmla="*/ 14 w 326"/>
                    <a:gd name="T35" fmla="*/ 0 h 135"/>
                    <a:gd name="T36" fmla="*/ 9 w 326"/>
                    <a:gd name="T37" fmla="*/ 1 h 135"/>
                    <a:gd name="T38" fmla="*/ 5 w 326"/>
                    <a:gd name="T39" fmla="*/ 2 h 135"/>
                    <a:gd name="T40" fmla="*/ 3 w 326"/>
                    <a:gd name="T41" fmla="*/ 3 h 135"/>
                    <a:gd name="T42" fmla="*/ 1 w 326"/>
                    <a:gd name="T43" fmla="*/ 4 h 135"/>
                    <a:gd name="T44" fmla="*/ 0 w 326"/>
                    <a:gd name="T45" fmla="*/ 5 h 135"/>
                    <a:gd name="T46" fmla="*/ 0 w 326"/>
                    <a:gd name="T47" fmla="*/ 6 h 135"/>
                    <a:gd name="T48" fmla="*/ 4 w 326"/>
                    <a:gd name="T49" fmla="*/ 8 h 135"/>
                    <a:gd name="T50" fmla="*/ 6 w 326"/>
                    <a:gd name="T51" fmla="*/ 9 h 135"/>
                    <a:gd name="T52" fmla="*/ 4 w 326"/>
                    <a:gd name="T53" fmla="*/ 10 h 135"/>
                    <a:gd name="T54" fmla="*/ 4 w 326"/>
                    <a:gd name="T55" fmla="*/ 11 h 135"/>
                    <a:gd name="T56" fmla="*/ 5 w 326"/>
                    <a:gd name="T57" fmla="*/ 13 h 135"/>
                    <a:gd name="T58" fmla="*/ 5 w 326"/>
                    <a:gd name="T59" fmla="*/ 14 h 135"/>
                    <a:gd name="T60" fmla="*/ 6 w 326"/>
                    <a:gd name="T61" fmla="*/ 15 h 135"/>
                    <a:gd name="T62" fmla="*/ 7 w 326"/>
                    <a:gd name="T63" fmla="*/ 15 h 135"/>
                    <a:gd name="T64" fmla="*/ 9 w 326"/>
                    <a:gd name="T65" fmla="*/ 15 h 135"/>
                    <a:gd name="T66" fmla="*/ 11 w 326"/>
                    <a:gd name="T67" fmla="*/ 14 h 135"/>
                    <a:gd name="T68" fmla="*/ 12 w 326"/>
                    <a:gd name="T69" fmla="*/ 14 h 135"/>
                    <a:gd name="T70" fmla="*/ 13 w 326"/>
                    <a:gd name="T71" fmla="*/ 12 h 13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26" h="135">
                      <a:moveTo>
                        <a:pt x="120" y="111"/>
                      </a:moveTo>
                      <a:lnTo>
                        <a:pt x="145" y="107"/>
                      </a:lnTo>
                      <a:lnTo>
                        <a:pt x="172" y="102"/>
                      </a:lnTo>
                      <a:lnTo>
                        <a:pt x="203" y="97"/>
                      </a:lnTo>
                      <a:lnTo>
                        <a:pt x="233" y="90"/>
                      </a:lnTo>
                      <a:lnTo>
                        <a:pt x="262" y="84"/>
                      </a:lnTo>
                      <a:lnTo>
                        <a:pt x="288" y="78"/>
                      </a:lnTo>
                      <a:lnTo>
                        <a:pt x="300" y="74"/>
                      </a:lnTo>
                      <a:lnTo>
                        <a:pt x="310" y="70"/>
                      </a:lnTo>
                      <a:lnTo>
                        <a:pt x="318" y="66"/>
                      </a:lnTo>
                      <a:lnTo>
                        <a:pt x="326" y="62"/>
                      </a:lnTo>
                      <a:lnTo>
                        <a:pt x="322" y="56"/>
                      </a:lnTo>
                      <a:lnTo>
                        <a:pt x="317" y="52"/>
                      </a:lnTo>
                      <a:lnTo>
                        <a:pt x="312" y="48"/>
                      </a:lnTo>
                      <a:lnTo>
                        <a:pt x="306" y="44"/>
                      </a:lnTo>
                      <a:lnTo>
                        <a:pt x="300" y="41"/>
                      </a:lnTo>
                      <a:lnTo>
                        <a:pt x="293" y="39"/>
                      </a:lnTo>
                      <a:lnTo>
                        <a:pt x="286" y="37"/>
                      </a:lnTo>
                      <a:lnTo>
                        <a:pt x="279" y="34"/>
                      </a:lnTo>
                      <a:lnTo>
                        <a:pt x="263" y="32"/>
                      </a:lnTo>
                      <a:lnTo>
                        <a:pt x="247" y="31"/>
                      </a:lnTo>
                      <a:lnTo>
                        <a:pt x="230" y="30"/>
                      </a:lnTo>
                      <a:lnTo>
                        <a:pt x="213" y="30"/>
                      </a:lnTo>
                      <a:lnTo>
                        <a:pt x="209" y="30"/>
                      </a:lnTo>
                      <a:lnTo>
                        <a:pt x="205" y="27"/>
                      </a:lnTo>
                      <a:lnTo>
                        <a:pt x="202" y="24"/>
                      </a:lnTo>
                      <a:lnTo>
                        <a:pt x="200" y="21"/>
                      </a:lnTo>
                      <a:lnTo>
                        <a:pt x="196" y="17"/>
                      </a:lnTo>
                      <a:lnTo>
                        <a:pt x="194" y="13"/>
                      </a:lnTo>
                      <a:lnTo>
                        <a:pt x="191" y="9"/>
                      </a:lnTo>
                      <a:lnTo>
                        <a:pt x="187" y="6"/>
                      </a:lnTo>
                      <a:lnTo>
                        <a:pt x="180" y="5"/>
                      </a:lnTo>
                      <a:lnTo>
                        <a:pt x="172" y="3"/>
                      </a:lnTo>
                      <a:lnTo>
                        <a:pt x="162" y="1"/>
                      </a:lnTo>
                      <a:lnTo>
                        <a:pt x="153" y="0"/>
                      </a:lnTo>
                      <a:lnTo>
                        <a:pt x="135" y="1"/>
                      </a:lnTo>
                      <a:lnTo>
                        <a:pt x="112" y="4"/>
                      </a:lnTo>
                      <a:lnTo>
                        <a:pt x="87" y="8"/>
                      </a:lnTo>
                      <a:lnTo>
                        <a:pt x="61" y="14"/>
                      </a:lnTo>
                      <a:lnTo>
                        <a:pt x="49" y="17"/>
                      </a:lnTo>
                      <a:lnTo>
                        <a:pt x="38" y="21"/>
                      </a:lnTo>
                      <a:lnTo>
                        <a:pt x="27" y="26"/>
                      </a:lnTo>
                      <a:lnTo>
                        <a:pt x="19" y="31"/>
                      </a:lnTo>
                      <a:lnTo>
                        <a:pt x="11" y="37"/>
                      </a:lnTo>
                      <a:lnTo>
                        <a:pt x="5" y="43"/>
                      </a:lnTo>
                      <a:lnTo>
                        <a:pt x="3" y="46"/>
                      </a:lnTo>
                      <a:lnTo>
                        <a:pt x="1" y="49"/>
                      </a:lnTo>
                      <a:lnTo>
                        <a:pt x="1" y="52"/>
                      </a:lnTo>
                      <a:lnTo>
                        <a:pt x="0" y="56"/>
                      </a:lnTo>
                      <a:lnTo>
                        <a:pt x="34" y="74"/>
                      </a:lnTo>
                      <a:lnTo>
                        <a:pt x="73" y="74"/>
                      </a:lnTo>
                      <a:lnTo>
                        <a:pt x="56" y="81"/>
                      </a:lnTo>
                      <a:lnTo>
                        <a:pt x="44" y="87"/>
                      </a:lnTo>
                      <a:lnTo>
                        <a:pt x="41" y="90"/>
                      </a:lnTo>
                      <a:lnTo>
                        <a:pt x="38" y="94"/>
                      </a:lnTo>
                      <a:lnTo>
                        <a:pt x="38" y="99"/>
                      </a:lnTo>
                      <a:lnTo>
                        <a:pt x="41" y="105"/>
                      </a:lnTo>
                      <a:lnTo>
                        <a:pt x="44" y="114"/>
                      </a:lnTo>
                      <a:lnTo>
                        <a:pt x="47" y="123"/>
                      </a:lnTo>
                      <a:lnTo>
                        <a:pt x="48" y="128"/>
                      </a:lnTo>
                      <a:lnTo>
                        <a:pt x="50" y="131"/>
                      </a:lnTo>
                      <a:lnTo>
                        <a:pt x="55" y="134"/>
                      </a:lnTo>
                      <a:lnTo>
                        <a:pt x="60" y="135"/>
                      </a:lnTo>
                      <a:lnTo>
                        <a:pt x="69" y="135"/>
                      </a:lnTo>
                      <a:lnTo>
                        <a:pt x="78" y="133"/>
                      </a:lnTo>
                      <a:lnTo>
                        <a:pt x="86" y="131"/>
                      </a:lnTo>
                      <a:lnTo>
                        <a:pt x="93" y="129"/>
                      </a:lnTo>
                      <a:lnTo>
                        <a:pt x="101" y="127"/>
                      </a:lnTo>
                      <a:lnTo>
                        <a:pt x="109" y="125"/>
                      </a:lnTo>
                      <a:lnTo>
                        <a:pt x="117" y="124"/>
                      </a:lnTo>
                      <a:lnTo>
                        <a:pt x="126" y="123"/>
                      </a:lnTo>
                      <a:lnTo>
                        <a:pt x="120" y="111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97" name="Freeform 432"/>
                <p:cNvSpPr>
                  <a:spLocks/>
                </p:cNvSpPr>
                <p:nvPr/>
              </p:nvSpPr>
              <p:spPr bwMode="auto">
                <a:xfrm>
                  <a:off x="1584" y="1245"/>
                  <a:ext cx="51" cy="18"/>
                </a:xfrm>
                <a:custGeom>
                  <a:avLst/>
                  <a:gdLst>
                    <a:gd name="T0" fmla="*/ 5 w 159"/>
                    <a:gd name="T1" fmla="*/ 5 h 56"/>
                    <a:gd name="T2" fmla="*/ 4 w 159"/>
                    <a:gd name="T3" fmla="*/ 5 h 56"/>
                    <a:gd name="T4" fmla="*/ 4 w 159"/>
                    <a:gd name="T5" fmla="*/ 5 h 56"/>
                    <a:gd name="T6" fmla="*/ 3 w 159"/>
                    <a:gd name="T7" fmla="*/ 5 h 56"/>
                    <a:gd name="T8" fmla="*/ 2 w 159"/>
                    <a:gd name="T9" fmla="*/ 4 h 56"/>
                    <a:gd name="T10" fmla="*/ 1 w 159"/>
                    <a:gd name="T11" fmla="*/ 3 h 56"/>
                    <a:gd name="T12" fmla="*/ 1 w 159"/>
                    <a:gd name="T13" fmla="*/ 3 h 56"/>
                    <a:gd name="T14" fmla="*/ 0 w 159"/>
                    <a:gd name="T15" fmla="*/ 2 h 56"/>
                    <a:gd name="T16" fmla="*/ 0 w 159"/>
                    <a:gd name="T17" fmla="*/ 2 h 56"/>
                    <a:gd name="T18" fmla="*/ 0 w 159"/>
                    <a:gd name="T19" fmla="*/ 1 h 56"/>
                    <a:gd name="T20" fmla="*/ 0 w 159"/>
                    <a:gd name="T21" fmla="*/ 1 h 56"/>
                    <a:gd name="T22" fmla="*/ 2 w 159"/>
                    <a:gd name="T23" fmla="*/ 1 h 56"/>
                    <a:gd name="T24" fmla="*/ 4 w 159"/>
                    <a:gd name="T25" fmla="*/ 1 h 56"/>
                    <a:gd name="T26" fmla="*/ 5 w 159"/>
                    <a:gd name="T27" fmla="*/ 1 h 56"/>
                    <a:gd name="T28" fmla="*/ 6 w 159"/>
                    <a:gd name="T29" fmla="*/ 1 h 56"/>
                    <a:gd name="T30" fmla="*/ 9 w 159"/>
                    <a:gd name="T31" fmla="*/ 1 h 56"/>
                    <a:gd name="T32" fmla="*/ 12 w 159"/>
                    <a:gd name="T33" fmla="*/ 0 h 56"/>
                    <a:gd name="T34" fmla="*/ 13 w 159"/>
                    <a:gd name="T35" fmla="*/ 0 h 56"/>
                    <a:gd name="T36" fmla="*/ 13 w 159"/>
                    <a:gd name="T37" fmla="*/ 0 h 56"/>
                    <a:gd name="T38" fmla="*/ 14 w 159"/>
                    <a:gd name="T39" fmla="*/ 0 h 56"/>
                    <a:gd name="T40" fmla="*/ 15 w 159"/>
                    <a:gd name="T41" fmla="*/ 0 h 56"/>
                    <a:gd name="T42" fmla="*/ 15 w 159"/>
                    <a:gd name="T43" fmla="*/ 1 h 56"/>
                    <a:gd name="T44" fmla="*/ 16 w 159"/>
                    <a:gd name="T45" fmla="*/ 1 h 56"/>
                    <a:gd name="T46" fmla="*/ 16 w 159"/>
                    <a:gd name="T47" fmla="*/ 2 h 56"/>
                    <a:gd name="T48" fmla="*/ 16 w 159"/>
                    <a:gd name="T49" fmla="*/ 2 h 56"/>
                    <a:gd name="T50" fmla="*/ 16 w 159"/>
                    <a:gd name="T51" fmla="*/ 3 h 56"/>
                    <a:gd name="T52" fmla="*/ 16 w 159"/>
                    <a:gd name="T53" fmla="*/ 4 h 56"/>
                    <a:gd name="T54" fmla="*/ 15 w 159"/>
                    <a:gd name="T55" fmla="*/ 5 h 56"/>
                    <a:gd name="T56" fmla="*/ 15 w 159"/>
                    <a:gd name="T57" fmla="*/ 5 h 56"/>
                    <a:gd name="T58" fmla="*/ 14 w 159"/>
                    <a:gd name="T59" fmla="*/ 5 h 56"/>
                    <a:gd name="T60" fmla="*/ 13 w 159"/>
                    <a:gd name="T61" fmla="*/ 5 h 56"/>
                    <a:gd name="T62" fmla="*/ 13 w 159"/>
                    <a:gd name="T63" fmla="*/ 6 h 56"/>
                    <a:gd name="T64" fmla="*/ 12 w 159"/>
                    <a:gd name="T65" fmla="*/ 6 h 56"/>
                    <a:gd name="T66" fmla="*/ 8 w 159"/>
                    <a:gd name="T67" fmla="*/ 6 h 56"/>
                    <a:gd name="T68" fmla="*/ 5 w 159"/>
                    <a:gd name="T69" fmla="*/ 5 h 5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59" h="56">
                      <a:moveTo>
                        <a:pt x="46" y="53"/>
                      </a:moveTo>
                      <a:lnTo>
                        <a:pt x="40" y="52"/>
                      </a:lnTo>
                      <a:lnTo>
                        <a:pt x="34" y="49"/>
                      </a:lnTo>
                      <a:lnTo>
                        <a:pt x="26" y="45"/>
                      </a:lnTo>
                      <a:lnTo>
                        <a:pt x="18" y="38"/>
                      </a:lnTo>
                      <a:lnTo>
                        <a:pt x="10" y="31"/>
                      </a:lnTo>
                      <a:lnTo>
                        <a:pt x="5" y="24"/>
                      </a:lnTo>
                      <a:lnTo>
                        <a:pt x="3" y="21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1" y="10"/>
                      </a:lnTo>
                      <a:lnTo>
                        <a:pt x="39" y="10"/>
                      </a:lnTo>
                      <a:lnTo>
                        <a:pt x="52" y="10"/>
                      </a:lnTo>
                      <a:lnTo>
                        <a:pt x="59" y="10"/>
                      </a:lnTo>
                      <a:lnTo>
                        <a:pt x="83" y="6"/>
                      </a:lnTo>
                      <a:lnTo>
                        <a:pt x="117" y="0"/>
                      </a:lnTo>
                      <a:lnTo>
                        <a:pt x="125" y="0"/>
                      </a:lnTo>
                      <a:lnTo>
                        <a:pt x="132" y="0"/>
                      </a:lnTo>
                      <a:lnTo>
                        <a:pt x="140" y="0"/>
                      </a:lnTo>
                      <a:lnTo>
                        <a:pt x="147" y="2"/>
                      </a:lnTo>
                      <a:lnTo>
                        <a:pt x="151" y="5"/>
                      </a:lnTo>
                      <a:lnTo>
                        <a:pt x="155" y="9"/>
                      </a:lnTo>
                      <a:lnTo>
                        <a:pt x="158" y="15"/>
                      </a:lnTo>
                      <a:lnTo>
                        <a:pt x="159" y="22"/>
                      </a:lnTo>
                      <a:lnTo>
                        <a:pt x="158" y="30"/>
                      </a:lnTo>
                      <a:lnTo>
                        <a:pt x="155" y="37"/>
                      </a:lnTo>
                      <a:lnTo>
                        <a:pt x="151" y="44"/>
                      </a:lnTo>
                      <a:lnTo>
                        <a:pt x="146" y="48"/>
                      </a:lnTo>
                      <a:lnTo>
                        <a:pt x="139" y="52"/>
                      </a:lnTo>
                      <a:lnTo>
                        <a:pt x="132" y="54"/>
                      </a:lnTo>
                      <a:lnTo>
                        <a:pt x="124" y="55"/>
                      </a:lnTo>
                      <a:lnTo>
                        <a:pt x="115" y="56"/>
                      </a:lnTo>
                      <a:lnTo>
                        <a:pt x="77" y="55"/>
                      </a:lnTo>
                      <a:lnTo>
                        <a:pt x="46" y="5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98" name="Freeform 433"/>
                <p:cNvSpPr>
                  <a:spLocks/>
                </p:cNvSpPr>
                <p:nvPr/>
              </p:nvSpPr>
              <p:spPr bwMode="auto">
                <a:xfrm>
                  <a:off x="534" y="1280"/>
                  <a:ext cx="1205" cy="539"/>
                </a:xfrm>
                <a:custGeom>
                  <a:avLst/>
                  <a:gdLst>
                    <a:gd name="T0" fmla="*/ 305 w 3734"/>
                    <a:gd name="T1" fmla="*/ 147 h 1644"/>
                    <a:gd name="T2" fmla="*/ 266 w 3734"/>
                    <a:gd name="T3" fmla="*/ 164 h 1644"/>
                    <a:gd name="T4" fmla="*/ 241 w 3734"/>
                    <a:gd name="T5" fmla="*/ 171 h 1644"/>
                    <a:gd name="T6" fmla="*/ 239 w 3734"/>
                    <a:gd name="T7" fmla="*/ 176 h 1644"/>
                    <a:gd name="T8" fmla="*/ 227 w 3734"/>
                    <a:gd name="T9" fmla="*/ 173 h 1644"/>
                    <a:gd name="T10" fmla="*/ 237 w 3734"/>
                    <a:gd name="T11" fmla="*/ 163 h 1644"/>
                    <a:gd name="T12" fmla="*/ 226 w 3734"/>
                    <a:gd name="T13" fmla="*/ 152 h 1644"/>
                    <a:gd name="T14" fmla="*/ 218 w 3734"/>
                    <a:gd name="T15" fmla="*/ 139 h 1644"/>
                    <a:gd name="T16" fmla="*/ 203 w 3734"/>
                    <a:gd name="T17" fmla="*/ 142 h 1644"/>
                    <a:gd name="T18" fmla="*/ 185 w 3734"/>
                    <a:gd name="T19" fmla="*/ 138 h 1644"/>
                    <a:gd name="T20" fmla="*/ 27 w 3734"/>
                    <a:gd name="T21" fmla="*/ 133 h 1644"/>
                    <a:gd name="T22" fmla="*/ 13 w 3734"/>
                    <a:gd name="T23" fmla="*/ 121 h 1644"/>
                    <a:gd name="T24" fmla="*/ 16 w 3734"/>
                    <a:gd name="T25" fmla="*/ 112 h 1644"/>
                    <a:gd name="T26" fmla="*/ 15 w 3734"/>
                    <a:gd name="T27" fmla="*/ 100 h 1644"/>
                    <a:gd name="T28" fmla="*/ 27 w 3734"/>
                    <a:gd name="T29" fmla="*/ 92 h 1644"/>
                    <a:gd name="T30" fmla="*/ 26 w 3734"/>
                    <a:gd name="T31" fmla="*/ 80 h 1644"/>
                    <a:gd name="T32" fmla="*/ 13 w 3734"/>
                    <a:gd name="T33" fmla="*/ 71 h 1644"/>
                    <a:gd name="T34" fmla="*/ 63 w 3734"/>
                    <a:gd name="T35" fmla="*/ 12 h 1644"/>
                    <a:gd name="T36" fmla="*/ 119 w 3734"/>
                    <a:gd name="T37" fmla="*/ 11 h 1644"/>
                    <a:gd name="T38" fmla="*/ 135 w 3734"/>
                    <a:gd name="T39" fmla="*/ 12 h 1644"/>
                    <a:gd name="T40" fmla="*/ 171 w 3734"/>
                    <a:gd name="T41" fmla="*/ 18 h 1644"/>
                    <a:gd name="T42" fmla="*/ 185 w 3734"/>
                    <a:gd name="T43" fmla="*/ 22 h 1644"/>
                    <a:gd name="T44" fmla="*/ 216 w 3734"/>
                    <a:gd name="T45" fmla="*/ 21 h 1644"/>
                    <a:gd name="T46" fmla="*/ 238 w 3734"/>
                    <a:gd name="T47" fmla="*/ 23 h 1644"/>
                    <a:gd name="T48" fmla="*/ 246 w 3734"/>
                    <a:gd name="T49" fmla="*/ 23 h 1644"/>
                    <a:gd name="T50" fmla="*/ 262 w 3734"/>
                    <a:gd name="T51" fmla="*/ 13 h 1644"/>
                    <a:gd name="T52" fmla="*/ 269 w 3734"/>
                    <a:gd name="T53" fmla="*/ 0 h 1644"/>
                    <a:gd name="T54" fmla="*/ 275 w 3734"/>
                    <a:gd name="T55" fmla="*/ 11 h 1644"/>
                    <a:gd name="T56" fmla="*/ 278 w 3734"/>
                    <a:gd name="T57" fmla="*/ 18 h 1644"/>
                    <a:gd name="T58" fmla="*/ 283 w 3734"/>
                    <a:gd name="T59" fmla="*/ 21 h 1644"/>
                    <a:gd name="T60" fmla="*/ 301 w 3734"/>
                    <a:gd name="T61" fmla="*/ 13 h 1644"/>
                    <a:gd name="T62" fmla="*/ 316 w 3734"/>
                    <a:gd name="T63" fmla="*/ 14 h 1644"/>
                    <a:gd name="T64" fmla="*/ 300 w 3734"/>
                    <a:gd name="T65" fmla="*/ 29 h 1644"/>
                    <a:gd name="T66" fmla="*/ 290 w 3734"/>
                    <a:gd name="T67" fmla="*/ 31 h 1644"/>
                    <a:gd name="T68" fmla="*/ 268 w 3734"/>
                    <a:gd name="T69" fmla="*/ 33 h 1644"/>
                    <a:gd name="T70" fmla="*/ 260 w 3734"/>
                    <a:gd name="T71" fmla="*/ 43 h 1644"/>
                    <a:gd name="T72" fmla="*/ 243 w 3734"/>
                    <a:gd name="T73" fmla="*/ 50 h 1644"/>
                    <a:gd name="T74" fmla="*/ 217 w 3734"/>
                    <a:gd name="T75" fmla="*/ 67 h 1644"/>
                    <a:gd name="T76" fmla="*/ 219 w 3734"/>
                    <a:gd name="T77" fmla="*/ 85 h 1644"/>
                    <a:gd name="T78" fmla="*/ 246 w 3734"/>
                    <a:gd name="T79" fmla="*/ 97 h 1644"/>
                    <a:gd name="T80" fmla="*/ 254 w 3734"/>
                    <a:gd name="T81" fmla="*/ 114 h 1644"/>
                    <a:gd name="T82" fmla="*/ 272 w 3734"/>
                    <a:gd name="T83" fmla="*/ 106 h 1644"/>
                    <a:gd name="T84" fmla="*/ 297 w 3734"/>
                    <a:gd name="T85" fmla="*/ 84 h 1644"/>
                    <a:gd name="T86" fmla="*/ 302 w 3734"/>
                    <a:gd name="T87" fmla="*/ 64 h 1644"/>
                    <a:gd name="T88" fmla="*/ 329 w 3734"/>
                    <a:gd name="T89" fmla="*/ 54 h 1644"/>
                    <a:gd name="T90" fmla="*/ 341 w 3734"/>
                    <a:gd name="T91" fmla="*/ 64 h 1644"/>
                    <a:gd name="T92" fmla="*/ 336 w 3734"/>
                    <a:gd name="T93" fmla="*/ 79 h 1644"/>
                    <a:gd name="T94" fmla="*/ 364 w 3734"/>
                    <a:gd name="T95" fmla="*/ 66 h 1644"/>
                    <a:gd name="T96" fmla="*/ 369 w 3734"/>
                    <a:gd name="T97" fmla="*/ 83 h 1644"/>
                    <a:gd name="T98" fmla="*/ 381 w 3734"/>
                    <a:gd name="T99" fmla="*/ 99 h 1644"/>
                    <a:gd name="T100" fmla="*/ 377 w 3734"/>
                    <a:gd name="T101" fmla="*/ 103 h 1644"/>
                    <a:gd name="T102" fmla="*/ 385 w 3734"/>
                    <a:gd name="T103" fmla="*/ 110 h 1644"/>
                    <a:gd name="T104" fmla="*/ 370 w 3734"/>
                    <a:gd name="T105" fmla="*/ 119 h 1644"/>
                    <a:gd name="T106" fmla="*/ 328 w 3734"/>
                    <a:gd name="T107" fmla="*/ 126 h 1644"/>
                    <a:gd name="T108" fmla="*/ 297 w 3734"/>
                    <a:gd name="T109" fmla="*/ 144 h 1644"/>
                    <a:gd name="T110" fmla="*/ 302 w 3734"/>
                    <a:gd name="T111" fmla="*/ 144 h 1644"/>
                    <a:gd name="T112" fmla="*/ 335 w 3734"/>
                    <a:gd name="T113" fmla="*/ 135 h 1644"/>
                    <a:gd name="T114" fmla="*/ 319 w 3734"/>
                    <a:gd name="T115" fmla="*/ 140 h 1644"/>
                    <a:gd name="T116" fmla="*/ 327 w 3734"/>
                    <a:gd name="T117" fmla="*/ 150 h 1644"/>
                    <a:gd name="T118" fmla="*/ 338 w 3734"/>
                    <a:gd name="T119" fmla="*/ 158 h 1644"/>
                    <a:gd name="T120" fmla="*/ 314 w 3734"/>
                    <a:gd name="T121" fmla="*/ 168 h 1644"/>
                    <a:gd name="T122" fmla="*/ 332 w 3734"/>
                    <a:gd name="T123" fmla="*/ 158 h 1644"/>
                    <a:gd name="T124" fmla="*/ 314 w 3734"/>
                    <a:gd name="T125" fmla="*/ 160 h 164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3734" h="1644">
                      <a:moveTo>
                        <a:pt x="3010" y="1478"/>
                      </a:moveTo>
                      <a:lnTo>
                        <a:pt x="3010" y="1410"/>
                      </a:lnTo>
                      <a:lnTo>
                        <a:pt x="3013" y="1407"/>
                      </a:lnTo>
                      <a:lnTo>
                        <a:pt x="3016" y="1400"/>
                      </a:lnTo>
                      <a:lnTo>
                        <a:pt x="3021" y="1391"/>
                      </a:lnTo>
                      <a:lnTo>
                        <a:pt x="3025" y="1382"/>
                      </a:lnTo>
                      <a:lnTo>
                        <a:pt x="3029" y="1370"/>
                      </a:lnTo>
                      <a:lnTo>
                        <a:pt x="3033" y="1360"/>
                      </a:lnTo>
                      <a:lnTo>
                        <a:pt x="3036" y="1351"/>
                      </a:lnTo>
                      <a:lnTo>
                        <a:pt x="3036" y="1343"/>
                      </a:lnTo>
                      <a:lnTo>
                        <a:pt x="3032" y="1345"/>
                      </a:lnTo>
                      <a:lnTo>
                        <a:pt x="3026" y="1345"/>
                      </a:lnTo>
                      <a:lnTo>
                        <a:pt x="3021" y="1346"/>
                      </a:lnTo>
                      <a:lnTo>
                        <a:pt x="3014" y="1345"/>
                      </a:lnTo>
                      <a:lnTo>
                        <a:pt x="2997" y="1344"/>
                      </a:lnTo>
                      <a:lnTo>
                        <a:pt x="2977" y="1343"/>
                      </a:lnTo>
                      <a:lnTo>
                        <a:pt x="2967" y="1343"/>
                      </a:lnTo>
                      <a:lnTo>
                        <a:pt x="2958" y="1345"/>
                      </a:lnTo>
                      <a:lnTo>
                        <a:pt x="2950" y="1348"/>
                      </a:lnTo>
                      <a:lnTo>
                        <a:pt x="2943" y="1352"/>
                      </a:lnTo>
                      <a:lnTo>
                        <a:pt x="2936" y="1356"/>
                      </a:lnTo>
                      <a:lnTo>
                        <a:pt x="2931" y="1362"/>
                      </a:lnTo>
                      <a:lnTo>
                        <a:pt x="2925" y="1368"/>
                      </a:lnTo>
                      <a:lnTo>
                        <a:pt x="2920" y="1374"/>
                      </a:lnTo>
                      <a:lnTo>
                        <a:pt x="2909" y="1388"/>
                      </a:lnTo>
                      <a:lnTo>
                        <a:pt x="2899" y="1403"/>
                      </a:lnTo>
                      <a:lnTo>
                        <a:pt x="2889" y="1416"/>
                      </a:lnTo>
                      <a:lnTo>
                        <a:pt x="2877" y="1429"/>
                      </a:lnTo>
                      <a:lnTo>
                        <a:pt x="2867" y="1438"/>
                      </a:lnTo>
                      <a:lnTo>
                        <a:pt x="2857" y="1445"/>
                      </a:lnTo>
                      <a:lnTo>
                        <a:pt x="2847" y="1451"/>
                      </a:lnTo>
                      <a:lnTo>
                        <a:pt x="2836" y="1456"/>
                      </a:lnTo>
                      <a:lnTo>
                        <a:pt x="2826" y="1460"/>
                      </a:lnTo>
                      <a:lnTo>
                        <a:pt x="2815" y="1463"/>
                      </a:lnTo>
                      <a:lnTo>
                        <a:pt x="2803" y="1465"/>
                      </a:lnTo>
                      <a:lnTo>
                        <a:pt x="2792" y="1467"/>
                      </a:lnTo>
                      <a:lnTo>
                        <a:pt x="2767" y="1470"/>
                      </a:lnTo>
                      <a:lnTo>
                        <a:pt x="2741" y="1472"/>
                      </a:lnTo>
                      <a:lnTo>
                        <a:pt x="2711" y="1474"/>
                      </a:lnTo>
                      <a:lnTo>
                        <a:pt x="2678" y="1478"/>
                      </a:lnTo>
                      <a:lnTo>
                        <a:pt x="2591" y="1478"/>
                      </a:lnTo>
                      <a:lnTo>
                        <a:pt x="2580" y="1494"/>
                      </a:lnTo>
                      <a:lnTo>
                        <a:pt x="2569" y="1508"/>
                      </a:lnTo>
                      <a:lnTo>
                        <a:pt x="2556" y="1522"/>
                      </a:lnTo>
                      <a:lnTo>
                        <a:pt x="2543" y="1534"/>
                      </a:lnTo>
                      <a:lnTo>
                        <a:pt x="2530" y="1547"/>
                      </a:lnTo>
                      <a:lnTo>
                        <a:pt x="2514" y="1558"/>
                      </a:lnTo>
                      <a:lnTo>
                        <a:pt x="2500" y="1568"/>
                      </a:lnTo>
                      <a:lnTo>
                        <a:pt x="2485" y="1577"/>
                      </a:lnTo>
                      <a:lnTo>
                        <a:pt x="2492" y="1571"/>
                      </a:lnTo>
                      <a:lnTo>
                        <a:pt x="2498" y="1565"/>
                      </a:lnTo>
                      <a:lnTo>
                        <a:pt x="2502" y="1559"/>
                      </a:lnTo>
                      <a:lnTo>
                        <a:pt x="2504" y="1553"/>
                      </a:lnTo>
                      <a:lnTo>
                        <a:pt x="2478" y="1546"/>
                      </a:lnTo>
                      <a:lnTo>
                        <a:pt x="2445" y="1559"/>
                      </a:lnTo>
                      <a:lnTo>
                        <a:pt x="2408" y="1562"/>
                      </a:lnTo>
                      <a:lnTo>
                        <a:pt x="2364" y="1565"/>
                      </a:lnTo>
                      <a:lnTo>
                        <a:pt x="2353" y="1567"/>
                      </a:lnTo>
                      <a:lnTo>
                        <a:pt x="2343" y="1569"/>
                      </a:lnTo>
                      <a:lnTo>
                        <a:pt x="2334" y="1572"/>
                      </a:lnTo>
                      <a:lnTo>
                        <a:pt x="2328" y="1575"/>
                      </a:lnTo>
                      <a:lnTo>
                        <a:pt x="2321" y="1579"/>
                      </a:lnTo>
                      <a:lnTo>
                        <a:pt x="2316" y="1583"/>
                      </a:lnTo>
                      <a:lnTo>
                        <a:pt x="2315" y="1586"/>
                      </a:lnTo>
                      <a:lnTo>
                        <a:pt x="2313" y="1589"/>
                      </a:lnTo>
                      <a:lnTo>
                        <a:pt x="2312" y="1592"/>
                      </a:lnTo>
                      <a:lnTo>
                        <a:pt x="2312" y="1595"/>
                      </a:lnTo>
                      <a:lnTo>
                        <a:pt x="2312" y="1598"/>
                      </a:lnTo>
                      <a:lnTo>
                        <a:pt x="2313" y="1602"/>
                      </a:lnTo>
                      <a:lnTo>
                        <a:pt x="2316" y="1604"/>
                      </a:lnTo>
                      <a:lnTo>
                        <a:pt x="2318" y="1605"/>
                      </a:lnTo>
                      <a:lnTo>
                        <a:pt x="2324" y="1608"/>
                      </a:lnTo>
                      <a:lnTo>
                        <a:pt x="2332" y="1609"/>
                      </a:lnTo>
                      <a:lnTo>
                        <a:pt x="2351" y="1609"/>
                      </a:lnTo>
                      <a:lnTo>
                        <a:pt x="2372" y="1608"/>
                      </a:lnTo>
                      <a:lnTo>
                        <a:pt x="2388" y="1607"/>
                      </a:lnTo>
                      <a:lnTo>
                        <a:pt x="2405" y="1605"/>
                      </a:lnTo>
                      <a:lnTo>
                        <a:pt x="2421" y="1602"/>
                      </a:lnTo>
                      <a:lnTo>
                        <a:pt x="2438" y="1597"/>
                      </a:lnTo>
                      <a:lnTo>
                        <a:pt x="2425" y="1602"/>
                      </a:lnTo>
                      <a:lnTo>
                        <a:pt x="2414" y="1605"/>
                      </a:lnTo>
                      <a:lnTo>
                        <a:pt x="2402" y="1607"/>
                      </a:lnTo>
                      <a:lnTo>
                        <a:pt x="2391" y="1608"/>
                      </a:lnTo>
                      <a:lnTo>
                        <a:pt x="2319" y="1626"/>
                      </a:lnTo>
                      <a:lnTo>
                        <a:pt x="2313" y="1629"/>
                      </a:lnTo>
                      <a:lnTo>
                        <a:pt x="2307" y="1631"/>
                      </a:lnTo>
                      <a:lnTo>
                        <a:pt x="2300" y="1633"/>
                      </a:lnTo>
                      <a:lnTo>
                        <a:pt x="2294" y="1634"/>
                      </a:lnTo>
                      <a:lnTo>
                        <a:pt x="2296" y="1633"/>
                      </a:lnTo>
                      <a:lnTo>
                        <a:pt x="2299" y="1632"/>
                      </a:lnTo>
                      <a:lnTo>
                        <a:pt x="2290" y="1625"/>
                      </a:lnTo>
                      <a:lnTo>
                        <a:pt x="2283" y="1620"/>
                      </a:lnTo>
                      <a:lnTo>
                        <a:pt x="2273" y="1617"/>
                      </a:lnTo>
                      <a:lnTo>
                        <a:pt x="2263" y="1614"/>
                      </a:lnTo>
                      <a:lnTo>
                        <a:pt x="2253" y="1613"/>
                      </a:lnTo>
                      <a:lnTo>
                        <a:pt x="2243" y="1614"/>
                      </a:lnTo>
                      <a:lnTo>
                        <a:pt x="2233" y="1615"/>
                      </a:lnTo>
                      <a:lnTo>
                        <a:pt x="2224" y="1616"/>
                      </a:lnTo>
                      <a:lnTo>
                        <a:pt x="2207" y="1621"/>
                      </a:lnTo>
                      <a:lnTo>
                        <a:pt x="2193" y="1626"/>
                      </a:lnTo>
                      <a:lnTo>
                        <a:pt x="2183" y="1630"/>
                      </a:lnTo>
                      <a:lnTo>
                        <a:pt x="2179" y="1632"/>
                      </a:lnTo>
                      <a:lnTo>
                        <a:pt x="2172" y="1634"/>
                      </a:lnTo>
                      <a:lnTo>
                        <a:pt x="2162" y="1637"/>
                      </a:lnTo>
                      <a:lnTo>
                        <a:pt x="2150" y="1641"/>
                      </a:lnTo>
                      <a:lnTo>
                        <a:pt x="2137" y="1644"/>
                      </a:lnTo>
                      <a:lnTo>
                        <a:pt x="2147" y="1632"/>
                      </a:lnTo>
                      <a:lnTo>
                        <a:pt x="2156" y="1623"/>
                      </a:lnTo>
                      <a:lnTo>
                        <a:pt x="2167" y="1614"/>
                      </a:lnTo>
                      <a:lnTo>
                        <a:pt x="2177" y="1607"/>
                      </a:lnTo>
                      <a:lnTo>
                        <a:pt x="2187" y="1599"/>
                      </a:lnTo>
                      <a:lnTo>
                        <a:pt x="2196" y="1592"/>
                      </a:lnTo>
                      <a:lnTo>
                        <a:pt x="2200" y="1587"/>
                      </a:lnTo>
                      <a:lnTo>
                        <a:pt x="2205" y="1582"/>
                      </a:lnTo>
                      <a:lnTo>
                        <a:pt x="2209" y="1577"/>
                      </a:lnTo>
                      <a:lnTo>
                        <a:pt x="2212" y="1571"/>
                      </a:lnTo>
                      <a:lnTo>
                        <a:pt x="2219" y="1558"/>
                      </a:lnTo>
                      <a:lnTo>
                        <a:pt x="2222" y="1544"/>
                      </a:lnTo>
                      <a:lnTo>
                        <a:pt x="2224" y="1533"/>
                      </a:lnTo>
                      <a:lnTo>
                        <a:pt x="2228" y="1522"/>
                      </a:lnTo>
                      <a:lnTo>
                        <a:pt x="2230" y="1511"/>
                      </a:lnTo>
                      <a:lnTo>
                        <a:pt x="2234" y="1501"/>
                      </a:lnTo>
                      <a:lnTo>
                        <a:pt x="2238" y="1495"/>
                      </a:lnTo>
                      <a:lnTo>
                        <a:pt x="2242" y="1490"/>
                      </a:lnTo>
                      <a:lnTo>
                        <a:pt x="2246" y="1484"/>
                      </a:lnTo>
                      <a:lnTo>
                        <a:pt x="2252" y="1478"/>
                      </a:lnTo>
                      <a:lnTo>
                        <a:pt x="2265" y="1478"/>
                      </a:lnTo>
                      <a:lnTo>
                        <a:pt x="2266" y="1485"/>
                      </a:lnTo>
                      <a:lnTo>
                        <a:pt x="2267" y="1492"/>
                      </a:lnTo>
                      <a:lnTo>
                        <a:pt x="2271" y="1497"/>
                      </a:lnTo>
                      <a:lnTo>
                        <a:pt x="2273" y="1502"/>
                      </a:lnTo>
                      <a:lnTo>
                        <a:pt x="2279" y="1512"/>
                      </a:lnTo>
                      <a:lnTo>
                        <a:pt x="2286" y="1521"/>
                      </a:lnTo>
                      <a:lnTo>
                        <a:pt x="2298" y="1517"/>
                      </a:lnTo>
                      <a:lnTo>
                        <a:pt x="2310" y="1512"/>
                      </a:lnTo>
                      <a:lnTo>
                        <a:pt x="2324" y="1508"/>
                      </a:lnTo>
                      <a:lnTo>
                        <a:pt x="2345" y="1503"/>
                      </a:lnTo>
                      <a:lnTo>
                        <a:pt x="2345" y="1478"/>
                      </a:lnTo>
                      <a:lnTo>
                        <a:pt x="2331" y="1462"/>
                      </a:lnTo>
                      <a:lnTo>
                        <a:pt x="2317" y="1444"/>
                      </a:lnTo>
                      <a:lnTo>
                        <a:pt x="2309" y="1436"/>
                      </a:lnTo>
                      <a:lnTo>
                        <a:pt x="2300" y="1428"/>
                      </a:lnTo>
                      <a:lnTo>
                        <a:pt x="2296" y="1426"/>
                      </a:lnTo>
                      <a:lnTo>
                        <a:pt x="2290" y="1424"/>
                      </a:lnTo>
                      <a:lnTo>
                        <a:pt x="2285" y="1423"/>
                      </a:lnTo>
                      <a:lnTo>
                        <a:pt x="2279" y="1422"/>
                      </a:lnTo>
                      <a:lnTo>
                        <a:pt x="2249" y="1423"/>
                      </a:lnTo>
                      <a:lnTo>
                        <a:pt x="2215" y="1424"/>
                      </a:lnTo>
                      <a:lnTo>
                        <a:pt x="2199" y="1424"/>
                      </a:lnTo>
                      <a:lnTo>
                        <a:pt x="2185" y="1423"/>
                      </a:lnTo>
                      <a:lnTo>
                        <a:pt x="2178" y="1422"/>
                      </a:lnTo>
                      <a:lnTo>
                        <a:pt x="2173" y="1420"/>
                      </a:lnTo>
                      <a:lnTo>
                        <a:pt x="2168" y="1419"/>
                      </a:lnTo>
                      <a:lnTo>
                        <a:pt x="2166" y="1416"/>
                      </a:lnTo>
                      <a:lnTo>
                        <a:pt x="2163" y="1413"/>
                      </a:lnTo>
                      <a:lnTo>
                        <a:pt x="2161" y="1409"/>
                      </a:lnTo>
                      <a:lnTo>
                        <a:pt x="2159" y="1405"/>
                      </a:lnTo>
                      <a:lnTo>
                        <a:pt x="2159" y="1401"/>
                      </a:lnTo>
                      <a:lnTo>
                        <a:pt x="2159" y="1392"/>
                      </a:lnTo>
                      <a:lnTo>
                        <a:pt x="2160" y="1382"/>
                      </a:lnTo>
                      <a:lnTo>
                        <a:pt x="2161" y="1372"/>
                      </a:lnTo>
                      <a:lnTo>
                        <a:pt x="2161" y="1362"/>
                      </a:lnTo>
                      <a:lnTo>
                        <a:pt x="2160" y="1357"/>
                      </a:lnTo>
                      <a:lnTo>
                        <a:pt x="2159" y="1352"/>
                      </a:lnTo>
                      <a:lnTo>
                        <a:pt x="2155" y="1347"/>
                      </a:lnTo>
                      <a:lnTo>
                        <a:pt x="2153" y="1343"/>
                      </a:lnTo>
                      <a:lnTo>
                        <a:pt x="2149" y="1339"/>
                      </a:lnTo>
                      <a:lnTo>
                        <a:pt x="2144" y="1335"/>
                      </a:lnTo>
                      <a:lnTo>
                        <a:pt x="2139" y="1332"/>
                      </a:lnTo>
                      <a:lnTo>
                        <a:pt x="2133" y="1329"/>
                      </a:lnTo>
                      <a:lnTo>
                        <a:pt x="2122" y="1323"/>
                      </a:lnTo>
                      <a:lnTo>
                        <a:pt x="2111" y="1315"/>
                      </a:lnTo>
                      <a:lnTo>
                        <a:pt x="2107" y="1311"/>
                      </a:lnTo>
                      <a:lnTo>
                        <a:pt x="2102" y="1307"/>
                      </a:lnTo>
                      <a:lnTo>
                        <a:pt x="2097" y="1301"/>
                      </a:lnTo>
                      <a:lnTo>
                        <a:pt x="2094" y="1295"/>
                      </a:lnTo>
                      <a:lnTo>
                        <a:pt x="2091" y="1288"/>
                      </a:lnTo>
                      <a:lnTo>
                        <a:pt x="2088" y="1279"/>
                      </a:lnTo>
                      <a:lnTo>
                        <a:pt x="2087" y="1269"/>
                      </a:lnTo>
                      <a:lnTo>
                        <a:pt x="2086" y="1256"/>
                      </a:lnTo>
                      <a:lnTo>
                        <a:pt x="2060" y="1256"/>
                      </a:lnTo>
                      <a:lnTo>
                        <a:pt x="2046" y="1259"/>
                      </a:lnTo>
                      <a:lnTo>
                        <a:pt x="2027" y="1261"/>
                      </a:lnTo>
                      <a:lnTo>
                        <a:pt x="2017" y="1262"/>
                      </a:lnTo>
                      <a:lnTo>
                        <a:pt x="2007" y="1265"/>
                      </a:lnTo>
                      <a:lnTo>
                        <a:pt x="2003" y="1267"/>
                      </a:lnTo>
                      <a:lnTo>
                        <a:pt x="1999" y="1270"/>
                      </a:lnTo>
                      <a:lnTo>
                        <a:pt x="1996" y="1272"/>
                      </a:lnTo>
                      <a:lnTo>
                        <a:pt x="1993" y="1275"/>
                      </a:lnTo>
                      <a:lnTo>
                        <a:pt x="1985" y="1287"/>
                      </a:lnTo>
                      <a:lnTo>
                        <a:pt x="1976" y="1301"/>
                      </a:lnTo>
                      <a:lnTo>
                        <a:pt x="1974" y="1304"/>
                      </a:lnTo>
                      <a:lnTo>
                        <a:pt x="1971" y="1307"/>
                      </a:lnTo>
                      <a:lnTo>
                        <a:pt x="1968" y="1310"/>
                      </a:lnTo>
                      <a:lnTo>
                        <a:pt x="1963" y="1313"/>
                      </a:lnTo>
                      <a:lnTo>
                        <a:pt x="1959" y="1315"/>
                      </a:lnTo>
                      <a:lnTo>
                        <a:pt x="1953" y="1316"/>
                      </a:lnTo>
                      <a:lnTo>
                        <a:pt x="1947" y="1317"/>
                      </a:lnTo>
                      <a:lnTo>
                        <a:pt x="1940" y="1318"/>
                      </a:lnTo>
                      <a:lnTo>
                        <a:pt x="1930" y="1317"/>
                      </a:lnTo>
                      <a:lnTo>
                        <a:pt x="1920" y="1315"/>
                      </a:lnTo>
                      <a:lnTo>
                        <a:pt x="1910" y="1313"/>
                      </a:lnTo>
                      <a:lnTo>
                        <a:pt x="1901" y="1309"/>
                      </a:lnTo>
                      <a:lnTo>
                        <a:pt x="1892" y="1305"/>
                      </a:lnTo>
                      <a:lnTo>
                        <a:pt x="1883" y="1300"/>
                      </a:lnTo>
                      <a:lnTo>
                        <a:pt x="1874" y="1294"/>
                      </a:lnTo>
                      <a:lnTo>
                        <a:pt x="1867" y="1287"/>
                      </a:lnTo>
                      <a:lnTo>
                        <a:pt x="1864" y="1289"/>
                      </a:lnTo>
                      <a:lnTo>
                        <a:pt x="1860" y="1293"/>
                      </a:lnTo>
                      <a:lnTo>
                        <a:pt x="1853" y="1298"/>
                      </a:lnTo>
                      <a:lnTo>
                        <a:pt x="1847" y="1299"/>
                      </a:lnTo>
                      <a:lnTo>
                        <a:pt x="1840" y="1299"/>
                      </a:lnTo>
                      <a:lnTo>
                        <a:pt x="1833" y="1297"/>
                      </a:lnTo>
                      <a:lnTo>
                        <a:pt x="1826" y="1294"/>
                      </a:lnTo>
                      <a:lnTo>
                        <a:pt x="1819" y="1290"/>
                      </a:lnTo>
                      <a:lnTo>
                        <a:pt x="1813" y="1287"/>
                      </a:lnTo>
                      <a:lnTo>
                        <a:pt x="1805" y="1284"/>
                      </a:lnTo>
                      <a:lnTo>
                        <a:pt x="1796" y="1282"/>
                      </a:lnTo>
                      <a:lnTo>
                        <a:pt x="1787" y="1281"/>
                      </a:lnTo>
                      <a:lnTo>
                        <a:pt x="1771" y="1281"/>
                      </a:lnTo>
                      <a:lnTo>
                        <a:pt x="1761" y="1281"/>
                      </a:lnTo>
                      <a:lnTo>
                        <a:pt x="1756" y="1281"/>
                      </a:lnTo>
                      <a:lnTo>
                        <a:pt x="1751" y="1280"/>
                      </a:lnTo>
                      <a:lnTo>
                        <a:pt x="1747" y="1279"/>
                      </a:lnTo>
                      <a:lnTo>
                        <a:pt x="1742" y="1277"/>
                      </a:lnTo>
                      <a:lnTo>
                        <a:pt x="1734" y="1272"/>
                      </a:lnTo>
                      <a:lnTo>
                        <a:pt x="1727" y="1264"/>
                      </a:lnTo>
                      <a:lnTo>
                        <a:pt x="1722" y="1256"/>
                      </a:lnTo>
                      <a:lnTo>
                        <a:pt x="1717" y="1247"/>
                      </a:lnTo>
                      <a:lnTo>
                        <a:pt x="1715" y="1237"/>
                      </a:lnTo>
                      <a:lnTo>
                        <a:pt x="1714" y="1226"/>
                      </a:lnTo>
                      <a:lnTo>
                        <a:pt x="1681" y="1226"/>
                      </a:lnTo>
                      <a:lnTo>
                        <a:pt x="1682" y="1231"/>
                      </a:lnTo>
                      <a:lnTo>
                        <a:pt x="1684" y="1239"/>
                      </a:lnTo>
                      <a:lnTo>
                        <a:pt x="1686" y="1247"/>
                      </a:lnTo>
                      <a:lnTo>
                        <a:pt x="1688" y="1256"/>
                      </a:lnTo>
                      <a:lnTo>
                        <a:pt x="259" y="1256"/>
                      </a:lnTo>
                      <a:lnTo>
                        <a:pt x="263" y="1245"/>
                      </a:lnTo>
                      <a:lnTo>
                        <a:pt x="265" y="1239"/>
                      </a:lnTo>
                      <a:lnTo>
                        <a:pt x="265" y="1237"/>
                      </a:lnTo>
                      <a:lnTo>
                        <a:pt x="263" y="1236"/>
                      </a:lnTo>
                      <a:lnTo>
                        <a:pt x="261" y="1235"/>
                      </a:lnTo>
                      <a:lnTo>
                        <a:pt x="258" y="1233"/>
                      </a:lnTo>
                      <a:lnTo>
                        <a:pt x="256" y="1229"/>
                      </a:lnTo>
                      <a:lnTo>
                        <a:pt x="252" y="1220"/>
                      </a:lnTo>
                      <a:lnTo>
                        <a:pt x="247" y="1214"/>
                      </a:lnTo>
                      <a:lnTo>
                        <a:pt x="240" y="1207"/>
                      </a:lnTo>
                      <a:lnTo>
                        <a:pt x="235" y="1200"/>
                      </a:lnTo>
                      <a:lnTo>
                        <a:pt x="233" y="1195"/>
                      </a:lnTo>
                      <a:lnTo>
                        <a:pt x="226" y="1194"/>
                      </a:lnTo>
                      <a:lnTo>
                        <a:pt x="217" y="1190"/>
                      </a:lnTo>
                      <a:lnTo>
                        <a:pt x="213" y="1188"/>
                      </a:lnTo>
                      <a:lnTo>
                        <a:pt x="210" y="1184"/>
                      </a:lnTo>
                      <a:lnTo>
                        <a:pt x="206" y="1181"/>
                      </a:lnTo>
                      <a:lnTo>
                        <a:pt x="206" y="1176"/>
                      </a:lnTo>
                      <a:lnTo>
                        <a:pt x="195" y="1173"/>
                      </a:lnTo>
                      <a:lnTo>
                        <a:pt x="182" y="1168"/>
                      </a:lnTo>
                      <a:lnTo>
                        <a:pt x="169" y="1161"/>
                      </a:lnTo>
                      <a:lnTo>
                        <a:pt x="156" y="1153"/>
                      </a:lnTo>
                      <a:lnTo>
                        <a:pt x="145" y="1145"/>
                      </a:lnTo>
                      <a:lnTo>
                        <a:pt x="135" y="1136"/>
                      </a:lnTo>
                      <a:lnTo>
                        <a:pt x="132" y="1132"/>
                      </a:lnTo>
                      <a:lnTo>
                        <a:pt x="128" y="1128"/>
                      </a:lnTo>
                      <a:lnTo>
                        <a:pt x="127" y="1125"/>
                      </a:lnTo>
                      <a:lnTo>
                        <a:pt x="126" y="1121"/>
                      </a:lnTo>
                      <a:lnTo>
                        <a:pt x="127" y="1116"/>
                      </a:lnTo>
                      <a:lnTo>
                        <a:pt x="128" y="1111"/>
                      </a:lnTo>
                      <a:lnTo>
                        <a:pt x="132" y="1106"/>
                      </a:lnTo>
                      <a:lnTo>
                        <a:pt x="136" y="1102"/>
                      </a:lnTo>
                      <a:lnTo>
                        <a:pt x="146" y="1094"/>
                      </a:lnTo>
                      <a:lnTo>
                        <a:pt x="157" y="1088"/>
                      </a:lnTo>
                      <a:lnTo>
                        <a:pt x="169" y="1083"/>
                      </a:lnTo>
                      <a:lnTo>
                        <a:pt x="180" y="1077"/>
                      </a:lnTo>
                      <a:lnTo>
                        <a:pt x="184" y="1075"/>
                      </a:lnTo>
                      <a:lnTo>
                        <a:pt x="188" y="1072"/>
                      </a:lnTo>
                      <a:lnTo>
                        <a:pt x="191" y="1069"/>
                      </a:lnTo>
                      <a:lnTo>
                        <a:pt x="193" y="1066"/>
                      </a:lnTo>
                      <a:lnTo>
                        <a:pt x="183" y="1065"/>
                      </a:lnTo>
                      <a:lnTo>
                        <a:pt x="170" y="1064"/>
                      </a:lnTo>
                      <a:lnTo>
                        <a:pt x="164" y="1063"/>
                      </a:lnTo>
                      <a:lnTo>
                        <a:pt x="158" y="1060"/>
                      </a:lnTo>
                      <a:lnTo>
                        <a:pt x="156" y="1059"/>
                      </a:lnTo>
                      <a:lnTo>
                        <a:pt x="155" y="1057"/>
                      </a:lnTo>
                      <a:lnTo>
                        <a:pt x="154" y="1056"/>
                      </a:lnTo>
                      <a:lnTo>
                        <a:pt x="153" y="1053"/>
                      </a:lnTo>
                      <a:lnTo>
                        <a:pt x="151" y="1040"/>
                      </a:lnTo>
                      <a:lnTo>
                        <a:pt x="148" y="1029"/>
                      </a:lnTo>
                      <a:lnTo>
                        <a:pt x="147" y="1024"/>
                      </a:lnTo>
                      <a:lnTo>
                        <a:pt x="147" y="1019"/>
                      </a:lnTo>
                      <a:lnTo>
                        <a:pt x="149" y="1015"/>
                      </a:lnTo>
                      <a:lnTo>
                        <a:pt x="153" y="1010"/>
                      </a:lnTo>
                      <a:lnTo>
                        <a:pt x="126" y="1010"/>
                      </a:lnTo>
                      <a:lnTo>
                        <a:pt x="133" y="992"/>
                      </a:lnTo>
                      <a:lnTo>
                        <a:pt x="120" y="989"/>
                      </a:lnTo>
                      <a:lnTo>
                        <a:pt x="106" y="985"/>
                      </a:lnTo>
                      <a:lnTo>
                        <a:pt x="108" y="979"/>
                      </a:lnTo>
                      <a:lnTo>
                        <a:pt x="110" y="973"/>
                      </a:lnTo>
                      <a:lnTo>
                        <a:pt x="112" y="969"/>
                      </a:lnTo>
                      <a:lnTo>
                        <a:pt x="114" y="965"/>
                      </a:lnTo>
                      <a:lnTo>
                        <a:pt x="121" y="958"/>
                      </a:lnTo>
                      <a:lnTo>
                        <a:pt x="127" y="954"/>
                      </a:lnTo>
                      <a:lnTo>
                        <a:pt x="134" y="950"/>
                      </a:lnTo>
                      <a:lnTo>
                        <a:pt x="140" y="947"/>
                      </a:lnTo>
                      <a:lnTo>
                        <a:pt x="147" y="942"/>
                      </a:lnTo>
                      <a:lnTo>
                        <a:pt x="153" y="936"/>
                      </a:lnTo>
                      <a:lnTo>
                        <a:pt x="149" y="932"/>
                      </a:lnTo>
                      <a:lnTo>
                        <a:pt x="148" y="929"/>
                      </a:lnTo>
                      <a:lnTo>
                        <a:pt x="147" y="927"/>
                      </a:lnTo>
                      <a:lnTo>
                        <a:pt x="147" y="925"/>
                      </a:lnTo>
                      <a:lnTo>
                        <a:pt x="148" y="923"/>
                      </a:lnTo>
                      <a:lnTo>
                        <a:pt x="149" y="921"/>
                      </a:lnTo>
                      <a:lnTo>
                        <a:pt x="151" y="919"/>
                      </a:lnTo>
                      <a:lnTo>
                        <a:pt x="155" y="917"/>
                      </a:lnTo>
                      <a:lnTo>
                        <a:pt x="161" y="914"/>
                      </a:lnTo>
                      <a:lnTo>
                        <a:pt x="170" y="910"/>
                      </a:lnTo>
                      <a:lnTo>
                        <a:pt x="178" y="905"/>
                      </a:lnTo>
                      <a:lnTo>
                        <a:pt x="187" y="899"/>
                      </a:lnTo>
                      <a:lnTo>
                        <a:pt x="191" y="901"/>
                      </a:lnTo>
                      <a:lnTo>
                        <a:pt x="196" y="902"/>
                      </a:lnTo>
                      <a:lnTo>
                        <a:pt x="203" y="901"/>
                      </a:lnTo>
                      <a:lnTo>
                        <a:pt x="209" y="900"/>
                      </a:lnTo>
                      <a:lnTo>
                        <a:pt x="215" y="898"/>
                      </a:lnTo>
                      <a:lnTo>
                        <a:pt x="221" y="896"/>
                      </a:lnTo>
                      <a:lnTo>
                        <a:pt x="227" y="893"/>
                      </a:lnTo>
                      <a:lnTo>
                        <a:pt x="233" y="889"/>
                      </a:lnTo>
                      <a:lnTo>
                        <a:pt x="243" y="881"/>
                      </a:lnTo>
                      <a:lnTo>
                        <a:pt x="251" y="872"/>
                      </a:lnTo>
                      <a:lnTo>
                        <a:pt x="255" y="868"/>
                      </a:lnTo>
                      <a:lnTo>
                        <a:pt x="257" y="863"/>
                      </a:lnTo>
                      <a:lnTo>
                        <a:pt x="259" y="859"/>
                      </a:lnTo>
                      <a:lnTo>
                        <a:pt x="259" y="856"/>
                      </a:lnTo>
                      <a:lnTo>
                        <a:pt x="259" y="851"/>
                      </a:lnTo>
                      <a:lnTo>
                        <a:pt x="258" y="847"/>
                      </a:lnTo>
                      <a:lnTo>
                        <a:pt x="256" y="843"/>
                      </a:lnTo>
                      <a:lnTo>
                        <a:pt x="254" y="840"/>
                      </a:lnTo>
                      <a:lnTo>
                        <a:pt x="248" y="832"/>
                      </a:lnTo>
                      <a:lnTo>
                        <a:pt x="243" y="826"/>
                      </a:lnTo>
                      <a:lnTo>
                        <a:pt x="236" y="818"/>
                      </a:lnTo>
                      <a:lnTo>
                        <a:pt x="232" y="811"/>
                      </a:lnTo>
                      <a:lnTo>
                        <a:pt x="229" y="807"/>
                      </a:lnTo>
                      <a:lnTo>
                        <a:pt x="227" y="803"/>
                      </a:lnTo>
                      <a:lnTo>
                        <a:pt x="226" y="799"/>
                      </a:lnTo>
                      <a:lnTo>
                        <a:pt x="226" y="794"/>
                      </a:lnTo>
                      <a:lnTo>
                        <a:pt x="226" y="789"/>
                      </a:lnTo>
                      <a:lnTo>
                        <a:pt x="227" y="784"/>
                      </a:lnTo>
                      <a:lnTo>
                        <a:pt x="228" y="780"/>
                      </a:lnTo>
                      <a:lnTo>
                        <a:pt x="231" y="776"/>
                      </a:lnTo>
                      <a:lnTo>
                        <a:pt x="234" y="770"/>
                      </a:lnTo>
                      <a:lnTo>
                        <a:pt x="239" y="763"/>
                      </a:lnTo>
                      <a:lnTo>
                        <a:pt x="244" y="757"/>
                      </a:lnTo>
                      <a:lnTo>
                        <a:pt x="248" y="751"/>
                      </a:lnTo>
                      <a:lnTo>
                        <a:pt x="250" y="747"/>
                      </a:lnTo>
                      <a:lnTo>
                        <a:pt x="251" y="743"/>
                      </a:lnTo>
                      <a:lnTo>
                        <a:pt x="252" y="738"/>
                      </a:lnTo>
                      <a:lnTo>
                        <a:pt x="252" y="733"/>
                      </a:lnTo>
                      <a:lnTo>
                        <a:pt x="252" y="724"/>
                      </a:lnTo>
                      <a:lnTo>
                        <a:pt x="251" y="716"/>
                      </a:lnTo>
                      <a:lnTo>
                        <a:pt x="249" y="707"/>
                      </a:lnTo>
                      <a:lnTo>
                        <a:pt x="247" y="700"/>
                      </a:lnTo>
                      <a:lnTo>
                        <a:pt x="242" y="686"/>
                      </a:lnTo>
                      <a:lnTo>
                        <a:pt x="234" y="674"/>
                      </a:lnTo>
                      <a:lnTo>
                        <a:pt x="218" y="653"/>
                      </a:lnTo>
                      <a:lnTo>
                        <a:pt x="206" y="634"/>
                      </a:lnTo>
                      <a:lnTo>
                        <a:pt x="200" y="634"/>
                      </a:lnTo>
                      <a:lnTo>
                        <a:pt x="194" y="635"/>
                      </a:lnTo>
                      <a:lnTo>
                        <a:pt x="190" y="637"/>
                      </a:lnTo>
                      <a:lnTo>
                        <a:pt x="186" y="639"/>
                      </a:lnTo>
                      <a:lnTo>
                        <a:pt x="177" y="644"/>
                      </a:lnTo>
                      <a:lnTo>
                        <a:pt x="168" y="649"/>
                      </a:lnTo>
                      <a:lnTo>
                        <a:pt x="159" y="656"/>
                      </a:lnTo>
                      <a:lnTo>
                        <a:pt x="148" y="661"/>
                      </a:lnTo>
                      <a:lnTo>
                        <a:pt x="142" y="662"/>
                      </a:lnTo>
                      <a:lnTo>
                        <a:pt x="135" y="664"/>
                      </a:lnTo>
                      <a:lnTo>
                        <a:pt x="128" y="665"/>
                      </a:lnTo>
                      <a:lnTo>
                        <a:pt x="120" y="665"/>
                      </a:lnTo>
                      <a:lnTo>
                        <a:pt x="113" y="663"/>
                      </a:lnTo>
                      <a:lnTo>
                        <a:pt x="104" y="658"/>
                      </a:lnTo>
                      <a:lnTo>
                        <a:pt x="100" y="656"/>
                      </a:lnTo>
                      <a:lnTo>
                        <a:pt x="97" y="652"/>
                      </a:lnTo>
                      <a:lnTo>
                        <a:pt x="94" y="649"/>
                      </a:lnTo>
                      <a:lnTo>
                        <a:pt x="93" y="646"/>
                      </a:lnTo>
                      <a:lnTo>
                        <a:pt x="93" y="640"/>
                      </a:lnTo>
                      <a:lnTo>
                        <a:pt x="95" y="633"/>
                      </a:lnTo>
                      <a:lnTo>
                        <a:pt x="98" y="628"/>
                      </a:lnTo>
                      <a:lnTo>
                        <a:pt x="100" y="622"/>
                      </a:lnTo>
                      <a:lnTo>
                        <a:pt x="102" y="616"/>
                      </a:lnTo>
                      <a:lnTo>
                        <a:pt x="104" y="610"/>
                      </a:lnTo>
                      <a:lnTo>
                        <a:pt x="105" y="604"/>
                      </a:lnTo>
                      <a:lnTo>
                        <a:pt x="106" y="597"/>
                      </a:lnTo>
                      <a:lnTo>
                        <a:pt x="86" y="597"/>
                      </a:lnTo>
                      <a:lnTo>
                        <a:pt x="64" y="597"/>
                      </a:lnTo>
                      <a:lnTo>
                        <a:pt x="35" y="597"/>
                      </a:lnTo>
                      <a:lnTo>
                        <a:pt x="0" y="597"/>
                      </a:lnTo>
                      <a:lnTo>
                        <a:pt x="585" y="117"/>
                      </a:lnTo>
                      <a:lnTo>
                        <a:pt x="594" y="116"/>
                      </a:lnTo>
                      <a:lnTo>
                        <a:pt x="602" y="114"/>
                      </a:lnTo>
                      <a:lnTo>
                        <a:pt x="612" y="112"/>
                      </a:lnTo>
                      <a:lnTo>
                        <a:pt x="625" y="111"/>
                      </a:lnTo>
                      <a:lnTo>
                        <a:pt x="635" y="111"/>
                      </a:lnTo>
                      <a:lnTo>
                        <a:pt x="643" y="113"/>
                      </a:lnTo>
                      <a:lnTo>
                        <a:pt x="651" y="116"/>
                      </a:lnTo>
                      <a:lnTo>
                        <a:pt x="659" y="119"/>
                      </a:lnTo>
                      <a:lnTo>
                        <a:pt x="674" y="128"/>
                      </a:lnTo>
                      <a:lnTo>
                        <a:pt x="687" y="138"/>
                      </a:lnTo>
                      <a:lnTo>
                        <a:pt x="702" y="148"/>
                      </a:lnTo>
                      <a:lnTo>
                        <a:pt x="716" y="158"/>
                      </a:lnTo>
                      <a:lnTo>
                        <a:pt x="724" y="161"/>
                      </a:lnTo>
                      <a:lnTo>
                        <a:pt x="732" y="164"/>
                      </a:lnTo>
                      <a:lnTo>
                        <a:pt x="741" y="166"/>
                      </a:lnTo>
                      <a:lnTo>
                        <a:pt x="751" y="166"/>
                      </a:lnTo>
                      <a:lnTo>
                        <a:pt x="943" y="111"/>
                      </a:lnTo>
                      <a:lnTo>
                        <a:pt x="1096" y="111"/>
                      </a:lnTo>
                      <a:lnTo>
                        <a:pt x="1103" y="112"/>
                      </a:lnTo>
                      <a:lnTo>
                        <a:pt x="1110" y="113"/>
                      </a:lnTo>
                      <a:lnTo>
                        <a:pt x="1117" y="113"/>
                      </a:lnTo>
                      <a:lnTo>
                        <a:pt x="1123" y="113"/>
                      </a:lnTo>
                      <a:lnTo>
                        <a:pt x="1135" y="110"/>
                      </a:lnTo>
                      <a:lnTo>
                        <a:pt x="1146" y="105"/>
                      </a:lnTo>
                      <a:lnTo>
                        <a:pt x="1157" y="100"/>
                      </a:lnTo>
                      <a:lnTo>
                        <a:pt x="1169" y="93"/>
                      </a:lnTo>
                      <a:lnTo>
                        <a:pt x="1181" y="89"/>
                      </a:lnTo>
                      <a:lnTo>
                        <a:pt x="1196" y="85"/>
                      </a:lnTo>
                      <a:lnTo>
                        <a:pt x="1195" y="90"/>
                      </a:lnTo>
                      <a:lnTo>
                        <a:pt x="1195" y="94"/>
                      </a:lnTo>
                      <a:lnTo>
                        <a:pt x="1195" y="100"/>
                      </a:lnTo>
                      <a:lnTo>
                        <a:pt x="1196" y="104"/>
                      </a:lnTo>
                      <a:lnTo>
                        <a:pt x="1198" y="112"/>
                      </a:lnTo>
                      <a:lnTo>
                        <a:pt x="1202" y="120"/>
                      </a:lnTo>
                      <a:lnTo>
                        <a:pt x="1208" y="126"/>
                      </a:lnTo>
                      <a:lnTo>
                        <a:pt x="1214" y="131"/>
                      </a:lnTo>
                      <a:lnTo>
                        <a:pt x="1218" y="132"/>
                      </a:lnTo>
                      <a:lnTo>
                        <a:pt x="1222" y="134"/>
                      </a:lnTo>
                      <a:lnTo>
                        <a:pt x="1225" y="135"/>
                      </a:lnTo>
                      <a:lnTo>
                        <a:pt x="1230" y="135"/>
                      </a:lnTo>
                      <a:lnTo>
                        <a:pt x="1238" y="134"/>
                      </a:lnTo>
                      <a:lnTo>
                        <a:pt x="1247" y="133"/>
                      </a:lnTo>
                      <a:lnTo>
                        <a:pt x="1255" y="131"/>
                      </a:lnTo>
                      <a:lnTo>
                        <a:pt x="1263" y="128"/>
                      </a:lnTo>
                      <a:lnTo>
                        <a:pt x="1278" y="122"/>
                      </a:lnTo>
                      <a:lnTo>
                        <a:pt x="1296" y="117"/>
                      </a:lnTo>
                      <a:lnTo>
                        <a:pt x="1298" y="119"/>
                      </a:lnTo>
                      <a:lnTo>
                        <a:pt x="1300" y="120"/>
                      </a:lnTo>
                      <a:lnTo>
                        <a:pt x="1303" y="122"/>
                      </a:lnTo>
                      <a:lnTo>
                        <a:pt x="1308" y="123"/>
                      </a:lnTo>
                      <a:lnTo>
                        <a:pt x="1319" y="124"/>
                      </a:lnTo>
                      <a:lnTo>
                        <a:pt x="1331" y="124"/>
                      </a:lnTo>
                      <a:lnTo>
                        <a:pt x="1343" y="123"/>
                      </a:lnTo>
                      <a:lnTo>
                        <a:pt x="1355" y="121"/>
                      </a:lnTo>
                      <a:lnTo>
                        <a:pt x="1367" y="119"/>
                      </a:lnTo>
                      <a:lnTo>
                        <a:pt x="1376" y="117"/>
                      </a:lnTo>
                      <a:lnTo>
                        <a:pt x="1386" y="116"/>
                      </a:lnTo>
                      <a:lnTo>
                        <a:pt x="1397" y="114"/>
                      </a:lnTo>
                      <a:lnTo>
                        <a:pt x="1405" y="112"/>
                      </a:lnTo>
                      <a:lnTo>
                        <a:pt x="1409" y="111"/>
                      </a:lnTo>
                      <a:lnTo>
                        <a:pt x="1424" y="112"/>
                      </a:lnTo>
                      <a:lnTo>
                        <a:pt x="1450" y="117"/>
                      </a:lnTo>
                      <a:lnTo>
                        <a:pt x="1483" y="123"/>
                      </a:lnTo>
                      <a:lnTo>
                        <a:pt x="1520" y="131"/>
                      </a:lnTo>
                      <a:lnTo>
                        <a:pt x="1557" y="140"/>
                      </a:lnTo>
                      <a:lnTo>
                        <a:pt x="1592" y="149"/>
                      </a:lnTo>
                      <a:lnTo>
                        <a:pt x="1621" y="159"/>
                      </a:lnTo>
                      <a:lnTo>
                        <a:pt x="1641" y="166"/>
                      </a:lnTo>
                      <a:lnTo>
                        <a:pt x="1632" y="174"/>
                      </a:lnTo>
                      <a:lnTo>
                        <a:pt x="1623" y="179"/>
                      </a:lnTo>
                      <a:lnTo>
                        <a:pt x="1615" y="183"/>
                      </a:lnTo>
                      <a:lnTo>
                        <a:pt x="1607" y="187"/>
                      </a:lnTo>
                      <a:lnTo>
                        <a:pt x="1601" y="189"/>
                      </a:lnTo>
                      <a:lnTo>
                        <a:pt x="1592" y="193"/>
                      </a:lnTo>
                      <a:lnTo>
                        <a:pt x="1584" y="197"/>
                      </a:lnTo>
                      <a:lnTo>
                        <a:pt x="1574" y="202"/>
                      </a:lnTo>
                      <a:lnTo>
                        <a:pt x="1591" y="209"/>
                      </a:lnTo>
                      <a:lnTo>
                        <a:pt x="1606" y="215"/>
                      </a:lnTo>
                      <a:lnTo>
                        <a:pt x="1621" y="219"/>
                      </a:lnTo>
                      <a:lnTo>
                        <a:pt x="1635" y="222"/>
                      </a:lnTo>
                      <a:lnTo>
                        <a:pt x="1648" y="225"/>
                      </a:lnTo>
                      <a:lnTo>
                        <a:pt x="1662" y="226"/>
                      </a:lnTo>
                      <a:lnTo>
                        <a:pt x="1678" y="227"/>
                      </a:lnTo>
                      <a:lnTo>
                        <a:pt x="1694" y="228"/>
                      </a:lnTo>
                      <a:lnTo>
                        <a:pt x="1711" y="227"/>
                      </a:lnTo>
                      <a:lnTo>
                        <a:pt x="1725" y="224"/>
                      </a:lnTo>
                      <a:lnTo>
                        <a:pt x="1737" y="220"/>
                      </a:lnTo>
                      <a:lnTo>
                        <a:pt x="1749" y="216"/>
                      </a:lnTo>
                      <a:lnTo>
                        <a:pt x="1760" y="211"/>
                      </a:lnTo>
                      <a:lnTo>
                        <a:pt x="1771" y="206"/>
                      </a:lnTo>
                      <a:lnTo>
                        <a:pt x="1782" y="203"/>
                      </a:lnTo>
                      <a:lnTo>
                        <a:pt x="1794" y="202"/>
                      </a:lnTo>
                      <a:lnTo>
                        <a:pt x="1800" y="203"/>
                      </a:lnTo>
                      <a:lnTo>
                        <a:pt x="1805" y="204"/>
                      </a:lnTo>
                      <a:lnTo>
                        <a:pt x="1811" y="206"/>
                      </a:lnTo>
                      <a:lnTo>
                        <a:pt x="1816" y="209"/>
                      </a:lnTo>
                      <a:lnTo>
                        <a:pt x="1825" y="217"/>
                      </a:lnTo>
                      <a:lnTo>
                        <a:pt x="1833" y="225"/>
                      </a:lnTo>
                      <a:lnTo>
                        <a:pt x="1841" y="232"/>
                      </a:lnTo>
                      <a:lnTo>
                        <a:pt x="1849" y="239"/>
                      </a:lnTo>
                      <a:lnTo>
                        <a:pt x="1853" y="242"/>
                      </a:lnTo>
                      <a:lnTo>
                        <a:pt x="1858" y="244"/>
                      </a:lnTo>
                      <a:lnTo>
                        <a:pt x="1862" y="245"/>
                      </a:lnTo>
                      <a:lnTo>
                        <a:pt x="1867" y="246"/>
                      </a:lnTo>
                      <a:lnTo>
                        <a:pt x="1880" y="202"/>
                      </a:lnTo>
                      <a:lnTo>
                        <a:pt x="2006" y="178"/>
                      </a:lnTo>
                      <a:lnTo>
                        <a:pt x="2016" y="179"/>
                      </a:lnTo>
                      <a:lnTo>
                        <a:pt x="2026" y="180"/>
                      </a:lnTo>
                      <a:lnTo>
                        <a:pt x="2035" y="181"/>
                      </a:lnTo>
                      <a:lnTo>
                        <a:pt x="2043" y="183"/>
                      </a:lnTo>
                      <a:lnTo>
                        <a:pt x="2060" y="188"/>
                      </a:lnTo>
                      <a:lnTo>
                        <a:pt x="2076" y="193"/>
                      </a:lnTo>
                      <a:lnTo>
                        <a:pt x="2093" y="199"/>
                      </a:lnTo>
                      <a:lnTo>
                        <a:pt x="2109" y="204"/>
                      </a:lnTo>
                      <a:lnTo>
                        <a:pt x="2118" y="206"/>
                      </a:lnTo>
                      <a:lnTo>
                        <a:pt x="2127" y="207"/>
                      </a:lnTo>
                      <a:lnTo>
                        <a:pt x="2137" y="208"/>
                      </a:lnTo>
                      <a:lnTo>
                        <a:pt x="2147" y="208"/>
                      </a:lnTo>
                      <a:lnTo>
                        <a:pt x="2162" y="208"/>
                      </a:lnTo>
                      <a:lnTo>
                        <a:pt x="2173" y="207"/>
                      </a:lnTo>
                      <a:lnTo>
                        <a:pt x="2183" y="205"/>
                      </a:lnTo>
                      <a:lnTo>
                        <a:pt x="2190" y="202"/>
                      </a:lnTo>
                      <a:lnTo>
                        <a:pt x="2198" y="200"/>
                      </a:lnTo>
                      <a:lnTo>
                        <a:pt x="2206" y="198"/>
                      </a:lnTo>
                      <a:lnTo>
                        <a:pt x="2215" y="197"/>
                      </a:lnTo>
                      <a:lnTo>
                        <a:pt x="2226" y="196"/>
                      </a:lnTo>
                      <a:lnTo>
                        <a:pt x="2235" y="197"/>
                      </a:lnTo>
                      <a:lnTo>
                        <a:pt x="2244" y="199"/>
                      </a:lnTo>
                      <a:lnTo>
                        <a:pt x="2253" y="202"/>
                      </a:lnTo>
                      <a:lnTo>
                        <a:pt x="2261" y="205"/>
                      </a:lnTo>
                      <a:lnTo>
                        <a:pt x="2267" y="209"/>
                      </a:lnTo>
                      <a:lnTo>
                        <a:pt x="2274" y="213"/>
                      </a:lnTo>
                      <a:lnTo>
                        <a:pt x="2280" y="215"/>
                      </a:lnTo>
                      <a:lnTo>
                        <a:pt x="2286" y="216"/>
                      </a:lnTo>
                      <a:lnTo>
                        <a:pt x="2290" y="215"/>
                      </a:lnTo>
                      <a:lnTo>
                        <a:pt x="2296" y="213"/>
                      </a:lnTo>
                      <a:lnTo>
                        <a:pt x="2300" y="211"/>
                      </a:lnTo>
                      <a:lnTo>
                        <a:pt x="2305" y="206"/>
                      </a:lnTo>
                      <a:lnTo>
                        <a:pt x="2309" y="202"/>
                      </a:lnTo>
                      <a:lnTo>
                        <a:pt x="2312" y="197"/>
                      </a:lnTo>
                      <a:lnTo>
                        <a:pt x="2316" y="191"/>
                      </a:lnTo>
                      <a:lnTo>
                        <a:pt x="2319" y="184"/>
                      </a:lnTo>
                      <a:lnTo>
                        <a:pt x="2326" y="183"/>
                      </a:lnTo>
                      <a:lnTo>
                        <a:pt x="2334" y="180"/>
                      </a:lnTo>
                      <a:lnTo>
                        <a:pt x="2339" y="179"/>
                      </a:lnTo>
                      <a:lnTo>
                        <a:pt x="2342" y="177"/>
                      </a:lnTo>
                      <a:lnTo>
                        <a:pt x="2344" y="174"/>
                      </a:lnTo>
                      <a:lnTo>
                        <a:pt x="2345" y="172"/>
                      </a:lnTo>
                      <a:lnTo>
                        <a:pt x="2378" y="172"/>
                      </a:lnTo>
                      <a:lnTo>
                        <a:pt x="2376" y="178"/>
                      </a:lnTo>
                      <a:lnTo>
                        <a:pt x="2372" y="185"/>
                      </a:lnTo>
                      <a:lnTo>
                        <a:pt x="2369" y="189"/>
                      </a:lnTo>
                      <a:lnTo>
                        <a:pt x="2367" y="193"/>
                      </a:lnTo>
                      <a:lnTo>
                        <a:pt x="2366" y="198"/>
                      </a:lnTo>
                      <a:lnTo>
                        <a:pt x="2365" y="202"/>
                      </a:lnTo>
                      <a:lnTo>
                        <a:pt x="2365" y="216"/>
                      </a:lnTo>
                      <a:lnTo>
                        <a:pt x="2365" y="228"/>
                      </a:lnTo>
                      <a:lnTo>
                        <a:pt x="2405" y="228"/>
                      </a:lnTo>
                      <a:lnTo>
                        <a:pt x="2401" y="213"/>
                      </a:lnTo>
                      <a:lnTo>
                        <a:pt x="2400" y="203"/>
                      </a:lnTo>
                      <a:lnTo>
                        <a:pt x="2401" y="195"/>
                      </a:lnTo>
                      <a:lnTo>
                        <a:pt x="2405" y="184"/>
                      </a:lnTo>
                      <a:lnTo>
                        <a:pt x="2430" y="184"/>
                      </a:lnTo>
                      <a:lnTo>
                        <a:pt x="2454" y="182"/>
                      </a:lnTo>
                      <a:lnTo>
                        <a:pt x="2465" y="180"/>
                      </a:lnTo>
                      <a:lnTo>
                        <a:pt x="2476" y="178"/>
                      </a:lnTo>
                      <a:lnTo>
                        <a:pt x="2487" y="175"/>
                      </a:lnTo>
                      <a:lnTo>
                        <a:pt x="2497" y="172"/>
                      </a:lnTo>
                      <a:lnTo>
                        <a:pt x="2506" y="168"/>
                      </a:lnTo>
                      <a:lnTo>
                        <a:pt x="2513" y="164"/>
                      </a:lnTo>
                      <a:lnTo>
                        <a:pt x="2521" y="159"/>
                      </a:lnTo>
                      <a:lnTo>
                        <a:pt x="2526" y="153"/>
                      </a:lnTo>
                      <a:lnTo>
                        <a:pt x="2532" y="146"/>
                      </a:lnTo>
                      <a:lnTo>
                        <a:pt x="2535" y="139"/>
                      </a:lnTo>
                      <a:lnTo>
                        <a:pt x="2537" y="131"/>
                      </a:lnTo>
                      <a:lnTo>
                        <a:pt x="2539" y="123"/>
                      </a:lnTo>
                      <a:lnTo>
                        <a:pt x="2532" y="123"/>
                      </a:lnTo>
                      <a:lnTo>
                        <a:pt x="2518" y="123"/>
                      </a:lnTo>
                      <a:lnTo>
                        <a:pt x="2501" y="123"/>
                      </a:lnTo>
                      <a:lnTo>
                        <a:pt x="2491" y="123"/>
                      </a:lnTo>
                      <a:lnTo>
                        <a:pt x="2487" y="120"/>
                      </a:lnTo>
                      <a:lnTo>
                        <a:pt x="2483" y="115"/>
                      </a:lnTo>
                      <a:lnTo>
                        <a:pt x="2479" y="110"/>
                      </a:lnTo>
                      <a:lnTo>
                        <a:pt x="2477" y="105"/>
                      </a:lnTo>
                      <a:lnTo>
                        <a:pt x="2473" y="93"/>
                      </a:lnTo>
                      <a:lnTo>
                        <a:pt x="2472" y="85"/>
                      </a:lnTo>
                      <a:lnTo>
                        <a:pt x="2473" y="81"/>
                      </a:lnTo>
                      <a:lnTo>
                        <a:pt x="2476" y="75"/>
                      </a:lnTo>
                      <a:lnTo>
                        <a:pt x="2480" y="69"/>
                      </a:lnTo>
                      <a:lnTo>
                        <a:pt x="2487" y="62"/>
                      </a:lnTo>
                      <a:lnTo>
                        <a:pt x="2495" y="55"/>
                      </a:lnTo>
                      <a:lnTo>
                        <a:pt x="2503" y="48"/>
                      </a:lnTo>
                      <a:lnTo>
                        <a:pt x="2512" y="40"/>
                      </a:lnTo>
                      <a:lnTo>
                        <a:pt x="2523" y="33"/>
                      </a:lnTo>
                      <a:lnTo>
                        <a:pt x="2534" y="26"/>
                      </a:lnTo>
                      <a:lnTo>
                        <a:pt x="2545" y="20"/>
                      </a:lnTo>
                      <a:lnTo>
                        <a:pt x="2556" y="15"/>
                      </a:lnTo>
                      <a:lnTo>
                        <a:pt x="2567" y="10"/>
                      </a:lnTo>
                      <a:lnTo>
                        <a:pt x="2577" y="6"/>
                      </a:lnTo>
                      <a:lnTo>
                        <a:pt x="2587" y="2"/>
                      </a:lnTo>
                      <a:lnTo>
                        <a:pt x="2597" y="0"/>
                      </a:lnTo>
                      <a:lnTo>
                        <a:pt x="2604" y="0"/>
                      </a:lnTo>
                      <a:lnTo>
                        <a:pt x="2611" y="0"/>
                      </a:lnTo>
                      <a:lnTo>
                        <a:pt x="2621" y="0"/>
                      </a:lnTo>
                      <a:lnTo>
                        <a:pt x="2631" y="0"/>
                      </a:lnTo>
                      <a:lnTo>
                        <a:pt x="2637" y="0"/>
                      </a:lnTo>
                      <a:lnTo>
                        <a:pt x="2638" y="8"/>
                      </a:lnTo>
                      <a:lnTo>
                        <a:pt x="2638" y="16"/>
                      </a:lnTo>
                      <a:lnTo>
                        <a:pt x="2640" y="24"/>
                      </a:lnTo>
                      <a:lnTo>
                        <a:pt x="2642" y="30"/>
                      </a:lnTo>
                      <a:lnTo>
                        <a:pt x="2646" y="42"/>
                      </a:lnTo>
                      <a:lnTo>
                        <a:pt x="2651" y="53"/>
                      </a:lnTo>
                      <a:lnTo>
                        <a:pt x="2656" y="62"/>
                      </a:lnTo>
                      <a:lnTo>
                        <a:pt x="2660" y="71"/>
                      </a:lnTo>
                      <a:lnTo>
                        <a:pt x="2663" y="81"/>
                      </a:lnTo>
                      <a:lnTo>
                        <a:pt x="2664" y="91"/>
                      </a:lnTo>
                      <a:lnTo>
                        <a:pt x="2664" y="95"/>
                      </a:lnTo>
                      <a:lnTo>
                        <a:pt x="2663" y="97"/>
                      </a:lnTo>
                      <a:lnTo>
                        <a:pt x="2660" y="100"/>
                      </a:lnTo>
                      <a:lnTo>
                        <a:pt x="2658" y="101"/>
                      </a:lnTo>
                      <a:lnTo>
                        <a:pt x="2652" y="103"/>
                      </a:lnTo>
                      <a:lnTo>
                        <a:pt x="2644" y="105"/>
                      </a:lnTo>
                      <a:lnTo>
                        <a:pt x="2635" y="106"/>
                      </a:lnTo>
                      <a:lnTo>
                        <a:pt x="2627" y="108"/>
                      </a:lnTo>
                      <a:lnTo>
                        <a:pt x="2624" y="109"/>
                      </a:lnTo>
                      <a:lnTo>
                        <a:pt x="2622" y="111"/>
                      </a:lnTo>
                      <a:lnTo>
                        <a:pt x="2620" y="114"/>
                      </a:lnTo>
                      <a:lnTo>
                        <a:pt x="2618" y="117"/>
                      </a:lnTo>
                      <a:lnTo>
                        <a:pt x="2627" y="118"/>
                      </a:lnTo>
                      <a:lnTo>
                        <a:pt x="2637" y="120"/>
                      </a:lnTo>
                      <a:lnTo>
                        <a:pt x="2647" y="122"/>
                      </a:lnTo>
                      <a:lnTo>
                        <a:pt x="2657" y="123"/>
                      </a:lnTo>
                      <a:lnTo>
                        <a:pt x="2653" y="127"/>
                      </a:lnTo>
                      <a:lnTo>
                        <a:pt x="2649" y="132"/>
                      </a:lnTo>
                      <a:lnTo>
                        <a:pt x="2647" y="137"/>
                      </a:lnTo>
                      <a:lnTo>
                        <a:pt x="2646" y="142"/>
                      </a:lnTo>
                      <a:lnTo>
                        <a:pt x="2644" y="153"/>
                      </a:lnTo>
                      <a:lnTo>
                        <a:pt x="2644" y="166"/>
                      </a:lnTo>
                      <a:lnTo>
                        <a:pt x="2645" y="168"/>
                      </a:lnTo>
                      <a:lnTo>
                        <a:pt x="2646" y="169"/>
                      </a:lnTo>
                      <a:lnTo>
                        <a:pt x="2648" y="169"/>
                      </a:lnTo>
                      <a:lnTo>
                        <a:pt x="2652" y="168"/>
                      </a:lnTo>
                      <a:lnTo>
                        <a:pt x="2658" y="167"/>
                      </a:lnTo>
                      <a:lnTo>
                        <a:pt x="2664" y="166"/>
                      </a:lnTo>
                      <a:lnTo>
                        <a:pt x="2664" y="160"/>
                      </a:lnTo>
                      <a:lnTo>
                        <a:pt x="2664" y="153"/>
                      </a:lnTo>
                      <a:lnTo>
                        <a:pt x="2672" y="151"/>
                      </a:lnTo>
                      <a:lnTo>
                        <a:pt x="2680" y="148"/>
                      </a:lnTo>
                      <a:lnTo>
                        <a:pt x="2685" y="145"/>
                      </a:lnTo>
                      <a:lnTo>
                        <a:pt x="2689" y="142"/>
                      </a:lnTo>
                      <a:lnTo>
                        <a:pt x="2692" y="139"/>
                      </a:lnTo>
                      <a:lnTo>
                        <a:pt x="2696" y="137"/>
                      </a:lnTo>
                      <a:lnTo>
                        <a:pt x="2700" y="135"/>
                      </a:lnTo>
                      <a:lnTo>
                        <a:pt x="2704" y="135"/>
                      </a:lnTo>
                      <a:lnTo>
                        <a:pt x="2709" y="137"/>
                      </a:lnTo>
                      <a:lnTo>
                        <a:pt x="2715" y="138"/>
                      </a:lnTo>
                      <a:lnTo>
                        <a:pt x="2724" y="139"/>
                      </a:lnTo>
                      <a:lnTo>
                        <a:pt x="2733" y="140"/>
                      </a:lnTo>
                      <a:lnTo>
                        <a:pt x="2749" y="141"/>
                      </a:lnTo>
                      <a:lnTo>
                        <a:pt x="2757" y="141"/>
                      </a:lnTo>
                      <a:lnTo>
                        <a:pt x="2752" y="153"/>
                      </a:lnTo>
                      <a:lnTo>
                        <a:pt x="2745" y="164"/>
                      </a:lnTo>
                      <a:lnTo>
                        <a:pt x="2738" y="173"/>
                      </a:lnTo>
                      <a:lnTo>
                        <a:pt x="2731" y="180"/>
                      </a:lnTo>
                      <a:lnTo>
                        <a:pt x="2723" y="188"/>
                      </a:lnTo>
                      <a:lnTo>
                        <a:pt x="2716" y="196"/>
                      </a:lnTo>
                      <a:lnTo>
                        <a:pt x="2710" y="204"/>
                      </a:lnTo>
                      <a:lnTo>
                        <a:pt x="2704" y="216"/>
                      </a:lnTo>
                      <a:lnTo>
                        <a:pt x="2712" y="217"/>
                      </a:lnTo>
                      <a:lnTo>
                        <a:pt x="2719" y="218"/>
                      </a:lnTo>
                      <a:lnTo>
                        <a:pt x="2725" y="218"/>
                      </a:lnTo>
                      <a:lnTo>
                        <a:pt x="2732" y="218"/>
                      </a:lnTo>
                      <a:lnTo>
                        <a:pt x="2744" y="216"/>
                      </a:lnTo>
                      <a:lnTo>
                        <a:pt x="2750" y="216"/>
                      </a:lnTo>
                      <a:lnTo>
                        <a:pt x="2780" y="194"/>
                      </a:lnTo>
                      <a:lnTo>
                        <a:pt x="2810" y="172"/>
                      </a:lnTo>
                      <a:lnTo>
                        <a:pt x="2817" y="167"/>
                      </a:lnTo>
                      <a:lnTo>
                        <a:pt x="2825" y="163"/>
                      </a:lnTo>
                      <a:lnTo>
                        <a:pt x="2834" y="159"/>
                      </a:lnTo>
                      <a:lnTo>
                        <a:pt x="2843" y="155"/>
                      </a:lnTo>
                      <a:lnTo>
                        <a:pt x="2853" y="151"/>
                      </a:lnTo>
                      <a:lnTo>
                        <a:pt x="2862" y="149"/>
                      </a:lnTo>
                      <a:lnTo>
                        <a:pt x="2872" y="147"/>
                      </a:lnTo>
                      <a:lnTo>
                        <a:pt x="2883" y="147"/>
                      </a:lnTo>
                      <a:lnTo>
                        <a:pt x="2884" y="139"/>
                      </a:lnTo>
                      <a:lnTo>
                        <a:pt x="2885" y="132"/>
                      </a:lnTo>
                      <a:lnTo>
                        <a:pt x="2888" y="126"/>
                      </a:lnTo>
                      <a:lnTo>
                        <a:pt x="2891" y="121"/>
                      </a:lnTo>
                      <a:lnTo>
                        <a:pt x="2895" y="116"/>
                      </a:lnTo>
                      <a:lnTo>
                        <a:pt x="2900" y="111"/>
                      </a:lnTo>
                      <a:lnTo>
                        <a:pt x="2905" y="107"/>
                      </a:lnTo>
                      <a:lnTo>
                        <a:pt x="2912" y="104"/>
                      </a:lnTo>
                      <a:lnTo>
                        <a:pt x="2918" y="101"/>
                      </a:lnTo>
                      <a:lnTo>
                        <a:pt x="2925" y="98"/>
                      </a:lnTo>
                      <a:lnTo>
                        <a:pt x="2932" y="96"/>
                      </a:lnTo>
                      <a:lnTo>
                        <a:pt x="2939" y="94"/>
                      </a:lnTo>
                      <a:lnTo>
                        <a:pt x="2955" y="92"/>
                      </a:lnTo>
                      <a:lnTo>
                        <a:pt x="2970" y="91"/>
                      </a:lnTo>
                      <a:lnTo>
                        <a:pt x="2978" y="92"/>
                      </a:lnTo>
                      <a:lnTo>
                        <a:pt x="2984" y="93"/>
                      </a:lnTo>
                      <a:lnTo>
                        <a:pt x="2993" y="95"/>
                      </a:lnTo>
                      <a:lnTo>
                        <a:pt x="3001" y="98"/>
                      </a:lnTo>
                      <a:lnTo>
                        <a:pt x="3008" y="101"/>
                      </a:lnTo>
                      <a:lnTo>
                        <a:pt x="3017" y="103"/>
                      </a:lnTo>
                      <a:lnTo>
                        <a:pt x="3026" y="104"/>
                      </a:lnTo>
                      <a:lnTo>
                        <a:pt x="3036" y="105"/>
                      </a:lnTo>
                      <a:lnTo>
                        <a:pt x="3036" y="110"/>
                      </a:lnTo>
                      <a:lnTo>
                        <a:pt x="3036" y="117"/>
                      </a:lnTo>
                      <a:lnTo>
                        <a:pt x="3036" y="126"/>
                      </a:lnTo>
                      <a:lnTo>
                        <a:pt x="3036" y="135"/>
                      </a:lnTo>
                      <a:lnTo>
                        <a:pt x="3036" y="139"/>
                      </a:lnTo>
                      <a:lnTo>
                        <a:pt x="3035" y="143"/>
                      </a:lnTo>
                      <a:lnTo>
                        <a:pt x="3033" y="147"/>
                      </a:lnTo>
                      <a:lnTo>
                        <a:pt x="3030" y="150"/>
                      </a:lnTo>
                      <a:lnTo>
                        <a:pt x="3025" y="157"/>
                      </a:lnTo>
                      <a:lnTo>
                        <a:pt x="3018" y="162"/>
                      </a:lnTo>
                      <a:lnTo>
                        <a:pt x="3003" y="170"/>
                      </a:lnTo>
                      <a:lnTo>
                        <a:pt x="2990" y="178"/>
                      </a:lnTo>
                      <a:lnTo>
                        <a:pt x="2982" y="196"/>
                      </a:lnTo>
                      <a:lnTo>
                        <a:pt x="2973" y="214"/>
                      </a:lnTo>
                      <a:lnTo>
                        <a:pt x="2968" y="222"/>
                      </a:lnTo>
                      <a:lnTo>
                        <a:pt x="2963" y="229"/>
                      </a:lnTo>
                      <a:lnTo>
                        <a:pt x="2958" y="236"/>
                      </a:lnTo>
                      <a:lnTo>
                        <a:pt x="2951" y="243"/>
                      </a:lnTo>
                      <a:lnTo>
                        <a:pt x="2945" y="249"/>
                      </a:lnTo>
                      <a:lnTo>
                        <a:pt x="2938" y="254"/>
                      </a:lnTo>
                      <a:lnTo>
                        <a:pt x="2931" y="259"/>
                      </a:lnTo>
                      <a:lnTo>
                        <a:pt x="2923" y="263"/>
                      </a:lnTo>
                      <a:lnTo>
                        <a:pt x="2914" y="267"/>
                      </a:lnTo>
                      <a:lnTo>
                        <a:pt x="2904" y="269"/>
                      </a:lnTo>
                      <a:lnTo>
                        <a:pt x="2894" y="271"/>
                      </a:lnTo>
                      <a:lnTo>
                        <a:pt x="2883" y="271"/>
                      </a:lnTo>
                      <a:lnTo>
                        <a:pt x="2878" y="271"/>
                      </a:lnTo>
                      <a:lnTo>
                        <a:pt x="2872" y="270"/>
                      </a:lnTo>
                      <a:lnTo>
                        <a:pt x="2867" y="268"/>
                      </a:lnTo>
                      <a:lnTo>
                        <a:pt x="2861" y="266"/>
                      </a:lnTo>
                      <a:lnTo>
                        <a:pt x="2856" y="263"/>
                      </a:lnTo>
                      <a:lnTo>
                        <a:pt x="2850" y="260"/>
                      </a:lnTo>
                      <a:lnTo>
                        <a:pt x="2847" y="256"/>
                      </a:lnTo>
                      <a:lnTo>
                        <a:pt x="2844" y="252"/>
                      </a:lnTo>
                      <a:lnTo>
                        <a:pt x="2838" y="257"/>
                      </a:lnTo>
                      <a:lnTo>
                        <a:pt x="2835" y="264"/>
                      </a:lnTo>
                      <a:lnTo>
                        <a:pt x="2834" y="268"/>
                      </a:lnTo>
                      <a:lnTo>
                        <a:pt x="2834" y="272"/>
                      </a:lnTo>
                      <a:lnTo>
                        <a:pt x="2835" y="275"/>
                      </a:lnTo>
                      <a:lnTo>
                        <a:pt x="2837" y="277"/>
                      </a:lnTo>
                      <a:lnTo>
                        <a:pt x="2829" y="278"/>
                      </a:lnTo>
                      <a:lnTo>
                        <a:pt x="2823" y="279"/>
                      </a:lnTo>
                      <a:lnTo>
                        <a:pt x="2817" y="281"/>
                      </a:lnTo>
                      <a:lnTo>
                        <a:pt x="2811" y="283"/>
                      </a:lnTo>
                      <a:lnTo>
                        <a:pt x="2805" y="285"/>
                      </a:lnTo>
                      <a:lnTo>
                        <a:pt x="2801" y="287"/>
                      </a:lnTo>
                      <a:lnTo>
                        <a:pt x="2795" y="289"/>
                      </a:lnTo>
                      <a:lnTo>
                        <a:pt x="2790" y="289"/>
                      </a:lnTo>
                      <a:lnTo>
                        <a:pt x="2783" y="288"/>
                      </a:lnTo>
                      <a:lnTo>
                        <a:pt x="2777" y="286"/>
                      </a:lnTo>
                      <a:lnTo>
                        <a:pt x="2770" y="283"/>
                      </a:lnTo>
                      <a:lnTo>
                        <a:pt x="2765" y="279"/>
                      </a:lnTo>
                      <a:lnTo>
                        <a:pt x="2754" y="271"/>
                      </a:lnTo>
                      <a:lnTo>
                        <a:pt x="2744" y="264"/>
                      </a:lnTo>
                      <a:lnTo>
                        <a:pt x="2730" y="272"/>
                      </a:lnTo>
                      <a:lnTo>
                        <a:pt x="2717" y="281"/>
                      </a:lnTo>
                      <a:lnTo>
                        <a:pt x="2707" y="290"/>
                      </a:lnTo>
                      <a:lnTo>
                        <a:pt x="2696" y="299"/>
                      </a:lnTo>
                      <a:lnTo>
                        <a:pt x="2685" y="307"/>
                      </a:lnTo>
                      <a:lnTo>
                        <a:pt x="2671" y="313"/>
                      </a:lnTo>
                      <a:lnTo>
                        <a:pt x="2664" y="316"/>
                      </a:lnTo>
                      <a:lnTo>
                        <a:pt x="2656" y="318"/>
                      </a:lnTo>
                      <a:lnTo>
                        <a:pt x="2647" y="319"/>
                      </a:lnTo>
                      <a:lnTo>
                        <a:pt x="2637" y="319"/>
                      </a:lnTo>
                      <a:lnTo>
                        <a:pt x="2626" y="319"/>
                      </a:lnTo>
                      <a:lnTo>
                        <a:pt x="2615" y="317"/>
                      </a:lnTo>
                      <a:lnTo>
                        <a:pt x="2602" y="315"/>
                      </a:lnTo>
                      <a:lnTo>
                        <a:pt x="2590" y="312"/>
                      </a:lnTo>
                      <a:lnTo>
                        <a:pt x="2579" y="308"/>
                      </a:lnTo>
                      <a:lnTo>
                        <a:pt x="2569" y="304"/>
                      </a:lnTo>
                      <a:lnTo>
                        <a:pt x="2562" y="300"/>
                      </a:lnTo>
                      <a:lnTo>
                        <a:pt x="2558" y="295"/>
                      </a:lnTo>
                      <a:lnTo>
                        <a:pt x="2518" y="295"/>
                      </a:lnTo>
                      <a:lnTo>
                        <a:pt x="2521" y="303"/>
                      </a:lnTo>
                      <a:lnTo>
                        <a:pt x="2525" y="309"/>
                      </a:lnTo>
                      <a:lnTo>
                        <a:pt x="2530" y="314"/>
                      </a:lnTo>
                      <a:lnTo>
                        <a:pt x="2536" y="318"/>
                      </a:lnTo>
                      <a:lnTo>
                        <a:pt x="2542" y="322"/>
                      </a:lnTo>
                      <a:lnTo>
                        <a:pt x="2550" y="324"/>
                      </a:lnTo>
                      <a:lnTo>
                        <a:pt x="2557" y="326"/>
                      </a:lnTo>
                      <a:lnTo>
                        <a:pt x="2565" y="327"/>
                      </a:lnTo>
                      <a:lnTo>
                        <a:pt x="2601" y="328"/>
                      </a:lnTo>
                      <a:lnTo>
                        <a:pt x="2637" y="326"/>
                      </a:lnTo>
                      <a:lnTo>
                        <a:pt x="2637" y="335"/>
                      </a:lnTo>
                      <a:lnTo>
                        <a:pt x="2638" y="342"/>
                      </a:lnTo>
                      <a:lnTo>
                        <a:pt x="2641" y="349"/>
                      </a:lnTo>
                      <a:lnTo>
                        <a:pt x="2644" y="357"/>
                      </a:lnTo>
                      <a:lnTo>
                        <a:pt x="2619" y="363"/>
                      </a:lnTo>
                      <a:lnTo>
                        <a:pt x="2590" y="371"/>
                      </a:lnTo>
                      <a:lnTo>
                        <a:pt x="2562" y="382"/>
                      </a:lnTo>
                      <a:lnTo>
                        <a:pt x="2531" y="392"/>
                      </a:lnTo>
                      <a:lnTo>
                        <a:pt x="2501" y="402"/>
                      </a:lnTo>
                      <a:lnTo>
                        <a:pt x="2473" y="410"/>
                      </a:lnTo>
                      <a:lnTo>
                        <a:pt x="2458" y="414"/>
                      </a:lnTo>
                      <a:lnTo>
                        <a:pt x="2444" y="416"/>
                      </a:lnTo>
                      <a:lnTo>
                        <a:pt x="2431" y="418"/>
                      </a:lnTo>
                      <a:lnTo>
                        <a:pt x="2419" y="418"/>
                      </a:lnTo>
                      <a:lnTo>
                        <a:pt x="2339" y="400"/>
                      </a:lnTo>
                      <a:lnTo>
                        <a:pt x="2319" y="400"/>
                      </a:lnTo>
                      <a:lnTo>
                        <a:pt x="2340" y="408"/>
                      </a:lnTo>
                      <a:lnTo>
                        <a:pt x="2361" y="416"/>
                      </a:lnTo>
                      <a:lnTo>
                        <a:pt x="2372" y="420"/>
                      </a:lnTo>
                      <a:lnTo>
                        <a:pt x="2382" y="425"/>
                      </a:lnTo>
                      <a:lnTo>
                        <a:pt x="2390" y="430"/>
                      </a:lnTo>
                      <a:lnTo>
                        <a:pt x="2398" y="437"/>
                      </a:lnTo>
                      <a:lnTo>
                        <a:pt x="2394" y="444"/>
                      </a:lnTo>
                      <a:lnTo>
                        <a:pt x="2388" y="449"/>
                      </a:lnTo>
                      <a:lnTo>
                        <a:pt x="2384" y="454"/>
                      </a:lnTo>
                      <a:lnTo>
                        <a:pt x="2378" y="457"/>
                      </a:lnTo>
                      <a:lnTo>
                        <a:pt x="2373" y="461"/>
                      </a:lnTo>
                      <a:lnTo>
                        <a:pt x="2368" y="463"/>
                      </a:lnTo>
                      <a:lnTo>
                        <a:pt x="2363" y="465"/>
                      </a:lnTo>
                      <a:lnTo>
                        <a:pt x="2357" y="467"/>
                      </a:lnTo>
                      <a:lnTo>
                        <a:pt x="2333" y="471"/>
                      </a:lnTo>
                      <a:lnTo>
                        <a:pt x="2306" y="474"/>
                      </a:lnTo>
                      <a:lnTo>
                        <a:pt x="2296" y="477"/>
                      </a:lnTo>
                      <a:lnTo>
                        <a:pt x="2286" y="481"/>
                      </a:lnTo>
                      <a:lnTo>
                        <a:pt x="2277" y="486"/>
                      </a:lnTo>
                      <a:lnTo>
                        <a:pt x="2268" y="492"/>
                      </a:lnTo>
                      <a:lnTo>
                        <a:pt x="2260" y="497"/>
                      </a:lnTo>
                      <a:lnTo>
                        <a:pt x="2251" y="501"/>
                      </a:lnTo>
                      <a:lnTo>
                        <a:pt x="2242" y="504"/>
                      </a:lnTo>
                      <a:lnTo>
                        <a:pt x="2232" y="505"/>
                      </a:lnTo>
                      <a:lnTo>
                        <a:pt x="2232" y="517"/>
                      </a:lnTo>
                      <a:lnTo>
                        <a:pt x="2232" y="529"/>
                      </a:lnTo>
                      <a:lnTo>
                        <a:pt x="2220" y="532"/>
                      </a:lnTo>
                      <a:lnTo>
                        <a:pt x="2208" y="537"/>
                      </a:lnTo>
                      <a:lnTo>
                        <a:pt x="2194" y="542"/>
                      </a:lnTo>
                      <a:lnTo>
                        <a:pt x="2181" y="550"/>
                      </a:lnTo>
                      <a:lnTo>
                        <a:pt x="2166" y="559"/>
                      </a:lnTo>
                      <a:lnTo>
                        <a:pt x="2151" y="568"/>
                      </a:lnTo>
                      <a:lnTo>
                        <a:pt x="2138" y="578"/>
                      </a:lnTo>
                      <a:lnTo>
                        <a:pt x="2123" y="588"/>
                      </a:lnTo>
                      <a:lnTo>
                        <a:pt x="2110" y="601"/>
                      </a:lnTo>
                      <a:lnTo>
                        <a:pt x="2098" y="613"/>
                      </a:lnTo>
                      <a:lnTo>
                        <a:pt x="2087" y="625"/>
                      </a:lnTo>
                      <a:lnTo>
                        <a:pt x="2078" y="637"/>
                      </a:lnTo>
                      <a:lnTo>
                        <a:pt x="2071" y="650"/>
                      </a:lnTo>
                      <a:lnTo>
                        <a:pt x="2064" y="664"/>
                      </a:lnTo>
                      <a:lnTo>
                        <a:pt x="2062" y="670"/>
                      </a:lnTo>
                      <a:lnTo>
                        <a:pt x="2061" y="677"/>
                      </a:lnTo>
                      <a:lnTo>
                        <a:pt x="2060" y="683"/>
                      </a:lnTo>
                      <a:lnTo>
                        <a:pt x="2060" y="689"/>
                      </a:lnTo>
                      <a:lnTo>
                        <a:pt x="2106" y="689"/>
                      </a:lnTo>
                      <a:lnTo>
                        <a:pt x="2104" y="714"/>
                      </a:lnTo>
                      <a:lnTo>
                        <a:pt x="2102" y="736"/>
                      </a:lnTo>
                      <a:lnTo>
                        <a:pt x="2100" y="745"/>
                      </a:lnTo>
                      <a:lnTo>
                        <a:pt x="2100" y="753"/>
                      </a:lnTo>
                      <a:lnTo>
                        <a:pt x="2102" y="757"/>
                      </a:lnTo>
                      <a:lnTo>
                        <a:pt x="2103" y="759"/>
                      </a:lnTo>
                      <a:lnTo>
                        <a:pt x="2104" y="762"/>
                      </a:lnTo>
                      <a:lnTo>
                        <a:pt x="2106" y="763"/>
                      </a:lnTo>
                      <a:lnTo>
                        <a:pt x="2086" y="776"/>
                      </a:lnTo>
                      <a:lnTo>
                        <a:pt x="2087" y="780"/>
                      </a:lnTo>
                      <a:lnTo>
                        <a:pt x="2089" y="784"/>
                      </a:lnTo>
                      <a:lnTo>
                        <a:pt x="2093" y="787"/>
                      </a:lnTo>
                      <a:lnTo>
                        <a:pt x="2097" y="790"/>
                      </a:lnTo>
                      <a:lnTo>
                        <a:pt x="2106" y="793"/>
                      </a:lnTo>
                      <a:lnTo>
                        <a:pt x="2112" y="794"/>
                      </a:lnTo>
                      <a:lnTo>
                        <a:pt x="2193" y="776"/>
                      </a:lnTo>
                      <a:lnTo>
                        <a:pt x="2204" y="782"/>
                      </a:lnTo>
                      <a:lnTo>
                        <a:pt x="2214" y="789"/>
                      </a:lnTo>
                      <a:lnTo>
                        <a:pt x="2223" y="796"/>
                      </a:lnTo>
                      <a:lnTo>
                        <a:pt x="2232" y="803"/>
                      </a:lnTo>
                      <a:lnTo>
                        <a:pt x="2250" y="819"/>
                      </a:lnTo>
                      <a:lnTo>
                        <a:pt x="2266" y="836"/>
                      </a:lnTo>
                      <a:lnTo>
                        <a:pt x="2284" y="852"/>
                      </a:lnTo>
                      <a:lnTo>
                        <a:pt x="2301" y="866"/>
                      </a:lnTo>
                      <a:lnTo>
                        <a:pt x="2311" y="872"/>
                      </a:lnTo>
                      <a:lnTo>
                        <a:pt x="2322" y="878"/>
                      </a:lnTo>
                      <a:lnTo>
                        <a:pt x="2333" y="883"/>
                      </a:lnTo>
                      <a:lnTo>
                        <a:pt x="2345" y="887"/>
                      </a:lnTo>
                      <a:lnTo>
                        <a:pt x="2345" y="891"/>
                      </a:lnTo>
                      <a:lnTo>
                        <a:pt x="2346" y="895"/>
                      </a:lnTo>
                      <a:lnTo>
                        <a:pt x="2347" y="898"/>
                      </a:lnTo>
                      <a:lnTo>
                        <a:pt x="2350" y="901"/>
                      </a:lnTo>
                      <a:lnTo>
                        <a:pt x="2352" y="903"/>
                      </a:lnTo>
                      <a:lnTo>
                        <a:pt x="2354" y="905"/>
                      </a:lnTo>
                      <a:lnTo>
                        <a:pt x="2356" y="906"/>
                      </a:lnTo>
                      <a:lnTo>
                        <a:pt x="2360" y="907"/>
                      </a:lnTo>
                      <a:lnTo>
                        <a:pt x="2367" y="909"/>
                      </a:lnTo>
                      <a:lnTo>
                        <a:pt x="2375" y="908"/>
                      </a:lnTo>
                      <a:lnTo>
                        <a:pt x="2383" y="907"/>
                      </a:lnTo>
                      <a:lnTo>
                        <a:pt x="2391" y="905"/>
                      </a:lnTo>
                      <a:lnTo>
                        <a:pt x="2409" y="900"/>
                      </a:lnTo>
                      <a:lnTo>
                        <a:pt x="2423" y="894"/>
                      </a:lnTo>
                      <a:lnTo>
                        <a:pt x="2434" y="889"/>
                      </a:lnTo>
                      <a:lnTo>
                        <a:pt x="2439" y="887"/>
                      </a:lnTo>
                      <a:lnTo>
                        <a:pt x="2485" y="905"/>
                      </a:lnTo>
                      <a:lnTo>
                        <a:pt x="2479" y="917"/>
                      </a:lnTo>
                      <a:lnTo>
                        <a:pt x="2474" y="925"/>
                      </a:lnTo>
                      <a:lnTo>
                        <a:pt x="2467" y="931"/>
                      </a:lnTo>
                      <a:lnTo>
                        <a:pt x="2458" y="936"/>
                      </a:lnTo>
                      <a:lnTo>
                        <a:pt x="2472" y="949"/>
                      </a:lnTo>
                      <a:lnTo>
                        <a:pt x="2461" y="971"/>
                      </a:lnTo>
                      <a:lnTo>
                        <a:pt x="2450" y="995"/>
                      </a:lnTo>
                      <a:lnTo>
                        <a:pt x="2445" y="1006"/>
                      </a:lnTo>
                      <a:lnTo>
                        <a:pt x="2442" y="1018"/>
                      </a:lnTo>
                      <a:lnTo>
                        <a:pt x="2440" y="1029"/>
                      </a:lnTo>
                      <a:lnTo>
                        <a:pt x="2439" y="1040"/>
                      </a:lnTo>
                      <a:lnTo>
                        <a:pt x="2440" y="1049"/>
                      </a:lnTo>
                      <a:lnTo>
                        <a:pt x="2443" y="1059"/>
                      </a:lnTo>
                      <a:lnTo>
                        <a:pt x="2447" y="1070"/>
                      </a:lnTo>
                      <a:lnTo>
                        <a:pt x="2454" y="1081"/>
                      </a:lnTo>
                      <a:lnTo>
                        <a:pt x="2462" y="1092"/>
                      </a:lnTo>
                      <a:lnTo>
                        <a:pt x="2469" y="1101"/>
                      </a:lnTo>
                      <a:lnTo>
                        <a:pt x="2473" y="1104"/>
                      </a:lnTo>
                      <a:lnTo>
                        <a:pt x="2477" y="1107"/>
                      </a:lnTo>
                      <a:lnTo>
                        <a:pt x="2481" y="1108"/>
                      </a:lnTo>
                      <a:lnTo>
                        <a:pt x="2485" y="1109"/>
                      </a:lnTo>
                      <a:lnTo>
                        <a:pt x="2487" y="1114"/>
                      </a:lnTo>
                      <a:lnTo>
                        <a:pt x="2492" y="1121"/>
                      </a:lnTo>
                      <a:lnTo>
                        <a:pt x="2499" y="1128"/>
                      </a:lnTo>
                      <a:lnTo>
                        <a:pt x="2504" y="1133"/>
                      </a:lnTo>
                      <a:lnTo>
                        <a:pt x="2528" y="1113"/>
                      </a:lnTo>
                      <a:lnTo>
                        <a:pt x="2548" y="1091"/>
                      </a:lnTo>
                      <a:lnTo>
                        <a:pt x="2559" y="1080"/>
                      </a:lnTo>
                      <a:lnTo>
                        <a:pt x="2569" y="1068"/>
                      </a:lnTo>
                      <a:lnTo>
                        <a:pt x="2578" y="1057"/>
                      </a:lnTo>
                      <a:lnTo>
                        <a:pt x="2587" y="1043"/>
                      </a:lnTo>
                      <a:lnTo>
                        <a:pt x="2595" y="1031"/>
                      </a:lnTo>
                      <a:lnTo>
                        <a:pt x="2602" y="1017"/>
                      </a:lnTo>
                      <a:lnTo>
                        <a:pt x="2609" y="1003"/>
                      </a:lnTo>
                      <a:lnTo>
                        <a:pt x="2614" y="987"/>
                      </a:lnTo>
                      <a:lnTo>
                        <a:pt x="2619" y="971"/>
                      </a:lnTo>
                      <a:lnTo>
                        <a:pt x="2622" y="955"/>
                      </a:lnTo>
                      <a:lnTo>
                        <a:pt x="2624" y="937"/>
                      </a:lnTo>
                      <a:lnTo>
                        <a:pt x="2624" y="917"/>
                      </a:lnTo>
                      <a:lnTo>
                        <a:pt x="2638" y="917"/>
                      </a:lnTo>
                      <a:lnTo>
                        <a:pt x="2655" y="914"/>
                      </a:lnTo>
                      <a:lnTo>
                        <a:pt x="2672" y="911"/>
                      </a:lnTo>
                      <a:lnTo>
                        <a:pt x="2690" y="906"/>
                      </a:lnTo>
                      <a:lnTo>
                        <a:pt x="2709" y="900"/>
                      </a:lnTo>
                      <a:lnTo>
                        <a:pt x="2727" y="892"/>
                      </a:lnTo>
                      <a:lnTo>
                        <a:pt x="2746" y="884"/>
                      </a:lnTo>
                      <a:lnTo>
                        <a:pt x="2765" y="873"/>
                      </a:lnTo>
                      <a:lnTo>
                        <a:pt x="2782" y="863"/>
                      </a:lnTo>
                      <a:lnTo>
                        <a:pt x="2798" y="852"/>
                      </a:lnTo>
                      <a:lnTo>
                        <a:pt x="2813" y="840"/>
                      </a:lnTo>
                      <a:lnTo>
                        <a:pt x="2825" y="827"/>
                      </a:lnTo>
                      <a:lnTo>
                        <a:pt x="2831" y="819"/>
                      </a:lnTo>
                      <a:lnTo>
                        <a:pt x="2836" y="813"/>
                      </a:lnTo>
                      <a:lnTo>
                        <a:pt x="2839" y="806"/>
                      </a:lnTo>
                      <a:lnTo>
                        <a:pt x="2844" y="799"/>
                      </a:lnTo>
                      <a:lnTo>
                        <a:pt x="2846" y="792"/>
                      </a:lnTo>
                      <a:lnTo>
                        <a:pt x="2848" y="785"/>
                      </a:lnTo>
                      <a:lnTo>
                        <a:pt x="2849" y="777"/>
                      </a:lnTo>
                      <a:lnTo>
                        <a:pt x="2850" y="770"/>
                      </a:lnTo>
                      <a:lnTo>
                        <a:pt x="2849" y="763"/>
                      </a:lnTo>
                      <a:lnTo>
                        <a:pt x="2848" y="757"/>
                      </a:lnTo>
                      <a:lnTo>
                        <a:pt x="2846" y="752"/>
                      </a:lnTo>
                      <a:lnTo>
                        <a:pt x="2843" y="747"/>
                      </a:lnTo>
                      <a:lnTo>
                        <a:pt x="2835" y="738"/>
                      </a:lnTo>
                      <a:lnTo>
                        <a:pt x="2827" y="731"/>
                      </a:lnTo>
                      <a:lnTo>
                        <a:pt x="2819" y="725"/>
                      </a:lnTo>
                      <a:lnTo>
                        <a:pt x="2811" y="718"/>
                      </a:lnTo>
                      <a:lnTo>
                        <a:pt x="2808" y="715"/>
                      </a:lnTo>
                      <a:lnTo>
                        <a:pt x="2805" y="711"/>
                      </a:lnTo>
                      <a:lnTo>
                        <a:pt x="2804" y="706"/>
                      </a:lnTo>
                      <a:lnTo>
                        <a:pt x="2804" y="702"/>
                      </a:lnTo>
                      <a:lnTo>
                        <a:pt x="2804" y="698"/>
                      </a:lnTo>
                      <a:lnTo>
                        <a:pt x="2808" y="694"/>
                      </a:lnTo>
                      <a:lnTo>
                        <a:pt x="2812" y="688"/>
                      </a:lnTo>
                      <a:lnTo>
                        <a:pt x="2819" y="680"/>
                      </a:lnTo>
                      <a:lnTo>
                        <a:pt x="2833" y="664"/>
                      </a:lnTo>
                      <a:lnTo>
                        <a:pt x="2850" y="645"/>
                      </a:lnTo>
                      <a:lnTo>
                        <a:pt x="2882" y="612"/>
                      </a:lnTo>
                      <a:lnTo>
                        <a:pt x="2896" y="597"/>
                      </a:lnTo>
                      <a:lnTo>
                        <a:pt x="2894" y="593"/>
                      </a:lnTo>
                      <a:lnTo>
                        <a:pt x="2892" y="589"/>
                      </a:lnTo>
                      <a:lnTo>
                        <a:pt x="2891" y="585"/>
                      </a:lnTo>
                      <a:lnTo>
                        <a:pt x="2890" y="581"/>
                      </a:lnTo>
                      <a:lnTo>
                        <a:pt x="2890" y="573"/>
                      </a:lnTo>
                      <a:lnTo>
                        <a:pt x="2892" y="566"/>
                      </a:lnTo>
                      <a:lnTo>
                        <a:pt x="2896" y="558"/>
                      </a:lnTo>
                      <a:lnTo>
                        <a:pt x="2902" y="551"/>
                      </a:lnTo>
                      <a:lnTo>
                        <a:pt x="2909" y="544"/>
                      </a:lnTo>
                      <a:lnTo>
                        <a:pt x="2916" y="535"/>
                      </a:lnTo>
                      <a:lnTo>
                        <a:pt x="2934" y="520"/>
                      </a:lnTo>
                      <a:lnTo>
                        <a:pt x="2951" y="505"/>
                      </a:lnTo>
                      <a:lnTo>
                        <a:pt x="2959" y="498"/>
                      </a:lnTo>
                      <a:lnTo>
                        <a:pt x="2966" y="490"/>
                      </a:lnTo>
                      <a:lnTo>
                        <a:pt x="2972" y="482"/>
                      </a:lnTo>
                      <a:lnTo>
                        <a:pt x="2977" y="474"/>
                      </a:lnTo>
                      <a:lnTo>
                        <a:pt x="3149" y="480"/>
                      </a:lnTo>
                      <a:lnTo>
                        <a:pt x="3149" y="485"/>
                      </a:lnTo>
                      <a:lnTo>
                        <a:pt x="3150" y="490"/>
                      </a:lnTo>
                      <a:lnTo>
                        <a:pt x="3151" y="494"/>
                      </a:lnTo>
                      <a:lnTo>
                        <a:pt x="3153" y="497"/>
                      </a:lnTo>
                      <a:lnTo>
                        <a:pt x="3156" y="500"/>
                      </a:lnTo>
                      <a:lnTo>
                        <a:pt x="3159" y="502"/>
                      </a:lnTo>
                      <a:lnTo>
                        <a:pt x="3161" y="503"/>
                      </a:lnTo>
                      <a:lnTo>
                        <a:pt x="3165" y="504"/>
                      </a:lnTo>
                      <a:lnTo>
                        <a:pt x="3180" y="505"/>
                      </a:lnTo>
                      <a:lnTo>
                        <a:pt x="3196" y="505"/>
                      </a:lnTo>
                      <a:lnTo>
                        <a:pt x="3201" y="509"/>
                      </a:lnTo>
                      <a:lnTo>
                        <a:pt x="3204" y="514"/>
                      </a:lnTo>
                      <a:lnTo>
                        <a:pt x="3208" y="521"/>
                      </a:lnTo>
                      <a:lnTo>
                        <a:pt x="3210" y="529"/>
                      </a:lnTo>
                      <a:lnTo>
                        <a:pt x="3215" y="545"/>
                      </a:lnTo>
                      <a:lnTo>
                        <a:pt x="3216" y="554"/>
                      </a:lnTo>
                      <a:lnTo>
                        <a:pt x="3221" y="556"/>
                      </a:lnTo>
                      <a:lnTo>
                        <a:pt x="3229" y="557"/>
                      </a:lnTo>
                      <a:lnTo>
                        <a:pt x="3238" y="557"/>
                      </a:lnTo>
                      <a:lnTo>
                        <a:pt x="3247" y="557"/>
                      </a:lnTo>
                      <a:lnTo>
                        <a:pt x="3268" y="555"/>
                      </a:lnTo>
                      <a:lnTo>
                        <a:pt x="3288" y="554"/>
                      </a:lnTo>
                      <a:lnTo>
                        <a:pt x="3292" y="566"/>
                      </a:lnTo>
                      <a:lnTo>
                        <a:pt x="3295" y="572"/>
                      </a:lnTo>
                      <a:lnTo>
                        <a:pt x="3288" y="579"/>
                      </a:lnTo>
                      <a:lnTo>
                        <a:pt x="3282" y="585"/>
                      </a:lnTo>
                      <a:lnTo>
                        <a:pt x="3276" y="592"/>
                      </a:lnTo>
                      <a:lnTo>
                        <a:pt x="3272" y="601"/>
                      </a:lnTo>
                      <a:lnTo>
                        <a:pt x="3264" y="616"/>
                      </a:lnTo>
                      <a:lnTo>
                        <a:pt x="3257" y="632"/>
                      </a:lnTo>
                      <a:lnTo>
                        <a:pt x="3251" y="646"/>
                      </a:lnTo>
                      <a:lnTo>
                        <a:pt x="3245" y="660"/>
                      </a:lnTo>
                      <a:lnTo>
                        <a:pt x="3241" y="666"/>
                      </a:lnTo>
                      <a:lnTo>
                        <a:pt x="3238" y="671"/>
                      </a:lnTo>
                      <a:lnTo>
                        <a:pt x="3234" y="675"/>
                      </a:lnTo>
                      <a:lnTo>
                        <a:pt x="3229" y="677"/>
                      </a:lnTo>
                      <a:lnTo>
                        <a:pt x="3238" y="677"/>
                      </a:lnTo>
                      <a:lnTo>
                        <a:pt x="3246" y="677"/>
                      </a:lnTo>
                      <a:lnTo>
                        <a:pt x="3253" y="677"/>
                      </a:lnTo>
                      <a:lnTo>
                        <a:pt x="3262" y="677"/>
                      </a:lnTo>
                      <a:lnTo>
                        <a:pt x="3262" y="683"/>
                      </a:lnTo>
                      <a:lnTo>
                        <a:pt x="3261" y="688"/>
                      </a:lnTo>
                      <a:lnTo>
                        <a:pt x="3259" y="693"/>
                      </a:lnTo>
                      <a:lnTo>
                        <a:pt x="3257" y="697"/>
                      </a:lnTo>
                      <a:lnTo>
                        <a:pt x="3251" y="705"/>
                      </a:lnTo>
                      <a:lnTo>
                        <a:pt x="3245" y="714"/>
                      </a:lnTo>
                      <a:lnTo>
                        <a:pt x="3238" y="721"/>
                      </a:lnTo>
                      <a:lnTo>
                        <a:pt x="3231" y="729"/>
                      </a:lnTo>
                      <a:lnTo>
                        <a:pt x="3226" y="736"/>
                      </a:lnTo>
                      <a:lnTo>
                        <a:pt x="3223" y="745"/>
                      </a:lnTo>
                      <a:lnTo>
                        <a:pt x="3229" y="742"/>
                      </a:lnTo>
                      <a:lnTo>
                        <a:pt x="3237" y="738"/>
                      </a:lnTo>
                      <a:lnTo>
                        <a:pt x="3245" y="734"/>
                      </a:lnTo>
                      <a:lnTo>
                        <a:pt x="3251" y="730"/>
                      </a:lnTo>
                      <a:lnTo>
                        <a:pt x="3264" y="721"/>
                      </a:lnTo>
                      <a:lnTo>
                        <a:pt x="3275" y="715"/>
                      </a:lnTo>
                      <a:lnTo>
                        <a:pt x="3280" y="717"/>
                      </a:lnTo>
                      <a:lnTo>
                        <a:pt x="3284" y="718"/>
                      </a:lnTo>
                      <a:lnTo>
                        <a:pt x="3290" y="718"/>
                      </a:lnTo>
                      <a:lnTo>
                        <a:pt x="3295" y="718"/>
                      </a:lnTo>
                      <a:lnTo>
                        <a:pt x="3307" y="715"/>
                      </a:lnTo>
                      <a:lnTo>
                        <a:pt x="3320" y="709"/>
                      </a:lnTo>
                      <a:lnTo>
                        <a:pt x="3336" y="703"/>
                      </a:lnTo>
                      <a:lnTo>
                        <a:pt x="3351" y="695"/>
                      </a:lnTo>
                      <a:lnTo>
                        <a:pt x="3368" y="685"/>
                      </a:lnTo>
                      <a:lnTo>
                        <a:pt x="3384" y="675"/>
                      </a:lnTo>
                      <a:lnTo>
                        <a:pt x="3417" y="653"/>
                      </a:lnTo>
                      <a:lnTo>
                        <a:pt x="3447" y="632"/>
                      </a:lnTo>
                      <a:lnTo>
                        <a:pt x="3471" y="615"/>
                      </a:lnTo>
                      <a:lnTo>
                        <a:pt x="3488" y="604"/>
                      </a:lnTo>
                      <a:lnTo>
                        <a:pt x="3492" y="613"/>
                      </a:lnTo>
                      <a:lnTo>
                        <a:pt x="3495" y="621"/>
                      </a:lnTo>
                      <a:lnTo>
                        <a:pt x="3496" y="629"/>
                      </a:lnTo>
                      <a:lnTo>
                        <a:pt x="3496" y="637"/>
                      </a:lnTo>
                      <a:lnTo>
                        <a:pt x="3496" y="653"/>
                      </a:lnTo>
                      <a:lnTo>
                        <a:pt x="3495" y="671"/>
                      </a:lnTo>
                      <a:lnTo>
                        <a:pt x="3521" y="671"/>
                      </a:lnTo>
                      <a:lnTo>
                        <a:pt x="3522" y="680"/>
                      </a:lnTo>
                      <a:lnTo>
                        <a:pt x="3523" y="687"/>
                      </a:lnTo>
                      <a:lnTo>
                        <a:pt x="3521" y="692"/>
                      </a:lnTo>
                      <a:lnTo>
                        <a:pt x="3519" y="698"/>
                      </a:lnTo>
                      <a:lnTo>
                        <a:pt x="3514" y="708"/>
                      </a:lnTo>
                      <a:lnTo>
                        <a:pt x="3508" y="721"/>
                      </a:lnTo>
                      <a:lnTo>
                        <a:pt x="3521" y="721"/>
                      </a:lnTo>
                      <a:lnTo>
                        <a:pt x="3534" y="721"/>
                      </a:lnTo>
                      <a:lnTo>
                        <a:pt x="3534" y="732"/>
                      </a:lnTo>
                      <a:lnTo>
                        <a:pt x="3534" y="741"/>
                      </a:lnTo>
                      <a:lnTo>
                        <a:pt x="3534" y="749"/>
                      </a:lnTo>
                      <a:lnTo>
                        <a:pt x="3534" y="757"/>
                      </a:lnTo>
                      <a:lnTo>
                        <a:pt x="3536" y="762"/>
                      </a:lnTo>
                      <a:lnTo>
                        <a:pt x="3540" y="769"/>
                      </a:lnTo>
                      <a:lnTo>
                        <a:pt x="3542" y="772"/>
                      </a:lnTo>
                      <a:lnTo>
                        <a:pt x="3545" y="774"/>
                      </a:lnTo>
                      <a:lnTo>
                        <a:pt x="3550" y="776"/>
                      </a:lnTo>
                      <a:lnTo>
                        <a:pt x="3554" y="776"/>
                      </a:lnTo>
                      <a:lnTo>
                        <a:pt x="3551" y="786"/>
                      </a:lnTo>
                      <a:lnTo>
                        <a:pt x="3548" y="794"/>
                      </a:lnTo>
                      <a:lnTo>
                        <a:pt x="3542" y="800"/>
                      </a:lnTo>
                      <a:lnTo>
                        <a:pt x="3537" y="804"/>
                      </a:lnTo>
                      <a:lnTo>
                        <a:pt x="3526" y="811"/>
                      </a:lnTo>
                      <a:lnTo>
                        <a:pt x="3515" y="818"/>
                      </a:lnTo>
                      <a:lnTo>
                        <a:pt x="3522" y="828"/>
                      </a:lnTo>
                      <a:lnTo>
                        <a:pt x="3530" y="836"/>
                      </a:lnTo>
                      <a:lnTo>
                        <a:pt x="3539" y="844"/>
                      </a:lnTo>
                      <a:lnTo>
                        <a:pt x="3546" y="851"/>
                      </a:lnTo>
                      <a:lnTo>
                        <a:pt x="3556" y="857"/>
                      </a:lnTo>
                      <a:lnTo>
                        <a:pt x="3565" y="863"/>
                      </a:lnTo>
                      <a:lnTo>
                        <a:pt x="3575" y="869"/>
                      </a:lnTo>
                      <a:lnTo>
                        <a:pt x="3584" y="874"/>
                      </a:lnTo>
                      <a:lnTo>
                        <a:pt x="3605" y="885"/>
                      </a:lnTo>
                      <a:lnTo>
                        <a:pt x="3627" y="894"/>
                      </a:lnTo>
                      <a:lnTo>
                        <a:pt x="3650" y="902"/>
                      </a:lnTo>
                      <a:lnTo>
                        <a:pt x="3674" y="911"/>
                      </a:lnTo>
                      <a:lnTo>
                        <a:pt x="3668" y="918"/>
                      </a:lnTo>
                      <a:lnTo>
                        <a:pt x="3662" y="924"/>
                      </a:lnTo>
                      <a:lnTo>
                        <a:pt x="3652" y="930"/>
                      </a:lnTo>
                      <a:lnTo>
                        <a:pt x="3640" y="936"/>
                      </a:lnTo>
                      <a:lnTo>
                        <a:pt x="3615" y="946"/>
                      </a:lnTo>
                      <a:lnTo>
                        <a:pt x="3588" y="954"/>
                      </a:lnTo>
                      <a:lnTo>
                        <a:pt x="3563" y="961"/>
                      </a:lnTo>
                      <a:lnTo>
                        <a:pt x="3545" y="966"/>
                      </a:lnTo>
                      <a:lnTo>
                        <a:pt x="3540" y="968"/>
                      </a:lnTo>
                      <a:lnTo>
                        <a:pt x="3537" y="970"/>
                      </a:lnTo>
                      <a:lnTo>
                        <a:pt x="3537" y="971"/>
                      </a:lnTo>
                      <a:lnTo>
                        <a:pt x="3537" y="972"/>
                      </a:lnTo>
                      <a:lnTo>
                        <a:pt x="3539" y="972"/>
                      </a:lnTo>
                      <a:lnTo>
                        <a:pt x="3541" y="973"/>
                      </a:lnTo>
                      <a:lnTo>
                        <a:pt x="3548" y="974"/>
                      </a:lnTo>
                      <a:lnTo>
                        <a:pt x="3554" y="974"/>
                      </a:lnTo>
                      <a:lnTo>
                        <a:pt x="3560" y="974"/>
                      </a:lnTo>
                      <a:lnTo>
                        <a:pt x="3564" y="972"/>
                      </a:lnTo>
                      <a:lnTo>
                        <a:pt x="3570" y="970"/>
                      </a:lnTo>
                      <a:lnTo>
                        <a:pt x="3575" y="969"/>
                      </a:lnTo>
                      <a:lnTo>
                        <a:pt x="3581" y="967"/>
                      </a:lnTo>
                      <a:lnTo>
                        <a:pt x="3588" y="967"/>
                      </a:lnTo>
                      <a:lnTo>
                        <a:pt x="3598" y="965"/>
                      </a:lnTo>
                      <a:lnTo>
                        <a:pt x="3616" y="961"/>
                      </a:lnTo>
                      <a:lnTo>
                        <a:pt x="3637" y="957"/>
                      </a:lnTo>
                      <a:lnTo>
                        <a:pt x="3654" y="955"/>
                      </a:lnTo>
                      <a:lnTo>
                        <a:pt x="3673" y="955"/>
                      </a:lnTo>
                      <a:lnTo>
                        <a:pt x="3686" y="956"/>
                      </a:lnTo>
                      <a:lnTo>
                        <a:pt x="3695" y="958"/>
                      </a:lnTo>
                      <a:lnTo>
                        <a:pt x="3701" y="959"/>
                      </a:lnTo>
                      <a:lnTo>
                        <a:pt x="3707" y="960"/>
                      </a:lnTo>
                      <a:lnTo>
                        <a:pt x="3713" y="960"/>
                      </a:lnTo>
                      <a:lnTo>
                        <a:pt x="3721" y="958"/>
                      </a:lnTo>
                      <a:lnTo>
                        <a:pt x="3734" y="955"/>
                      </a:lnTo>
                      <a:lnTo>
                        <a:pt x="3734" y="964"/>
                      </a:lnTo>
                      <a:lnTo>
                        <a:pt x="3734" y="972"/>
                      </a:lnTo>
                      <a:lnTo>
                        <a:pt x="3734" y="979"/>
                      </a:lnTo>
                      <a:lnTo>
                        <a:pt x="3734" y="985"/>
                      </a:lnTo>
                      <a:lnTo>
                        <a:pt x="3734" y="998"/>
                      </a:lnTo>
                      <a:lnTo>
                        <a:pt x="3733" y="1007"/>
                      </a:lnTo>
                      <a:lnTo>
                        <a:pt x="3732" y="1014"/>
                      </a:lnTo>
                      <a:lnTo>
                        <a:pt x="3729" y="1018"/>
                      </a:lnTo>
                      <a:lnTo>
                        <a:pt x="3724" y="1022"/>
                      </a:lnTo>
                      <a:lnTo>
                        <a:pt x="3717" y="1024"/>
                      </a:lnTo>
                      <a:lnTo>
                        <a:pt x="3707" y="1026"/>
                      </a:lnTo>
                      <a:lnTo>
                        <a:pt x="3694" y="1028"/>
                      </a:lnTo>
                      <a:lnTo>
                        <a:pt x="3699" y="1037"/>
                      </a:lnTo>
                      <a:lnTo>
                        <a:pt x="3704" y="1047"/>
                      </a:lnTo>
                      <a:lnTo>
                        <a:pt x="3709" y="1054"/>
                      </a:lnTo>
                      <a:lnTo>
                        <a:pt x="3713" y="1059"/>
                      </a:lnTo>
                      <a:lnTo>
                        <a:pt x="3706" y="1068"/>
                      </a:lnTo>
                      <a:lnTo>
                        <a:pt x="3697" y="1076"/>
                      </a:lnTo>
                      <a:lnTo>
                        <a:pt x="3687" y="1083"/>
                      </a:lnTo>
                      <a:lnTo>
                        <a:pt x="3676" y="1087"/>
                      </a:lnTo>
                      <a:lnTo>
                        <a:pt x="3672" y="1089"/>
                      </a:lnTo>
                      <a:lnTo>
                        <a:pt x="3666" y="1090"/>
                      </a:lnTo>
                      <a:lnTo>
                        <a:pt x="3661" y="1091"/>
                      </a:lnTo>
                      <a:lnTo>
                        <a:pt x="3655" y="1091"/>
                      </a:lnTo>
                      <a:lnTo>
                        <a:pt x="3650" y="1090"/>
                      </a:lnTo>
                      <a:lnTo>
                        <a:pt x="3644" y="1089"/>
                      </a:lnTo>
                      <a:lnTo>
                        <a:pt x="3639" y="1087"/>
                      </a:lnTo>
                      <a:lnTo>
                        <a:pt x="3634" y="1084"/>
                      </a:lnTo>
                      <a:lnTo>
                        <a:pt x="3627" y="1089"/>
                      </a:lnTo>
                      <a:lnTo>
                        <a:pt x="3617" y="1093"/>
                      </a:lnTo>
                      <a:lnTo>
                        <a:pt x="3608" y="1096"/>
                      </a:lnTo>
                      <a:lnTo>
                        <a:pt x="3598" y="1099"/>
                      </a:lnTo>
                      <a:lnTo>
                        <a:pt x="3577" y="1104"/>
                      </a:lnTo>
                      <a:lnTo>
                        <a:pt x="3556" y="1108"/>
                      </a:lnTo>
                      <a:lnTo>
                        <a:pt x="3546" y="1110"/>
                      </a:lnTo>
                      <a:lnTo>
                        <a:pt x="3538" y="1113"/>
                      </a:lnTo>
                      <a:lnTo>
                        <a:pt x="3529" y="1116"/>
                      </a:lnTo>
                      <a:lnTo>
                        <a:pt x="3522" y="1120"/>
                      </a:lnTo>
                      <a:lnTo>
                        <a:pt x="3516" y="1124"/>
                      </a:lnTo>
                      <a:lnTo>
                        <a:pt x="3511" y="1130"/>
                      </a:lnTo>
                      <a:lnTo>
                        <a:pt x="3509" y="1137"/>
                      </a:lnTo>
                      <a:lnTo>
                        <a:pt x="3508" y="1145"/>
                      </a:lnTo>
                      <a:lnTo>
                        <a:pt x="3501" y="1145"/>
                      </a:lnTo>
                      <a:lnTo>
                        <a:pt x="3489" y="1159"/>
                      </a:lnTo>
                      <a:lnTo>
                        <a:pt x="3480" y="1168"/>
                      </a:lnTo>
                      <a:lnTo>
                        <a:pt x="3474" y="1172"/>
                      </a:lnTo>
                      <a:lnTo>
                        <a:pt x="3467" y="1174"/>
                      </a:lnTo>
                      <a:lnTo>
                        <a:pt x="3459" y="1176"/>
                      </a:lnTo>
                      <a:lnTo>
                        <a:pt x="3448" y="1176"/>
                      </a:lnTo>
                      <a:lnTo>
                        <a:pt x="3336" y="1164"/>
                      </a:lnTo>
                      <a:lnTo>
                        <a:pt x="3301" y="1164"/>
                      </a:lnTo>
                      <a:lnTo>
                        <a:pt x="3264" y="1164"/>
                      </a:lnTo>
                      <a:lnTo>
                        <a:pt x="3228" y="1164"/>
                      </a:lnTo>
                      <a:lnTo>
                        <a:pt x="3189" y="1164"/>
                      </a:lnTo>
                      <a:lnTo>
                        <a:pt x="3169" y="1165"/>
                      </a:lnTo>
                      <a:lnTo>
                        <a:pt x="3151" y="1168"/>
                      </a:lnTo>
                      <a:lnTo>
                        <a:pt x="3135" y="1172"/>
                      </a:lnTo>
                      <a:lnTo>
                        <a:pt x="3119" y="1177"/>
                      </a:lnTo>
                      <a:lnTo>
                        <a:pt x="3105" y="1183"/>
                      </a:lnTo>
                      <a:lnTo>
                        <a:pt x="3093" y="1191"/>
                      </a:lnTo>
                      <a:lnTo>
                        <a:pt x="3081" y="1198"/>
                      </a:lnTo>
                      <a:lnTo>
                        <a:pt x="3070" y="1207"/>
                      </a:lnTo>
                      <a:lnTo>
                        <a:pt x="3047" y="1225"/>
                      </a:lnTo>
                      <a:lnTo>
                        <a:pt x="3025" y="1242"/>
                      </a:lnTo>
                      <a:lnTo>
                        <a:pt x="3013" y="1250"/>
                      </a:lnTo>
                      <a:lnTo>
                        <a:pt x="3000" y="1257"/>
                      </a:lnTo>
                      <a:lnTo>
                        <a:pt x="2985" y="1263"/>
                      </a:lnTo>
                      <a:lnTo>
                        <a:pt x="2970" y="1269"/>
                      </a:lnTo>
                      <a:lnTo>
                        <a:pt x="2959" y="1272"/>
                      </a:lnTo>
                      <a:lnTo>
                        <a:pt x="2948" y="1276"/>
                      </a:lnTo>
                      <a:lnTo>
                        <a:pt x="2936" y="1281"/>
                      </a:lnTo>
                      <a:lnTo>
                        <a:pt x="2924" y="1286"/>
                      </a:lnTo>
                      <a:lnTo>
                        <a:pt x="2912" y="1293"/>
                      </a:lnTo>
                      <a:lnTo>
                        <a:pt x="2900" y="1300"/>
                      </a:lnTo>
                      <a:lnTo>
                        <a:pt x="2887" y="1308"/>
                      </a:lnTo>
                      <a:lnTo>
                        <a:pt x="2876" y="1316"/>
                      </a:lnTo>
                      <a:lnTo>
                        <a:pt x="2864" y="1326"/>
                      </a:lnTo>
                      <a:lnTo>
                        <a:pt x="2853" y="1335"/>
                      </a:lnTo>
                      <a:lnTo>
                        <a:pt x="2843" y="1344"/>
                      </a:lnTo>
                      <a:lnTo>
                        <a:pt x="2834" y="1354"/>
                      </a:lnTo>
                      <a:lnTo>
                        <a:pt x="2825" y="1363"/>
                      </a:lnTo>
                      <a:lnTo>
                        <a:pt x="2819" y="1373"/>
                      </a:lnTo>
                      <a:lnTo>
                        <a:pt x="2814" y="1383"/>
                      </a:lnTo>
                      <a:lnTo>
                        <a:pt x="2811" y="1392"/>
                      </a:lnTo>
                      <a:lnTo>
                        <a:pt x="2819" y="1392"/>
                      </a:lnTo>
                      <a:lnTo>
                        <a:pt x="2825" y="1391"/>
                      </a:lnTo>
                      <a:lnTo>
                        <a:pt x="2832" y="1389"/>
                      </a:lnTo>
                      <a:lnTo>
                        <a:pt x="2836" y="1387"/>
                      </a:lnTo>
                      <a:lnTo>
                        <a:pt x="2840" y="1385"/>
                      </a:lnTo>
                      <a:lnTo>
                        <a:pt x="2845" y="1382"/>
                      </a:lnTo>
                      <a:lnTo>
                        <a:pt x="2847" y="1379"/>
                      </a:lnTo>
                      <a:lnTo>
                        <a:pt x="2850" y="1375"/>
                      </a:lnTo>
                      <a:lnTo>
                        <a:pt x="2855" y="1369"/>
                      </a:lnTo>
                      <a:lnTo>
                        <a:pt x="2859" y="1363"/>
                      </a:lnTo>
                      <a:lnTo>
                        <a:pt x="2861" y="1361"/>
                      </a:lnTo>
                      <a:lnTo>
                        <a:pt x="2864" y="1358"/>
                      </a:lnTo>
                      <a:lnTo>
                        <a:pt x="2867" y="1356"/>
                      </a:lnTo>
                      <a:lnTo>
                        <a:pt x="2870" y="1355"/>
                      </a:lnTo>
                      <a:lnTo>
                        <a:pt x="2888" y="1346"/>
                      </a:lnTo>
                      <a:lnTo>
                        <a:pt x="2905" y="1337"/>
                      </a:lnTo>
                      <a:lnTo>
                        <a:pt x="2923" y="1327"/>
                      </a:lnTo>
                      <a:lnTo>
                        <a:pt x="2940" y="1315"/>
                      </a:lnTo>
                      <a:lnTo>
                        <a:pt x="2976" y="1293"/>
                      </a:lnTo>
                      <a:lnTo>
                        <a:pt x="3012" y="1271"/>
                      </a:lnTo>
                      <a:lnTo>
                        <a:pt x="3029" y="1260"/>
                      </a:lnTo>
                      <a:lnTo>
                        <a:pt x="3048" y="1251"/>
                      </a:lnTo>
                      <a:lnTo>
                        <a:pt x="3067" y="1242"/>
                      </a:lnTo>
                      <a:lnTo>
                        <a:pt x="3085" y="1235"/>
                      </a:lnTo>
                      <a:lnTo>
                        <a:pt x="3104" y="1228"/>
                      </a:lnTo>
                      <a:lnTo>
                        <a:pt x="3123" y="1224"/>
                      </a:lnTo>
                      <a:lnTo>
                        <a:pt x="3142" y="1221"/>
                      </a:lnTo>
                      <a:lnTo>
                        <a:pt x="3162" y="1220"/>
                      </a:lnTo>
                      <a:lnTo>
                        <a:pt x="3171" y="1220"/>
                      </a:lnTo>
                      <a:lnTo>
                        <a:pt x="3179" y="1222"/>
                      </a:lnTo>
                      <a:lnTo>
                        <a:pt x="3189" y="1225"/>
                      </a:lnTo>
                      <a:lnTo>
                        <a:pt x="3196" y="1229"/>
                      </a:lnTo>
                      <a:lnTo>
                        <a:pt x="3204" y="1234"/>
                      </a:lnTo>
                      <a:lnTo>
                        <a:pt x="3210" y="1240"/>
                      </a:lnTo>
                      <a:lnTo>
                        <a:pt x="3213" y="1244"/>
                      </a:lnTo>
                      <a:lnTo>
                        <a:pt x="3214" y="1248"/>
                      </a:lnTo>
                      <a:lnTo>
                        <a:pt x="3215" y="1252"/>
                      </a:lnTo>
                      <a:lnTo>
                        <a:pt x="3216" y="1256"/>
                      </a:lnTo>
                      <a:lnTo>
                        <a:pt x="3215" y="1265"/>
                      </a:lnTo>
                      <a:lnTo>
                        <a:pt x="3213" y="1274"/>
                      </a:lnTo>
                      <a:lnTo>
                        <a:pt x="3208" y="1281"/>
                      </a:lnTo>
                      <a:lnTo>
                        <a:pt x="3203" y="1287"/>
                      </a:lnTo>
                      <a:lnTo>
                        <a:pt x="3197" y="1293"/>
                      </a:lnTo>
                      <a:lnTo>
                        <a:pt x="3191" y="1296"/>
                      </a:lnTo>
                      <a:lnTo>
                        <a:pt x="3183" y="1299"/>
                      </a:lnTo>
                      <a:lnTo>
                        <a:pt x="3175" y="1299"/>
                      </a:lnTo>
                      <a:lnTo>
                        <a:pt x="3165" y="1299"/>
                      </a:lnTo>
                      <a:lnTo>
                        <a:pt x="3156" y="1298"/>
                      </a:lnTo>
                      <a:lnTo>
                        <a:pt x="3146" y="1296"/>
                      </a:lnTo>
                      <a:lnTo>
                        <a:pt x="3136" y="1293"/>
                      </a:lnTo>
                      <a:lnTo>
                        <a:pt x="3126" y="1291"/>
                      </a:lnTo>
                      <a:lnTo>
                        <a:pt x="3116" y="1289"/>
                      </a:lnTo>
                      <a:lnTo>
                        <a:pt x="3106" y="1288"/>
                      </a:lnTo>
                      <a:lnTo>
                        <a:pt x="3096" y="1287"/>
                      </a:lnTo>
                      <a:lnTo>
                        <a:pt x="3089" y="1288"/>
                      </a:lnTo>
                      <a:lnTo>
                        <a:pt x="3082" y="1289"/>
                      </a:lnTo>
                      <a:lnTo>
                        <a:pt x="3077" y="1290"/>
                      </a:lnTo>
                      <a:lnTo>
                        <a:pt x="3072" y="1292"/>
                      </a:lnTo>
                      <a:lnTo>
                        <a:pt x="3068" y="1294"/>
                      </a:lnTo>
                      <a:lnTo>
                        <a:pt x="3066" y="1298"/>
                      </a:lnTo>
                      <a:lnTo>
                        <a:pt x="3063" y="1301"/>
                      </a:lnTo>
                      <a:lnTo>
                        <a:pt x="3063" y="1306"/>
                      </a:lnTo>
                      <a:lnTo>
                        <a:pt x="3129" y="1331"/>
                      </a:lnTo>
                      <a:lnTo>
                        <a:pt x="3140" y="1329"/>
                      </a:lnTo>
                      <a:lnTo>
                        <a:pt x="3152" y="1325"/>
                      </a:lnTo>
                      <a:lnTo>
                        <a:pt x="3159" y="1324"/>
                      </a:lnTo>
                      <a:lnTo>
                        <a:pt x="3164" y="1323"/>
                      </a:lnTo>
                      <a:lnTo>
                        <a:pt x="3171" y="1323"/>
                      </a:lnTo>
                      <a:lnTo>
                        <a:pt x="3175" y="1325"/>
                      </a:lnTo>
                      <a:lnTo>
                        <a:pt x="3170" y="1333"/>
                      </a:lnTo>
                      <a:lnTo>
                        <a:pt x="3164" y="1340"/>
                      </a:lnTo>
                      <a:lnTo>
                        <a:pt x="3158" y="1346"/>
                      </a:lnTo>
                      <a:lnTo>
                        <a:pt x="3151" y="1351"/>
                      </a:lnTo>
                      <a:lnTo>
                        <a:pt x="3145" y="1356"/>
                      </a:lnTo>
                      <a:lnTo>
                        <a:pt x="3140" y="1361"/>
                      </a:lnTo>
                      <a:lnTo>
                        <a:pt x="3138" y="1364"/>
                      </a:lnTo>
                      <a:lnTo>
                        <a:pt x="3137" y="1367"/>
                      </a:lnTo>
                      <a:lnTo>
                        <a:pt x="3136" y="1370"/>
                      </a:lnTo>
                      <a:lnTo>
                        <a:pt x="3136" y="1373"/>
                      </a:lnTo>
                      <a:lnTo>
                        <a:pt x="3136" y="1380"/>
                      </a:lnTo>
                      <a:lnTo>
                        <a:pt x="3137" y="1386"/>
                      </a:lnTo>
                      <a:lnTo>
                        <a:pt x="3138" y="1391"/>
                      </a:lnTo>
                      <a:lnTo>
                        <a:pt x="3140" y="1396"/>
                      </a:lnTo>
                      <a:lnTo>
                        <a:pt x="3144" y="1401"/>
                      </a:lnTo>
                      <a:lnTo>
                        <a:pt x="3146" y="1405"/>
                      </a:lnTo>
                      <a:lnTo>
                        <a:pt x="3149" y="1410"/>
                      </a:lnTo>
                      <a:lnTo>
                        <a:pt x="3153" y="1413"/>
                      </a:lnTo>
                      <a:lnTo>
                        <a:pt x="3162" y="1420"/>
                      </a:lnTo>
                      <a:lnTo>
                        <a:pt x="3173" y="1426"/>
                      </a:lnTo>
                      <a:lnTo>
                        <a:pt x="3184" y="1431"/>
                      </a:lnTo>
                      <a:lnTo>
                        <a:pt x="3196" y="1436"/>
                      </a:lnTo>
                      <a:lnTo>
                        <a:pt x="3209" y="1439"/>
                      </a:lnTo>
                      <a:lnTo>
                        <a:pt x="3224" y="1441"/>
                      </a:lnTo>
                      <a:lnTo>
                        <a:pt x="3237" y="1442"/>
                      </a:lnTo>
                      <a:lnTo>
                        <a:pt x="3251" y="1443"/>
                      </a:lnTo>
                      <a:lnTo>
                        <a:pt x="3277" y="1443"/>
                      </a:lnTo>
                      <a:lnTo>
                        <a:pt x="3302" y="1442"/>
                      </a:lnTo>
                      <a:lnTo>
                        <a:pt x="3302" y="1466"/>
                      </a:lnTo>
                      <a:lnTo>
                        <a:pt x="3292" y="1469"/>
                      </a:lnTo>
                      <a:lnTo>
                        <a:pt x="3283" y="1471"/>
                      </a:lnTo>
                      <a:lnTo>
                        <a:pt x="3274" y="1472"/>
                      </a:lnTo>
                      <a:lnTo>
                        <a:pt x="3265" y="1472"/>
                      </a:lnTo>
                      <a:lnTo>
                        <a:pt x="3257" y="1472"/>
                      </a:lnTo>
                      <a:lnTo>
                        <a:pt x="3248" y="1473"/>
                      </a:lnTo>
                      <a:lnTo>
                        <a:pt x="3239" y="1474"/>
                      </a:lnTo>
                      <a:lnTo>
                        <a:pt x="3229" y="1478"/>
                      </a:lnTo>
                      <a:lnTo>
                        <a:pt x="3213" y="1485"/>
                      </a:lnTo>
                      <a:lnTo>
                        <a:pt x="3198" y="1494"/>
                      </a:lnTo>
                      <a:lnTo>
                        <a:pt x="3184" y="1502"/>
                      </a:lnTo>
                      <a:lnTo>
                        <a:pt x="3172" y="1510"/>
                      </a:lnTo>
                      <a:lnTo>
                        <a:pt x="3158" y="1519"/>
                      </a:lnTo>
                      <a:lnTo>
                        <a:pt x="3144" y="1527"/>
                      </a:lnTo>
                      <a:lnTo>
                        <a:pt x="3128" y="1536"/>
                      </a:lnTo>
                      <a:lnTo>
                        <a:pt x="3109" y="1546"/>
                      </a:lnTo>
                      <a:lnTo>
                        <a:pt x="3099" y="1550"/>
                      </a:lnTo>
                      <a:lnTo>
                        <a:pt x="3088" y="1553"/>
                      </a:lnTo>
                      <a:lnTo>
                        <a:pt x="3077" y="1555"/>
                      </a:lnTo>
                      <a:lnTo>
                        <a:pt x="3066" y="1556"/>
                      </a:lnTo>
                      <a:lnTo>
                        <a:pt x="3056" y="1558"/>
                      </a:lnTo>
                      <a:lnTo>
                        <a:pt x="3047" y="1561"/>
                      </a:lnTo>
                      <a:lnTo>
                        <a:pt x="3044" y="1563"/>
                      </a:lnTo>
                      <a:lnTo>
                        <a:pt x="3040" y="1565"/>
                      </a:lnTo>
                      <a:lnTo>
                        <a:pt x="3038" y="1568"/>
                      </a:lnTo>
                      <a:lnTo>
                        <a:pt x="3036" y="1571"/>
                      </a:lnTo>
                      <a:lnTo>
                        <a:pt x="3026" y="1567"/>
                      </a:lnTo>
                      <a:lnTo>
                        <a:pt x="3018" y="1564"/>
                      </a:lnTo>
                      <a:lnTo>
                        <a:pt x="3015" y="1562"/>
                      </a:lnTo>
                      <a:lnTo>
                        <a:pt x="3012" y="1560"/>
                      </a:lnTo>
                      <a:lnTo>
                        <a:pt x="3011" y="1557"/>
                      </a:lnTo>
                      <a:lnTo>
                        <a:pt x="3010" y="1553"/>
                      </a:lnTo>
                      <a:lnTo>
                        <a:pt x="3010" y="1546"/>
                      </a:lnTo>
                      <a:lnTo>
                        <a:pt x="3012" y="1539"/>
                      </a:lnTo>
                      <a:lnTo>
                        <a:pt x="3013" y="1533"/>
                      </a:lnTo>
                      <a:lnTo>
                        <a:pt x="3016" y="1528"/>
                      </a:lnTo>
                      <a:lnTo>
                        <a:pt x="3019" y="1524"/>
                      </a:lnTo>
                      <a:lnTo>
                        <a:pt x="3024" y="1519"/>
                      </a:lnTo>
                      <a:lnTo>
                        <a:pt x="3028" y="1516"/>
                      </a:lnTo>
                      <a:lnTo>
                        <a:pt x="3033" y="1512"/>
                      </a:lnTo>
                      <a:lnTo>
                        <a:pt x="3045" y="1506"/>
                      </a:lnTo>
                      <a:lnTo>
                        <a:pt x="3058" y="1501"/>
                      </a:lnTo>
                      <a:lnTo>
                        <a:pt x="3072" y="1497"/>
                      </a:lnTo>
                      <a:lnTo>
                        <a:pt x="3086" y="1493"/>
                      </a:lnTo>
                      <a:lnTo>
                        <a:pt x="3117" y="1487"/>
                      </a:lnTo>
                      <a:lnTo>
                        <a:pt x="3147" y="1482"/>
                      </a:lnTo>
                      <a:lnTo>
                        <a:pt x="3160" y="1479"/>
                      </a:lnTo>
                      <a:lnTo>
                        <a:pt x="3172" y="1475"/>
                      </a:lnTo>
                      <a:lnTo>
                        <a:pt x="3182" y="1471"/>
                      </a:lnTo>
                      <a:lnTo>
                        <a:pt x="3189" y="1466"/>
                      </a:lnTo>
                      <a:lnTo>
                        <a:pt x="3178" y="1463"/>
                      </a:lnTo>
                      <a:lnTo>
                        <a:pt x="3169" y="1460"/>
                      </a:lnTo>
                      <a:lnTo>
                        <a:pt x="3160" y="1456"/>
                      </a:lnTo>
                      <a:lnTo>
                        <a:pt x="3153" y="1451"/>
                      </a:lnTo>
                      <a:lnTo>
                        <a:pt x="3147" y="1448"/>
                      </a:lnTo>
                      <a:lnTo>
                        <a:pt x="3139" y="1445"/>
                      </a:lnTo>
                      <a:lnTo>
                        <a:pt x="3131" y="1442"/>
                      </a:lnTo>
                      <a:lnTo>
                        <a:pt x="3123" y="1442"/>
                      </a:lnTo>
                      <a:lnTo>
                        <a:pt x="3117" y="1442"/>
                      </a:lnTo>
                      <a:lnTo>
                        <a:pt x="3113" y="1443"/>
                      </a:lnTo>
                      <a:lnTo>
                        <a:pt x="3107" y="1445"/>
                      </a:lnTo>
                      <a:lnTo>
                        <a:pt x="3103" y="1446"/>
                      </a:lnTo>
                      <a:lnTo>
                        <a:pt x="3093" y="1452"/>
                      </a:lnTo>
                      <a:lnTo>
                        <a:pt x="3083" y="1458"/>
                      </a:lnTo>
                      <a:lnTo>
                        <a:pt x="3074" y="1464"/>
                      </a:lnTo>
                      <a:lnTo>
                        <a:pt x="3066" y="1470"/>
                      </a:lnTo>
                      <a:lnTo>
                        <a:pt x="3057" y="1475"/>
                      </a:lnTo>
                      <a:lnTo>
                        <a:pt x="3049" y="1478"/>
                      </a:lnTo>
                      <a:lnTo>
                        <a:pt x="3044" y="1479"/>
                      </a:lnTo>
                      <a:lnTo>
                        <a:pt x="3036" y="1481"/>
                      </a:lnTo>
                      <a:lnTo>
                        <a:pt x="3026" y="1483"/>
                      </a:lnTo>
                      <a:lnTo>
                        <a:pt x="3016" y="1484"/>
                      </a:lnTo>
                      <a:lnTo>
                        <a:pt x="3010" y="1478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844" name="Freeform 434"/>
              <p:cNvSpPr>
                <a:spLocks/>
              </p:cNvSpPr>
              <p:nvPr/>
            </p:nvSpPr>
            <p:spPr bwMode="auto">
              <a:xfrm>
                <a:off x="3399984" y="3099917"/>
                <a:ext cx="81752" cy="103477"/>
              </a:xfrm>
              <a:custGeom>
                <a:avLst/>
                <a:gdLst>
                  <a:gd name="T0" fmla="*/ 265 w 292"/>
                  <a:gd name="T1" fmla="*/ 10 h 308"/>
                  <a:gd name="T2" fmla="*/ 276 w 292"/>
                  <a:gd name="T3" fmla="*/ 37 h 308"/>
                  <a:gd name="T4" fmla="*/ 286 w 292"/>
                  <a:gd name="T5" fmla="*/ 91 h 308"/>
                  <a:gd name="T6" fmla="*/ 292 w 292"/>
                  <a:gd name="T7" fmla="*/ 144 h 308"/>
                  <a:gd name="T8" fmla="*/ 291 w 292"/>
                  <a:gd name="T9" fmla="*/ 161 h 308"/>
                  <a:gd name="T10" fmla="*/ 286 w 292"/>
                  <a:gd name="T11" fmla="*/ 179 h 308"/>
                  <a:gd name="T12" fmla="*/ 269 w 292"/>
                  <a:gd name="T13" fmla="*/ 206 h 308"/>
                  <a:gd name="T14" fmla="*/ 231 w 292"/>
                  <a:gd name="T15" fmla="*/ 185 h 308"/>
                  <a:gd name="T16" fmla="*/ 165 w 292"/>
                  <a:gd name="T17" fmla="*/ 258 h 308"/>
                  <a:gd name="T18" fmla="*/ 132 w 292"/>
                  <a:gd name="T19" fmla="*/ 278 h 308"/>
                  <a:gd name="T20" fmla="*/ 59 w 292"/>
                  <a:gd name="T21" fmla="*/ 296 h 308"/>
                  <a:gd name="T22" fmla="*/ 32 w 292"/>
                  <a:gd name="T23" fmla="*/ 308 h 308"/>
                  <a:gd name="T24" fmla="*/ 6 w 292"/>
                  <a:gd name="T25" fmla="*/ 308 h 308"/>
                  <a:gd name="T26" fmla="*/ 9 w 292"/>
                  <a:gd name="T27" fmla="*/ 297 h 308"/>
                  <a:gd name="T28" fmla="*/ 11 w 292"/>
                  <a:gd name="T29" fmla="*/ 286 h 308"/>
                  <a:gd name="T30" fmla="*/ 7 w 292"/>
                  <a:gd name="T31" fmla="*/ 265 h 308"/>
                  <a:gd name="T32" fmla="*/ 2 w 292"/>
                  <a:gd name="T33" fmla="*/ 246 h 308"/>
                  <a:gd name="T34" fmla="*/ 0 w 292"/>
                  <a:gd name="T35" fmla="*/ 228 h 308"/>
                  <a:gd name="T36" fmla="*/ 3 w 292"/>
                  <a:gd name="T37" fmla="*/ 205 h 308"/>
                  <a:gd name="T38" fmla="*/ 12 w 292"/>
                  <a:gd name="T39" fmla="*/ 188 h 308"/>
                  <a:gd name="T40" fmla="*/ 26 w 292"/>
                  <a:gd name="T41" fmla="*/ 174 h 308"/>
                  <a:gd name="T42" fmla="*/ 42 w 292"/>
                  <a:gd name="T43" fmla="*/ 161 h 308"/>
                  <a:gd name="T44" fmla="*/ 77 w 292"/>
                  <a:gd name="T45" fmla="*/ 135 h 308"/>
                  <a:gd name="T46" fmla="*/ 93 w 292"/>
                  <a:gd name="T47" fmla="*/ 119 h 308"/>
                  <a:gd name="T48" fmla="*/ 105 w 292"/>
                  <a:gd name="T49" fmla="*/ 98 h 308"/>
                  <a:gd name="T50" fmla="*/ 98 w 292"/>
                  <a:gd name="T51" fmla="*/ 96 h 308"/>
                  <a:gd name="T52" fmla="*/ 92 w 292"/>
                  <a:gd name="T53" fmla="*/ 91 h 308"/>
                  <a:gd name="T54" fmla="*/ 82 w 292"/>
                  <a:gd name="T55" fmla="*/ 73 h 308"/>
                  <a:gd name="T56" fmla="*/ 74 w 292"/>
                  <a:gd name="T57" fmla="*/ 50 h 308"/>
                  <a:gd name="T58" fmla="*/ 72 w 292"/>
                  <a:gd name="T59" fmla="*/ 24 h 308"/>
                  <a:gd name="T60" fmla="*/ 90 w 292"/>
                  <a:gd name="T61" fmla="*/ 19 h 308"/>
                  <a:gd name="T62" fmla="*/ 105 w 292"/>
                  <a:gd name="T63" fmla="*/ 20 h 308"/>
                  <a:gd name="T64" fmla="*/ 132 w 292"/>
                  <a:gd name="T65" fmla="*/ 24 h 308"/>
                  <a:gd name="T66" fmla="*/ 169 w 292"/>
                  <a:gd name="T67" fmla="*/ 21 h 308"/>
                  <a:gd name="T68" fmla="*/ 210 w 292"/>
                  <a:gd name="T69" fmla="*/ 12 h 308"/>
                  <a:gd name="T70" fmla="*/ 259 w 292"/>
                  <a:gd name="T71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2" h="308">
                    <a:moveTo>
                      <a:pt x="259" y="0"/>
                    </a:moveTo>
                    <a:lnTo>
                      <a:pt x="265" y="10"/>
                    </a:lnTo>
                    <a:lnTo>
                      <a:pt x="271" y="23"/>
                    </a:lnTo>
                    <a:lnTo>
                      <a:pt x="276" y="37"/>
                    </a:lnTo>
                    <a:lnTo>
                      <a:pt x="280" y="54"/>
                    </a:lnTo>
                    <a:lnTo>
                      <a:pt x="286" y="91"/>
                    </a:lnTo>
                    <a:lnTo>
                      <a:pt x="292" y="135"/>
                    </a:lnTo>
                    <a:lnTo>
                      <a:pt x="292" y="144"/>
                    </a:lnTo>
                    <a:lnTo>
                      <a:pt x="292" y="153"/>
                    </a:lnTo>
                    <a:lnTo>
                      <a:pt x="291" y="161"/>
                    </a:lnTo>
                    <a:lnTo>
                      <a:pt x="289" y="168"/>
                    </a:lnTo>
                    <a:lnTo>
                      <a:pt x="286" y="179"/>
                    </a:lnTo>
                    <a:lnTo>
                      <a:pt x="281" y="189"/>
                    </a:lnTo>
                    <a:lnTo>
                      <a:pt x="269" y="206"/>
                    </a:lnTo>
                    <a:lnTo>
                      <a:pt x="258" y="225"/>
                    </a:lnTo>
                    <a:lnTo>
                      <a:pt x="231" y="185"/>
                    </a:lnTo>
                    <a:lnTo>
                      <a:pt x="192" y="222"/>
                    </a:lnTo>
                    <a:lnTo>
                      <a:pt x="165" y="258"/>
                    </a:lnTo>
                    <a:lnTo>
                      <a:pt x="152" y="246"/>
                    </a:lnTo>
                    <a:lnTo>
                      <a:pt x="132" y="278"/>
                    </a:lnTo>
                    <a:lnTo>
                      <a:pt x="132" y="296"/>
                    </a:lnTo>
                    <a:lnTo>
                      <a:pt x="59" y="296"/>
                    </a:lnTo>
                    <a:lnTo>
                      <a:pt x="46" y="302"/>
                    </a:lnTo>
                    <a:lnTo>
                      <a:pt x="32" y="308"/>
                    </a:lnTo>
                    <a:lnTo>
                      <a:pt x="19" y="308"/>
                    </a:lnTo>
                    <a:lnTo>
                      <a:pt x="6" y="308"/>
                    </a:lnTo>
                    <a:lnTo>
                      <a:pt x="8" y="302"/>
                    </a:lnTo>
                    <a:lnTo>
                      <a:pt x="9" y="297"/>
                    </a:lnTo>
                    <a:lnTo>
                      <a:pt x="11" y="291"/>
                    </a:lnTo>
                    <a:lnTo>
                      <a:pt x="11" y="286"/>
                    </a:lnTo>
                    <a:lnTo>
                      <a:pt x="9" y="276"/>
                    </a:lnTo>
                    <a:lnTo>
                      <a:pt x="7" y="265"/>
                    </a:lnTo>
                    <a:lnTo>
                      <a:pt x="5" y="256"/>
                    </a:lnTo>
                    <a:lnTo>
                      <a:pt x="2" y="246"/>
                    </a:lnTo>
                    <a:lnTo>
                      <a:pt x="0" y="237"/>
                    </a:lnTo>
                    <a:lnTo>
                      <a:pt x="0" y="228"/>
                    </a:lnTo>
                    <a:lnTo>
                      <a:pt x="0" y="216"/>
                    </a:lnTo>
                    <a:lnTo>
                      <a:pt x="3" y="205"/>
                    </a:lnTo>
                    <a:lnTo>
                      <a:pt x="6" y="196"/>
                    </a:lnTo>
                    <a:lnTo>
                      <a:pt x="12" y="188"/>
                    </a:lnTo>
                    <a:lnTo>
                      <a:pt x="18" y="180"/>
                    </a:lnTo>
                    <a:lnTo>
                      <a:pt x="26" y="174"/>
                    </a:lnTo>
                    <a:lnTo>
                      <a:pt x="34" y="167"/>
                    </a:lnTo>
                    <a:lnTo>
                      <a:pt x="42" y="161"/>
                    </a:lnTo>
                    <a:lnTo>
                      <a:pt x="60" y="148"/>
                    </a:lnTo>
                    <a:lnTo>
                      <a:pt x="77" y="135"/>
                    </a:lnTo>
                    <a:lnTo>
                      <a:pt x="85" y="128"/>
                    </a:lnTo>
                    <a:lnTo>
                      <a:pt x="93" y="119"/>
                    </a:lnTo>
                    <a:lnTo>
                      <a:pt x="99" y="110"/>
                    </a:lnTo>
                    <a:lnTo>
                      <a:pt x="105" y="98"/>
                    </a:lnTo>
                    <a:lnTo>
                      <a:pt x="102" y="98"/>
                    </a:lnTo>
                    <a:lnTo>
                      <a:pt x="98" y="96"/>
                    </a:lnTo>
                    <a:lnTo>
                      <a:pt x="95" y="94"/>
                    </a:lnTo>
                    <a:lnTo>
                      <a:pt x="92" y="91"/>
                    </a:lnTo>
                    <a:lnTo>
                      <a:pt x="86" y="83"/>
                    </a:lnTo>
                    <a:lnTo>
                      <a:pt x="82" y="73"/>
                    </a:lnTo>
                    <a:lnTo>
                      <a:pt x="77" y="62"/>
                    </a:lnTo>
                    <a:lnTo>
                      <a:pt x="74" y="50"/>
                    </a:lnTo>
                    <a:lnTo>
                      <a:pt x="73" y="36"/>
                    </a:lnTo>
                    <a:lnTo>
                      <a:pt x="72" y="24"/>
                    </a:lnTo>
                    <a:lnTo>
                      <a:pt x="82" y="21"/>
                    </a:lnTo>
                    <a:lnTo>
                      <a:pt x="90" y="19"/>
                    </a:lnTo>
                    <a:lnTo>
                      <a:pt x="97" y="19"/>
                    </a:lnTo>
                    <a:lnTo>
                      <a:pt x="105" y="20"/>
                    </a:lnTo>
                    <a:lnTo>
                      <a:pt x="118" y="23"/>
                    </a:lnTo>
                    <a:lnTo>
                      <a:pt x="132" y="24"/>
                    </a:lnTo>
                    <a:lnTo>
                      <a:pt x="149" y="23"/>
                    </a:lnTo>
                    <a:lnTo>
                      <a:pt x="169" y="21"/>
                    </a:lnTo>
                    <a:lnTo>
                      <a:pt x="189" y="17"/>
                    </a:lnTo>
                    <a:lnTo>
                      <a:pt x="210" y="12"/>
                    </a:lnTo>
                    <a:lnTo>
                      <a:pt x="244" y="4"/>
                    </a:lnTo>
                    <a:lnTo>
                      <a:pt x="259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45" name="Freeform 435"/>
              <p:cNvSpPr>
                <a:spLocks/>
              </p:cNvSpPr>
              <p:nvPr/>
            </p:nvSpPr>
            <p:spPr bwMode="auto">
              <a:xfrm>
                <a:off x="3468731" y="3199826"/>
                <a:ext cx="3716" cy="37466"/>
              </a:xfrm>
              <a:custGeom>
                <a:avLst/>
                <a:gdLst>
                  <a:gd name="T0" fmla="*/ 11 w 14"/>
                  <a:gd name="T1" fmla="*/ 0 h 7"/>
                  <a:gd name="T2" fmla="*/ 13 w 14"/>
                  <a:gd name="T3" fmla="*/ 3 h 7"/>
                  <a:gd name="T4" fmla="*/ 14 w 14"/>
                  <a:gd name="T5" fmla="*/ 7 h 7"/>
                  <a:gd name="T6" fmla="*/ 0 w 14"/>
                  <a:gd name="T7" fmla="*/ 7 h 7"/>
                  <a:gd name="T8" fmla="*/ 11 w 1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lnTo>
                      <a:pt x="13" y="3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46" name="Freeform 436"/>
              <p:cNvSpPr>
                <a:spLocks/>
              </p:cNvSpPr>
              <p:nvPr/>
            </p:nvSpPr>
            <p:spPr bwMode="auto">
              <a:xfrm>
                <a:off x="3134289" y="2696712"/>
                <a:ext cx="163505" cy="328273"/>
              </a:xfrm>
              <a:custGeom>
                <a:avLst/>
                <a:gdLst>
                  <a:gd name="T0" fmla="*/ 81 w 581"/>
                  <a:gd name="T1" fmla="*/ 115 h 955"/>
                  <a:gd name="T2" fmla="*/ 104 w 581"/>
                  <a:gd name="T3" fmla="*/ 152 h 955"/>
                  <a:gd name="T4" fmla="*/ 111 w 581"/>
                  <a:gd name="T5" fmla="*/ 180 h 955"/>
                  <a:gd name="T6" fmla="*/ 95 w 581"/>
                  <a:gd name="T7" fmla="*/ 234 h 955"/>
                  <a:gd name="T8" fmla="*/ 96 w 581"/>
                  <a:gd name="T9" fmla="*/ 325 h 955"/>
                  <a:gd name="T10" fmla="*/ 93 w 581"/>
                  <a:gd name="T11" fmla="*/ 363 h 955"/>
                  <a:gd name="T12" fmla="*/ 82 w 581"/>
                  <a:gd name="T13" fmla="*/ 396 h 955"/>
                  <a:gd name="T14" fmla="*/ 59 w 581"/>
                  <a:gd name="T15" fmla="*/ 429 h 955"/>
                  <a:gd name="T16" fmla="*/ 31 w 581"/>
                  <a:gd name="T17" fmla="*/ 461 h 955"/>
                  <a:gd name="T18" fmla="*/ 17 w 581"/>
                  <a:gd name="T19" fmla="*/ 481 h 955"/>
                  <a:gd name="T20" fmla="*/ 2 w 581"/>
                  <a:gd name="T21" fmla="*/ 542 h 955"/>
                  <a:gd name="T22" fmla="*/ 69 w 581"/>
                  <a:gd name="T23" fmla="*/ 616 h 955"/>
                  <a:gd name="T24" fmla="*/ 69 w 581"/>
                  <a:gd name="T25" fmla="*/ 634 h 955"/>
                  <a:gd name="T26" fmla="*/ 74 w 581"/>
                  <a:gd name="T27" fmla="*/ 665 h 955"/>
                  <a:gd name="T28" fmla="*/ 74 w 581"/>
                  <a:gd name="T29" fmla="*/ 696 h 955"/>
                  <a:gd name="T30" fmla="*/ 78 w 581"/>
                  <a:gd name="T31" fmla="*/ 733 h 955"/>
                  <a:gd name="T32" fmla="*/ 94 w 581"/>
                  <a:gd name="T33" fmla="*/ 778 h 955"/>
                  <a:gd name="T34" fmla="*/ 105 w 581"/>
                  <a:gd name="T35" fmla="*/ 792 h 955"/>
                  <a:gd name="T36" fmla="*/ 68 w 581"/>
                  <a:gd name="T37" fmla="*/ 794 h 955"/>
                  <a:gd name="T38" fmla="*/ 42 w 581"/>
                  <a:gd name="T39" fmla="*/ 802 h 955"/>
                  <a:gd name="T40" fmla="*/ 36 w 581"/>
                  <a:gd name="T41" fmla="*/ 812 h 955"/>
                  <a:gd name="T42" fmla="*/ 42 w 581"/>
                  <a:gd name="T43" fmla="*/ 842 h 955"/>
                  <a:gd name="T44" fmla="*/ 69 w 581"/>
                  <a:gd name="T45" fmla="*/ 876 h 955"/>
                  <a:gd name="T46" fmla="*/ 87 w 581"/>
                  <a:gd name="T47" fmla="*/ 899 h 955"/>
                  <a:gd name="T48" fmla="*/ 100 w 581"/>
                  <a:gd name="T49" fmla="*/ 927 h 955"/>
                  <a:gd name="T50" fmla="*/ 156 w 581"/>
                  <a:gd name="T51" fmla="*/ 955 h 955"/>
                  <a:gd name="T52" fmla="*/ 189 w 581"/>
                  <a:gd name="T53" fmla="*/ 942 h 955"/>
                  <a:gd name="T54" fmla="*/ 248 w 581"/>
                  <a:gd name="T55" fmla="*/ 929 h 955"/>
                  <a:gd name="T56" fmla="*/ 279 w 581"/>
                  <a:gd name="T57" fmla="*/ 921 h 955"/>
                  <a:gd name="T58" fmla="*/ 297 w 581"/>
                  <a:gd name="T59" fmla="*/ 904 h 955"/>
                  <a:gd name="T60" fmla="*/ 302 w 581"/>
                  <a:gd name="T61" fmla="*/ 892 h 955"/>
                  <a:gd name="T62" fmla="*/ 302 w 581"/>
                  <a:gd name="T63" fmla="*/ 868 h 955"/>
                  <a:gd name="T64" fmla="*/ 338 w 581"/>
                  <a:gd name="T65" fmla="*/ 871 h 955"/>
                  <a:gd name="T66" fmla="*/ 367 w 581"/>
                  <a:gd name="T67" fmla="*/ 866 h 955"/>
                  <a:gd name="T68" fmla="*/ 389 w 581"/>
                  <a:gd name="T69" fmla="*/ 856 h 955"/>
                  <a:gd name="T70" fmla="*/ 405 w 581"/>
                  <a:gd name="T71" fmla="*/ 842 h 955"/>
                  <a:gd name="T72" fmla="*/ 432 w 581"/>
                  <a:gd name="T73" fmla="*/ 807 h 955"/>
                  <a:gd name="T74" fmla="*/ 460 w 581"/>
                  <a:gd name="T75" fmla="*/ 773 h 955"/>
                  <a:gd name="T76" fmla="*/ 477 w 581"/>
                  <a:gd name="T77" fmla="*/ 760 h 955"/>
                  <a:gd name="T78" fmla="*/ 502 w 581"/>
                  <a:gd name="T79" fmla="*/ 752 h 955"/>
                  <a:gd name="T80" fmla="*/ 521 w 581"/>
                  <a:gd name="T81" fmla="*/ 745 h 955"/>
                  <a:gd name="T82" fmla="*/ 499 w 581"/>
                  <a:gd name="T83" fmla="*/ 697 h 955"/>
                  <a:gd name="T84" fmla="*/ 484 w 581"/>
                  <a:gd name="T85" fmla="*/ 653 h 955"/>
                  <a:gd name="T86" fmla="*/ 472 w 581"/>
                  <a:gd name="T87" fmla="*/ 623 h 955"/>
                  <a:gd name="T88" fmla="*/ 481 w 581"/>
                  <a:gd name="T89" fmla="*/ 610 h 955"/>
                  <a:gd name="T90" fmla="*/ 487 w 581"/>
                  <a:gd name="T91" fmla="*/ 579 h 955"/>
                  <a:gd name="T92" fmla="*/ 494 w 581"/>
                  <a:gd name="T93" fmla="*/ 541 h 955"/>
                  <a:gd name="T94" fmla="*/ 505 w 581"/>
                  <a:gd name="T95" fmla="*/ 519 h 955"/>
                  <a:gd name="T96" fmla="*/ 532 w 581"/>
                  <a:gd name="T97" fmla="*/ 486 h 955"/>
                  <a:gd name="T98" fmla="*/ 570 w 581"/>
                  <a:gd name="T99" fmla="*/ 461 h 955"/>
                  <a:gd name="T100" fmla="*/ 129 w 581"/>
                  <a:gd name="T101" fmla="*/ 0 h 955"/>
                  <a:gd name="T102" fmla="*/ 98 w 581"/>
                  <a:gd name="T103" fmla="*/ 5 h 955"/>
                  <a:gd name="T104" fmla="*/ 69 w 581"/>
                  <a:gd name="T105" fmla="*/ 24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1" h="955">
                    <a:moveTo>
                      <a:pt x="69" y="24"/>
                    </a:moveTo>
                    <a:lnTo>
                      <a:pt x="69" y="97"/>
                    </a:lnTo>
                    <a:lnTo>
                      <a:pt x="81" y="115"/>
                    </a:lnTo>
                    <a:lnTo>
                      <a:pt x="91" y="129"/>
                    </a:lnTo>
                    <a:lnTo>
                      <a:pt x="99" y="141"/>
                    </a:lnTo>
                    <a:lnTo>
                      <a:pt x="104" y="152"/>
                    </a:lnTo>
                    <a:lnTo>
                      <a:pt x="107" y="163"/>
                    </a:lnTo>
                    <a:lnTo>
                      <a:pt x="110" y="172"/>
                    </a:lnTo>
                    <a:lnTo>
                      <a:pt x="111" y="180"/>
                    </a:lnTo>
                    <a:lnTo>
                      <a:pt x="110" y="186"/>
                    </a:lnTo>
                    <a:lnTo>
                      <a:pt x="102" y="209"/>
                    </a:lnTo>
                    <a:lnTo>
                      <a:pt x="95" y="234"/>
                    </a:lnTo>
                    <a:lnTo>
                      <a:pt x="96" y="276"/>
                    </a:lnTo>
                    <a:lnTo>
                      <a:pt x="96" y="309"/>
                    </a:lnTo>
                    <a:lnTo>
                      <a:pt x="96" y="325"/>
                    </a:lnTo>
                    <a:lnTo>
                      <a:pt x="96" y="339"/>
                    </a:lnTo>
                    <a:lnTo>
                      <a:pt x="95" y="351"/>
                    </a:lnTo>
                    <a:lnTo>
                      <a:pt x="93" y="363"/>
                    </a:lnTo>
                    <a:lnTo>
                      <a:pt x="91" y="374"/>
                    </a:lnTo>
                    <a:lnTo>
                      <a:pt x="87" y="386"/>
                    </a:lnTo>
                    <a:lnTo>
                      <a:pt x="82" y="396"/>
                    </a:lnTo>
                    <a:lnTo>
                      <a:pt x="76" y="407"/>
                    </a:lnTo>
                    <a:lnTo>
                      <a:pt x="69" y="418"/>
                    </a:lnTo>
                    <a:lnTo>
                      <a:pt x="59" y="429"/>
                    </a:lnTo>
                    <a:lnTo>
                      <a:pt x="48" y="442"/>
                    </a:lnTo>
                    <a:lnTo>
                      <a:pt x="36" y="455"/>
                    </a:lnTo>
                    <a:lnTo>
                      <a:pt x="31" y="461"/>
                    </a:lnTo>
                    <a:lnTo>
                      <a:pt x="26" y="467"/>
                    </a:lnTo>
                    <a:lnTo>
                      <a:pt x="22" y="474"/>
                    </a:lnTo>
                    <a:lnTo>
                      <a:pt x="17" y="481"/>
                    </a:lnTo>
                    <a:lnTo>
                      <a:pt x="12" y="496"/>
                    </a:lnTo>
                    <a:lnTo>
                      <a:pt x="8" y="512"/>
                    </a:lnTo>
                    <a:lnTo>
                      <a:pt x="2" y="542"/>
                    </a:lnTo>
                    <a:lnTo>
                      <a:pt x="0" y="568"/>
                    </a:lnTo>
                    <a:lnTo>
                      <a:pt x="29" y="578"/>
                    </a:lnTo>
                    <a:lnTo>
                      <a:pt x="69" y="616"/>
                    </a:lnTo>
                    <a:lnTo>
                      <a:pt x="51" y="632"/>
                    </a:lnTo>
                    <a:lnTo>
                      <a:pt x="60" y="633"/>
                    </a:lnTo>
                    <a:lnTo>
                      <a:pt x="69" y="634"/>
                    </a:lnTo>
                    <a:lnTo>
                      <a:pt x="70" y="643"/>
                    </a:lnTo>
                    <a:lnTo>
                      <a:pt x="72" y="653"/>
                    </a:lnTo>
                    <a:lnTo>
                      <a:pt x="74" y="665"/>
                    </a:lnTo>
                    <a:lnTo>
                      <a:pt x="76" y="677"/>
                    </a:lnTo>
                    <a:lnTo>
                      <a:pt x="74" y="686"/>
                    </a:lnTo>
                    <a:lnTo>
                      <a:pt x="74" y="696"/>
                    </a:lnTo>
                    <a:lnTo>
                      <a:pt x="74" y="705"/>
                    </a:lnTo>
                    <a:lnTo>
                      <a:pt x="76" y="715"/>
                    </a:lnTo>
                    <a:lnTo>
                      <a:pt x="78" y="733"/>
                    </a:lnTo>
                    <a:lnTo>
                      <a:pt x="82" y="749"/>
                    </a:lnTo>
                    <a:lnTo>
                      <a:pt x="88" y="764"/>
                    </a:lnTo>
                    <a:lnTo>
                      <a:pt x="94" y="778"/>
                    </a:lnTo>
                    <a:lnTo>
                      <a:pt x="98" y="783"/>
                    </a:lnTo>
                    <a:lnTo>
                      <a:pt x="102" y="788"/>
                    </a:lnTo>
                    <a:lnTo>
                      <a:pt x="105" y="792"/>
                    </a:lnTo>
                    <a:lnTo>
                      <a:pt x="109" y="794"/>
                    </a:lnTo>
                    <a:lnTo>
                      <a:pt x="92" y="794"/>
                    </a:lnTo>
                    <a:lnTo>
                      <a:pt x="68" y="794"/>
                    </a:lnTo>
                    <a:lnTo>
                      <a:pt x="56" y="796"/>
                    </a:lnTo>
                    <a:lnTo>
                      <a:pt x="46" y="799"/>
                    </a:lnTo>
                    <a:lnTo>
                      <a:pt x="42" y="802"/>
                    </a:lnTo>
                    <a:lnTo>
                      <a:pt x="38" y="805"/>
                    </a:lnTo>
                    <a:lnTo>
                      <a:pt x="36" y="808"/>
                    </a:lnTo>
                    <a:lnTo>
                      <a:pt x="36" y="812"/>
                    </a:lnTo>
                    <a:lnTo>
                      <a:pt x="36" y="824"/>
                    </a:lnTo>
                    <a:lnTo>
                      <a:pt x="38" y="834"/>
                    </a:lnTo>
                    <a:lnTo>
                      <a:pt x="42" y="842"/>
                    </a:lnTo>
                    <a:lnTo>
                      <a:pt x="46" y="850"/>
                    </a:lnTo>
                    <a:lnTo>
                      <a:pt x="57" y="863"/>
                    </a:lnTo>
                    <a:lnTo>
                      <a:pt x="69" y="876"/>
                    </a:lnTo>
                    <a:lnTo>
                      <a:pt x="76" y="884"/>
                    </a:lnTo>
                    <a:lnTo>
                      <a:pt x="81" y="891"/>
                    </a:lnTo>
                    <a:lnTo>
                      <a:pt x="87" y="899"/>
                    </a:lnTo>
                    <a:lnTo>
                      <a:pt x="92" y="907"/>
                    </a:lnTo>
                    <a:lnTo>
                      <a:pt x="96" y="917"/>
                    </a:lnTo>
                    <a:lnTo>
                      <a:pt x="100" y="927"/>
                    </a:lnTo>
                    <a:lnTo>
                      <a:pt x="102" y="941"/>
                    </a:lnTo>
                    <a:lnTo>
                      <a:pt x="102" y="955"/>
                    </a:lnTo>
                    <a:lnTo>
                      <a:pt x="156" y="955"/>
                    </a:lnTo>
                    <a:lnTo>
                      <a:pt x="166" y="949"/>
                    </a:lnTo>
                    <a:lnTo>
                      <a:pt x="177" y="945"/>
                    </a:lnTo>
                    <a:lnTo>
                      <a:pt x="189" y="942"/>
                    </a:lnTo>
                    <a:lnTo>
                      <a:pt x="201" y="939"/>
                    </a:lnTo>
                    <a:lnTo>
                      <a:pt x="225" y="935"/>
                    </a:lnTo>
                    <a:lnTo>
                      <a:pt x="248" y="929"/>
                    </a:lnTo>
                    <a:lnTo>
                      <a:pt x="259" y="927"/>
                    </a:lnTo>
                    <a:lnTo>
                      <a:pt x="270" y="924"/>
                    </a:lnTo>
                    <a:lnTo>
                      <a:pt x="279" y="921"/>
                    </a:lnTo>
                    <a:lnTo>
                      <a:pt x="286" y="916"/>
                    </a:lnTo>
                    <a:lnTo>
                      <a:pt x="293" y="911"/>
                    </a:lnTo>
                    <a:lnTo>
                      <a:pt x="297" y="904"/>
                    </a:lnTo>
                    <a:lnTo>
                      <a:pt x="300" y="901"/>
                    </a:lnTo>
                    <a:lnTo>
                      <a:pt x="301" y="896"/>
                    </a:lnTo>
                    <a:lnTo>
                      <a:pt x="302" y="892"/>
                    </a:lnTo>
                    <a:lnTo>
                      <a:pt x="302" y="887"/>
                    </a:lnTo>
                    <a:lnTo>
                      <a:pt x="302" y="877"/>
                    </a:lnTo>
                    <a:lnTo>
                      <a:pt x="302" y="868"/>
                    </a:lnTo>
                    <a:lnTo>
                      <a:pt x="315" y="870"/>
                    </a:lnTo>
                    <a:lnTo>
                      <a:pt x="327" y="871"/>
                    </a:lnTo>
                    <a:lnTo>
                      <a:pt x="338" y="871"/>
                    </a:lnTo>
                    <a:lnTo>
                      <a:pt x="348" y="870"/>
                    </a:lnTo>
                    <a:lnTo>
                      <a:pt x="358" y="868"/>
                    </a:lnTo>
                    <a:lnTo>
                      <a:pt x="367" y="866"/>
                    </a:lnTo>
                    <a:lnTo>
                      <a:pt x="374" y="863"/>
                    </a:lnTo>
                    <a:lnTo>
                      <a:pt x="382" y="860"/>
                    </a:lnTo>
                    <a:lnTo>
                      <a:pt x="389" y="856"/>
                    </a:lnTo>
                    <a:lnTo>
                      <a:pt x="394" y="852"/>
                    </a:lnTo>
                    <a:lnTo>
                      <a:pt x="401" y="847"/>
                    </a:lnTo>
                    <a:lnTo>
                      <a:pt x="405" y="842"/>
                    </a:lnTo>
                    <a:lnTo>
                      <a:pt x="415" y="831"/>
                    </a:lnTo>
                    <a:lnTo>
                      <a:pt x="424" y="818"/>
                    </a:lnTo>
                    <a:lnTo>
                      <a:pt x="432" y="807"/>
                    </a:lnTo>
                    <a:lnTo>
                      <a:pt x="440" y="795"/>
                    </a:lnTo>
                    <a:lnTo>
                      <a:pt x="449" y="783"/>
                    </a:lnTo>
                    <a:lnTo>
                      <a:pt x="460" y="773"/>
                    </a:lnTo>
                    <a:lnTo>
                      <a:pt x="465" y="769"/>
                    </a:lnTo>
                    <a:lnTo>
                      <a:pt x="471" y="764"/>
                    </a:lnTo>
                    <a:lnTo>
                      <a:pt x="477" y="760"/>
                    </a:lnTo>
                    <a:lnTo>
                      <a:pt x="485" y="757"/>
                    </a:lnTo>
                    <a:lnTo>
                      <a:pt x="493" y="754"/>
                    </a:lnTo>
                    <a:lnTo>
                      <a:pt x="502" y="752"/>
                    </a:lnTo>
                    <a:lnTo>
                      <a:pt x="510" y="751"/>
                    </a:lnTo>
                    <a:lnTo>
                      <a:pt x="521" y="751"/>
                    </a:lnTo>
                    <a:lnTo>
                      <a:pt x="521" y="745"/>
                    </a:lnTo>
                    <a:lnTo>
                      <a:pt x="511" y="729"/>
                    </a:lnTo>
                    <a:lnTo>
                      <a:pt x="505" y="713"/>
                    </a:lnTo>
                    <a:lnTo>
                      <a:pt x="499" y="697"/>
                    </a:lnTo>
                    <a:lnTo>
                      <a:pt x="494" y="682"/>
                    </a:lnTo>
                    <a:lnTo>
                      <a:pt x="490" y="667"/>
                    </a:lnTo>
                    <a:lnTo>
                      <a:pt x="484" y="653"/>
                    </a:lnTo>
                    <a:lnTo>
                      <a:pt x="476" y="640"/>
                    </a:lnTo>
                    <a:lnTo>
                      <a:pt x="468" y="628"/>
                    </a:lnTo>
                    <a:lnTo>
                      <a:pt x="472" y="623"/>
                    </a:lnTo>
                    <a:lnTo>
                      <a:pt x="476" y="619"/>
                    </a:lnTo>
                    <a:lnTo>
                      <a:pt x="479" y="614"/>
                    </a:lnTo>
                    <a:lnTo>
                      <a:pt x="481" y="610"/>
                    </a:lnTo>
                    <a:lnTo>
                      <a:pt x="484" y="599"/>
                    </a:lnTo>
                    <a:lnTo>
                      <a:pt x="486" y="589"/>
                    </a:lnTo>
                    <a:lnTo>
                      <a:pt x="487" y="579"/>
                    </a:lnTo>
                    <a:lnTo>
                      <a:pt x="488" y="567"/>
                    </a:lnTo>
                    <a:lnTo>
                      <a:pt x="491" y="555"/>
                    </a:lnTo>
                    <a:lnTo>
                      <a:pt x="494" y="541"/>
                    </a:lnTo>
                    <a:lnTo>
                      <a:pt x="497" y="533"/>
                    </a:lnTo>
                    <a:lnTo>
                      <a:pt x="501" y="526"/>
                    </a:lnTo>
                    <a:lnTo>
                      <a:pt x="505" y="519"/>
                    </a:lnTo>
                    <a:lnTo>
                      <a:pt x="509" y="512"/>
                    </a:lnTo>
                    <a:lnTo>
                      <a:pt x="520" y="499"/>
                    </a:lnTo>
                    <a:lnTo>
                      <a:pt x="532" y="486"/>
                    </a:lnTo>
                    <a:lnTo>
                      <a:pt x="546" y="476"/>
                    </a:lnTo>
                    <a:lnTo>
                      <a:pt x="558" y="468"/>
                    </a:lnTo>
                    <a:lnTo>
                      <a:pt x="570" y="461"/>
                    </a:lnTo>
                    <a:lnTo>
                      <a:pt x="581" y="455"/>
                    </a:lnTo>
                    <a:lnTo>
                      <a:pt x="581" y="234"/>
                    </a:lnTo>
                    <a:lnTo>
                      <a:pt x="129" y="0"/>
                    </a:lnTo>
                    <a:lnTo>
                      <a:pt x="116" y="1"/>
                    </a:lnTo>
                    <a:lnTo>
                      <a:pt x="106" y="3"/>
                    </a:lnTo>
                    <a:lnTo>
                      <a:pt x="98" y="5"/>
                    </a:lnTo>
                    <a:lnTo>
                      <a:pt x="89" y="6"/>
                    </a:lnTo>
                    <a:lnTo>
                      <a:pt x="79" y="15"/>
                    </a:lnTo>
                    <a:lnTo>
                      <a:pt x="69" y="24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47" name="Freeform 437"/>
              <p:cNvSpPr>
                <a:spLocks/>
              </p:cNvSpPr>
              <p:nvPr/>
            </p:nvSpPr>
            <p:spPr bwMode="auto">
              <a:xfrm>
                <a:off x="2921137" y="2290107"/>
                <a:ext cx="10436" cy="37612"/>
              </a:xfrm>
              <a:custGeom>
                <a:avLst/>
                <a:gdLst>
                  <a:gd name="T0" fmla="*/ 1398424 w 45"/>
                  <a:gd name="T1" fmla="*/ 0 h 36"/>
                  <a:gd name="T2" fmla="*/ 0 w 45"/>
                  <a:gd name="T3" fmla="*/ 19648091 h 36"/>
                  <a:gd name="T4" fmla="*/ 1237014 w 45"/>
                  <a:gd name="T5" fmla="*/ 39296182 h 36"/>
                  <a:gd name="T6" fmla="*/ 2420224 w 45"/>
                  <a:gd name="T7" fmla="*/ 16373757 h 36"/>
                  <a:gd name="T8" fmla="*/ 1398424 w 45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36">
                    <a:moveTo>
                      <a:pt x="26" y="0"/>
                    </a:moveTo>
                    <a:lnTo>
                      <a:pt x="0" y="18"/>
                    </a:lnTo>
                    <a:lnTo>
                      <a:pt x="23" y="36"/>
                    </a:lnTo>
                    <a:lnTo>
                      <a:pt x="45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48" name="Freeform 442"/>
              <p:cNvSpPr>
                <a:spLocks/>
              </p:cNvSpPr>
              <p:nvPr/>
            </p:nvSpPr>
            <p:spPr bwMode="auto">
              <a:xfrm>
                <a:off x="3584878" y="2298465"/>
                <a:ext cx="81402" cy="72090"/>
              </a:xfrm>
              <a:custGeom>
                <a:avLst/>
                <a:gdLst>
                  <a:gd name="T0" fmla="*/ 2809098 w 279"/>
                  <a:gd name="T1" fmla="*/ 10864387 h 204"/>
                  <a:gd name="T2" fmla="*/ 5022416 w 279"/>
                  <a:gd name="T3" fmla="*/ 17732726 h 204"/>
                  <a:gd name="T4" fmla="*/ 5022416 w 279"/>
                  <a:gd name="T5" fmla="*/ 22353201 h 204"/>
                  <a:gd name="T6" fmla="*/ 8682880 w 279"/>
                  <a:gd name="T7" fmla="*/ 24476322 h 204"/>
                  <a:gd name="T8" fmla="*/ 10385320 w 279"/>
                  <a:gd name="T9" fmla="*/ 25225493 h 204"/>
                  <a:gd name="T10" fmla="*/ 11832466 w 279"/>
                  <a:gd name="T11" fmla="*/ 25475334 h 204"/>
                  <a:gd name="T12" fmla="*/ 12428247 w 279"/>
                  <a:gd name="T13" fmla="*/ 25100749 h 204"/>
                  <a:gd name="T14" fmla="*/ 12853930 w 279"/>
                  <a:gd name="T15" fmla="*/ 24226481 h 204"/>
                  <a:gd name="T16" fmla="*/ 13620101 w 279"/>
                  <a:gd name="T17" fmla="*/ 21479286 h 204"/>
                  <a:gd name="T18" fmla="*/ 14641565 w 279"/>
                  <a:gd name="T19" fmla="*/ 18606994 h 204"/>
                  <a:gd name="T20" fmla="*/ 15407736 w 279"/>
                  <a:gd name="T21" fmla="*/ 17607983 h 204"/>
                  <a:gd name="T22" fmla="*/ 16344296 w 279"/>
                  <a:gd name="T23" fmla="*/ 16983556 h 204"/>
                  <a:gd name="T24" fmla="*/ 17791443 w 279"/>
                  <a:gd name="T25" fmla="*/ 17233397 h 204"/>
                  <a:gd name="T26" fmla="*/ 18727712 w 279"/>
                  <a:gd name="T27" fmla="*/ 17732726 h 204"/>
                  <a:gd name="T28" fmla="*/ 19408688 w 279"/>
                  <a:gd name="T29" fmla="*/ 18482250 h 204"/>
                  <a:gd name="T30" fmla="*/ 19663981 w 279"/>
                  <a:gd name="T31" fmla="*/ 19231421 h 204"/>
                  <a:gd name="T32" fmla="*/ 19919565 w 279"/>
                  <a:gd name="T33" fmla="*/ 20480274 h 204"/>
                  <a:gd name="T34" fmla="*/ 19663981 w 279"/>
                  <a:gd name="T35" fmla="*/ 20854860 h 204"/>
                  <a:gd name="T36" fmla="*/ 19919565 w 279"/>
                  <a:gd name="T37" fmla="*/ 19106677 h 204"/>
                  <a:gd name="T38" fmla="*/ 20260053 w 279"/>
                  <a:gd name="T39" fmla="*/ 17483239 h 204"/>
                  <a:gd name="T40" fmla="*/ 20855834 w 279"/>
                  <a:gd name="T41" fmla="*/ 14610947 h 204"/>
                  <a:gd name="T42" fmla="*/ 21622005 w 279"/>
                  <a:gd name="T43" fmla="*/ 14361105 h 204"/>
                  <a:gd name="T44" fmla="*/ 22473371 w 279"/>
                  <a:gd name="T45" fmla="*/ 13736679 h 204"/>
                  <a:gd name="T46" fmla="*/ 23750128 w 279"/>
                  <a:gd name="T47" fmla="*/ 12363082 h 204"/>
                  <a:gd name="T48" fmla="*/ 21451615 w 279"/>
                  <a:gd name="T49" fmla="*/ 9366046 h 204"/>
                  <a:gd name="T50" fmla="*/ 19323493 w 279"/>
                  <a:gd name="T51" fmla="*/ 7242925 h 204"/>
                  <a:gd name="T52" fmla="*/ 17365760 w 279"/>
                  <a:gd name="T53" fmla="*/ 5494742 h 204"/>
                  <a:gd name="T54" fmla="*/ 15748223 w 279"/>
                  <a:gd name="T55" fmla="*/ 3871304 h 204"/>
                  <a:gd name="T56" fmla="*/ 12428247 w 279"/>
                  <a:gd name="T57" fmla="*/ 8491778 h 204"/>
                  <a:gd name="T58" fmla="*/ 6724856 w 279"/>
                  <a:gd name="T59" fmla="*/ 3122133 h 204"/>
                  <a:gd name="T60" fmla="*/ 4426635 w 279"/>
                  <a:gd name="T61" fmla="*/ 1498695 h 204"/>
                  <a:gd name="T62" fmla="*/ 3915757 w 279"/>
                  <a:gd name="T63" fmla="*/ 7742607 h 204"/>
                  <a:gd name="T64" fmla="*/ 0 w 279"/>
                  <a:gd name="T65" fmla="*/ 6993083 h 2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9" h="204">
                    <a:moveTo>
                      <a:pt x="0" y="56"/>
                    </a:moveTo>
                    <a:lnTo>
                      <a:pt x="33" y="87"/>
                    </a:lnTo>
                    <a:lnTo>
                      <a:pt x="46" y="123"/>
                    </a:lnTo>
                    <a:lnTo>
                      <a:pt x="59" y="142"/>
                    </a:lnTo>
                    <a:lnTo>
                      <a:pt x="59" y="173"/>
                    </a:lnTo>
                    <a:lnTo>
                      <a:pt x="59" y="179"/>
                    </a:lnTo>
                    <a:lnTo>
                      <a:pt x="80" y="188"/>
                    </a:lnTo>
                    <a:lnTo>
                      <a:pt x="102" y="196"/>
                    </a:lnTo>
                    <a:lnTo>
                      <a:pt x="112" y="199"/>
                    </a:lnTo>
                    <a:lnTo>
                      <a:pt x="122" y="202"/>
                    </a:lnTo>
                    <a:lnTo>
                      <a:pt x="130" y="203"/>
                    </a:lnTo>
                    <a:lnTo>
                      <a:pt x="139" y="204"/>
                    </a:lnTo>
                    <a:lnTo>
                      <a:pt x="142" y="203"/>
                    </a:lnTo>
                    <a:lnTo>
                      <a:pt x="146" y="201"/>
                    </a:lnTo>
                    <a:lnTo>
                      <a:pt x="148" y="198"/>
                    </a:lnTo>
                    <a:lnTo>
                      <a:pt x="151" y="194"/>
                    </a:lnTo>
                    <a:lnTo>
                      <a:pt x="156" y="183"/>
                    </a:lnTo>
                    <a:lnTo>
                      <a:pt x="160" y="172"/>
                    </a:lnTo>
                    <a:lnTo>
                      <a:pt x="165" y="160"/>
                    </a:lnTo>
                    <a:lnTo>
                      <a:pt x="172" y="149"/>
                    </a:lnTo>
                    <a:lnTo>
                      <a:pt x="176" y="145"/>
                    </a:lnTo>
                    <a:lnTo>
                      <a:pt x="181" y="141"/>
                    </a:lnTo>
                    <a:lnTo>
                      <a:pt x="186" y="138"/>
                    </a:lnTo>
                    <a:lnTo>
                      <a:pt x="192" y="136"/>
                    </a:lnTo>
                    <a:lnTo>
                      <a:pt x="201" y="137"/>
                    </a:lnTo>
                    <a:lnTo>
                      <a:pt x="209" y="138"/>
                    </a:lnTo>
                    <a:lnTo>
                      <a:pt x="215" y="140"/>
                    </a:lnTo>
                    <a:lnTo>
                      <a:pt x="220" y="142"/>
                    </a:lnTo>
                    <a:lnTo>
                      <a:pt x="225" y="145"/>
                    </a:lnTo>
                    <a:lnTo>
                      <a:pt x="228" y="148"/>
                    </a:lnTo>
                    <a:lnTo>
                      <a:pt x="230" y="151"/>
                    </a:lnTo>
                    <a:lnTo>
                      <a:pt x="231" y="154"/>
                    </a:lnTo>
                    <a:lnTo>
                      <a:pt x="234" y="160"/>
                    </a:lnTo>
                    <a:lnTo>
                      <a:pt x="234" y="164"/>
                    </a:lnTo>
                    <a:lnTo>
                      <a:pt x="232" y="167"/>
                    </a:lnTo>
                    <a:lnTo>
                      <a:pt x="231" y="167"/>
                    </a:lnTo>
                    <a:lnTo>
                      <a:pt x="232" y="160"/>
                    </a:lnTo>
                    <a:lnTo>
                      <a:pt x="234" y="153"/>
                    </a:lnTo>
                    <a:lnTo>
                      <a:pt x="236" y="147"/>
                    </a:lnTo>
                    <a:lnTo>
                      <a:pt x="238" y="140"/>
                    </a:lnTo>
                    <a:lnTo>
                      <a:pt x="243" y="127"/>
                    </a:lnTo>
                    <a:lnTo>
                      <a:pt x="245" y="117"/>
                    </a:lnTo>
                    <a:lnTo>
                      <a:pt x="250" y="117"/>
                    </a:lnTo>
                    <a:lnTo>
                      <a:pt x="254" y="115"/>
                    </a:lnTo>
                    <a:lnTo>
                      <a:pt x="260" y="113"/>
                    </a:lnTo>
                    <a:lnTo>
                      <a:pt x="264" y="110"/>
                    </a:lnTo>
                    <a:lnTo>
                      <a:pt x="272" y="104"/>
                    </a:lnTo>
                    <a:lnTo>
                      <a:pt x="279" y="99"/>
                    </a:lnTo>
                    <a:lnTo>
                      <a:pt x="265" y="87"/>
                    </a:lnTo>
                    <a:lnTo>
                      <a:pt x="252" y="75"/>
                    </a:lnTo>
                    <a:lnTo>
                      <a:pt x="239" y="66"/>
                    </a:lnTo>
                    <a:lnTo>
                      <a:pt x="227" y="58"/>
                    </a:lnTo>
                    <a:lnTo>
                      <a:pt x="215" y="51"/>
                    </a:lnTo>
                    <a:lnTo>
                      <a:pt x="204" y="44"/>
                    </a:lnTo>
                    <a:lnTo>
                      <a:pt x="194" y="38"/>
                    </a:lnTo>
                    <a:lnTo>
                      <a:pt x="185" y="31"/>
                    </a:lnTo>
                    <a:lnTo>
                      <a:pt x="172" y="31"/>
                    </a:lnTo>
                    <a:lnTo>
                      <a:pt x="146" y="68"/>
                    </a:lnTo>
                    <a:lnTo>
                      <a:pt x="112" y="50"/>
                    </a:lnTo>
                    <a:lnTo>
                      <a:pt x="79" y="25"/>
                    </a:lnTo>
                    <a:lnTo>
                      <a:pt x="33" y="0"/>
                    </a:lnTo>
                    <a:lnTo>
                      <a:pt x="52" y="12"/>
                    </a:lnTo>
                    <a:lnTo>
                      <a:pt x="72" y="74"/>
                    </a:lnTo>
                    <a:lnTo>
                      <a:pt x="46" y="62"/>
                    </a:lnTo>
                    <a:lnTo>
                      <a:pt x="19" y="50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49" name="Freeform 443"/>
              <p:cNvSpPr>
                <a:spLocks/>
              </p:cNvSpPr>
              <p:nvPr/>
            </p:nvSpPr>
            <p:spPr bwMode="auto">
              <a:xfrm>
                <a:off x="3234223" y="2017420"/>
                <a:ext cx="137757" cy="99253"/>
              </a:xfrm>
              <a:custGeom>
                <a:avLst/>
                <a:gdLst>
                  <a:gd name="T0" fmla="*/ 20330377 w 485"/>
                  <a:gd name="T1" fmla="*/ 2326818 h 291"/>
                  <a:gd name="T2" fmla="*/ 24202911 w 485"/>
                  <a:gd name="T3" fmla="*/ 5118522 h 291"/>
                  <a:gd name="T4" fmla="*/ 30011428 w 485"/>
                  <a:gd name="T5" fmla="*/ 5118522 h 291"/>
                  <a:gd name="T6" fmla="*/ 34287291 w 485"/>
                  <a:gd name="T7" fmla="*/ 15239599 h 291"/>
                  <a:gd name="T8" fmla="*/ 39127817 w 485"/>
                  <a:gd name="T9" fmla="*/ 19427666 h 291"/>
                  <a:gd name="T10" fmla="*/ 33238350 w 485"/>
                  <a:gd name="T11" fmla="*/ 20125507 h 291"/>
                  <a:gd name="T12" fmla="*/ 34932619 w 485"/>
                  <a:gd name="T13" fmla="*/ 24429881 h 291"/>
                  <a:gd name="T14" fmla="*/ 31625031 w 485"/>
                  <a:gd name="T15" fmla="*/ 28036073 h 291"/>
                  <a:gd name="T16" fmla="*/ 31060085 w 485"/>
                  <a:gd name="T17" fmla="*/ 33852777 h 291"/>
                  <a:gd name="T18" fmla="*/ 22992637 w 485"/>
                  <a:gd name="T19" fmla="*/ 30944425 h 291"/>
                  <a:gd name="T20" fmla="*/ 13956914 w 485"/>
                  <a:gd name="T21" fmla="*/ 29548403 h 291"/>
                  <a:gd name="T22" fmla="*/ 4840525 w 485"/>
                  <a:gd name="T23" fmla="*/ 30944425 h 291"/>
                  <a:gd name="T24" fmla="*/ 1210273 w 485"/>
                  <a:gd name="T25" fmla="*/ 31525959 h 291"/>
                  <a:gd name="T26" fmla="*/ 645328 w 485"/>
                  <a:gd name="T27" fmla="*/ 29897323 h 291"/>
                  <a:gd name="T28" fmla="*/ 241998 w 485"/>
                  <a:gd name="T29" fmla="*/ 28384994 h 291"/>
                  <a:gd name="T30" fmla="*/ 0 w 485"/>
                  <a:gd name="T31" fmla="*/ 26640051 h 291"/>
                  <a:gd name="T32" fmla="*/ 403330 w 485"/>
                  <a:gd name="T33" fmla="*/ 25476983 h 291"/>
                  <a:gd name="T34" fmla="*/ 1129323 w 485"/>
                  <a:gd name="T35" fmla="*/ 24080961 h 291"/>
                  <a:gd name="T36" fmla="*/ 1855601 w 485"/>
                  <a:gd name="T37" fmla="*/ 21986756 h 291"/>
                  <a:gd name="T38" fmla="*/ 2500929 w 485"/>
                  <a:gd name="T39" fmla="*/ 19311359 h 291"/>
                  <a:gd name="T40" fmla="*/ 3307588 w 485"/>
                  <a:gd name="T41" fmla="*/ 15937440 h 291"/>
                  <a:gd name="T42" fmla="*/ 3872534 w 485"/>
                  <a:gd name="T43" fmla="*/ 14658065 h 291"/>
                  <a:gd name="T44" fmla="*/ 4840525 w 485"/>
                  <a:gd name="T45" fmla="*/ 13843577 h 291"/>
                  <a:gd name="T46" fmla="*/ 7018790 w 485"/>
                  <a:gd name="T47" fmla="*/ 12912781 h 291"/>
                  <a:gd name="T48" fmla="*/ 7180122 w 485"/>
                  <a:gd name="T49" fmla="*/ 12331247 h 291"/>
                  <a:gd name="T50" fmla="*/ 7583452 w 485"/>
                  <a:gd name="T51" fmla="*/ 11633407 h 291"/>
                  <a:gd name="T52" fmla="*/ 8148398 w 485"/>
                  <a:gd name="T53" fmla="*/ 11051532 h 291"/>
                  <a:gd name="T54" fmla="*/ 8551727 w 485"/>
                  <a:gd name="T55" fmla="*/ 10818918 h 291"/>
                  <a:gd name="T56" fmla="*/ 8551727 w 485"/>
                  <a:gd name="T57" fmla="*/ 8841362 h 291"/>
                  <a:gd name="T58" fmla="*/ 8793725 w 485"/>
                  <a:gd name="T59" fmla="*/ 8143180 h 291"/>
                  <a:gd name="T60" fmla="*/ 9116389 w 485"/>
                  <a:gd name="T61" fmla="*/ 7794260 h 291"/>
                  <a:gd name="T62" fmla="*/ 9842383 w 485"/>
                  <a:gd name="T63" fmla="*/ 8026873 h 291"/>
                  <a:gd name="T64" fmla="*/ 10326378 w 485"/>
                  <a:gd name="T65" fmla="*/ 8026873 h 291"/>
                  <a:gd name="T66" fmla="*/ 10649326 w 485"/>
                  <a:gd name="T67" fmla="*/ 7677953 h 291"/>
                  <a:gd name="T68" fmla="*/ 10810658 w 485"/>
                  <a:gd name="T69" fmla="*/ 6514544 h 291"/>
                  <a:gd name="T70" fmla="*/ 11213988 w 485"/>
                  <a:gd name="T71" fmla="*/ 5118522 h 291"/>
                  <a:gd name="T72" fmla="*/ 11617318 w 485"/>
                  <a:gd name="T73" fmla="*/ 4536988 h 291"/>
                  <a:gd name="T74" fmla="*/ 17183837 w 485"/>
                  <a:gd name="T75" fmla="*/ 0 h 2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85" h="291">
                    <a:moveTo>
                      <a:pt x="206" y="6"/>
                    </a:moveTo>
                    <a:lnTo>
                      <a:pt x="252" y="20"/>
                    </a:lnTo>
                    <a:lnTo>
                      <a:pt x="292" y="20"/>
                    </a:lnTo>
                    <a:lnTo>
                      <a:pt x="300" y="44"/>
                    </a:lnTo>
                    <a:lnTo>
                      <a:pt x="339" y="32"/>
                    </a:lnTo>
                    <a:lnTo>
                      <a:pt x="372" y="44"/>
                    </a:lnTo>
                    <a:lnTo>
                      <a:pt x="379" y="93"/>
                    </a:lnTo>
                    <a:lnTo>
                      <a:pt x="425" y="131"/>
                    </a:lnTo>
                    <a:lnTo>
                      <a:pt x="459" y="149"/>
                    </a:lnTo>
                    <a:lnTo>
                      <a:pt x="485" y="167"/>
                    </a:lnTo>
                    <a:lnTo>
                      <a:pt x="459" y="186"/>
                    </a:lnTo>
                    <a:lnTo>
                      <a:pt x="412" y="173"/>
                    </a:lnTo>
                    <a:lnTo>
                      <a:pt x="418" y="198"/>
                    </a:lnTo>
                    <a:lnTo>
                      <a:pt x="433" y="210"/>
                    </a:lnTo>
                    <a:lnTo>
                      <a:pt x="433" y="241"/>
                    </a:lnTo>
                    <a:lnTo>
                      <a:pt x="392" y="241"/>
                    </a:lnTo>
                    <a:lnTo>
                      <a:pt x="385" y="266"/>
                    </a:lnTo>
                    <a:lnTo>
                      <a:pt x="385" y="291"/>
                    </a:lnTo>
                    <a:lnTo>
                      <a:pt x="339" y="278"/>
                    </a:lnTo>
                    <a:lnTo>
                      <a:pt x="285" y="266"/>
                    </a:lnTo>
                    <a:lnTo>
                      <a:pt x="239" y="272"/>
                    </a:lnTo>
                    <a:lnTo>
                      <a:pt x="173" y="254"/>
                    </a:lnTo>
                    <a:lnTo>
                      <a:pt x="113" y="254"/>
                    </a:lnTo>
                    <a:lnTo>
                      <a:pt x="60" y="266"/>
                    </a:lnTo>
                    <a:lnTo>
                      <a:pt x="20" y="278"/>
                    </a:lnTo>
                    <a:lnTo>
                      <a:pt x="15" y="271"/>
                    </a:lnTo>
                    <a:lnTo>
                      <a:pt x="11" y="264"/>
                    </a:lnTo>
                    <a:lnTo>
                      <a:pt x="8" y="257"/>
                    </a:lnTo>
                    <a:lnTo>
                      <a:pt x="5" y="251"/>
                    </a:lnTo>
                    <a:lnTo>
                      <a:pt x="3" y="244"/>
                    </a:lnTo>
                    <a:lnTo>
                      <a:pt x="1" y="237"/>
                    </a:lnTo>
                    <a:lnTo>
                      <a:pt x="0" y="229"/>
                    </a:lnTo>
                    <a:lnTo>
                      <a:pt x="0" y="222"/>
                    </a:lnTo>
                    <a:lnTo>
                      <a:pt x="5" y="219"/>
                    </a:lnTo>
                    <a:lnTo>
                      <a:pt x="10" y="214"/>
                    </a:lnTo>
                    <a:lnTo>
                      <a:pt x="14" y="207"/>
                    </a:lnTo>
                    <a:lnTo>
                      <a:pt x="20" y="198"/>
                    </a:lnTo>
                    <a:lnTo>
                      <a:pt x="23" y="189"/>
                    </a:lnTo>
                    <a:lnTo>
                      <a:pt x="27" y="178"/>
                    </a:lnTo>
                    <a:lnTo>
                      <a:pt x="31" y="166"/>
                    </a:lnTo>
                    <a:lnTo>
                      <a:pt x="33" y="155"/>
                    </a:lnTo>
                    <a:lnTo>
                      <a:pt x="41" y="137"/>
                    </a:lnTo>
                    <a:lnTo>
                      <a:pt x="44" y="131"/>
                    </a:lnTo>
                    <a:lnTo>
                      <a:pt x="48" y="126"/>
                    </a:lnTo>
                    <a:lnTo>
                      <a:pt x="54" y="123"/>
                    </a:lnTo>
                    <a:lnTo>
                      <a:pt x="60" y="119"/>
                    </a:lnTo>
                    <a:lnTo>
                      <a:pt x="75" y="115"/>
                    </a:lnTo>
                    <a:lnTo>
                      <a:pt x="87" y="111"/>
                    </a:lnTo>
                    <a:lnTo>
                      <a:pt x="87" y="109"/>
                    </a:lnTo>
                    <a:lnTo>
                      <a:pt x="89" y="106"/>
                    </a:lnTo>
                    <a:lnTo>
                      <a:pt x="91" y="103"/>
                    </a:lnTo>
                    <a:lnTo>
                      <a:pt x="94" y="100"/>
                    </a:lnTo>
                    <a:lnTo>
                      <a:pt x="98" y="97"/>
                    </a:lnTo>
                    <a:lnTo>
                      <a:pt x="101" y="95"/>
                    </a:lnTo>
                    <a:lnTo>
                      <a:pt x="103" y="94"/>
                    </a:lnTo>
                    <a:lnTo>
                      <a:pt x="106" y="93"/>
                    </a:lnTo>
                    <a:lnTo>
                      <a:pt x="106" y="81"/>
                    </a:lnTo>
                    <a:lnTo>
                      <a:pt x="106" y="76"/>
                    </a:lnTo>
                    <a:lnTo>
                      <a:pt x="107" y="72"/>
                    </a:lnTo>
                    <a:lnTo>
                      <a:pt x="109" y="70"/>
                    </a:lnTo>
                    <a:lnTo>
                      <a:pt x="110" y="68"/>
                    </a:lnTo>
                    <a:lnTo>
                      <a:pt x="113" y="67"/>
                    </a:lnTo>
                    <a:lnTo>
                      <a:pt x="117" y="68"/>
                    </a:lnTo>
                    <a:lnTo>
                      <a:pt x="122" y="69"/>
                    </a:lnTo>
                    <a:lnTo>
                      <a:pt x="126" y="69"/>
                    </a:lnTo>
                    <a:lnTo>
                      <a:pt x="128" y="69"/>
                    </a:lnTo>
                    <a:lnTo>
                      <a:pt x="129" y="68"/>
                    </a:lnTo>
                    <a:lnTo>
                      <a:pt x="132" y="66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7" y="48"/>
                    </a:lnTo>
                    <a:lnTo>
                      <a:pt x="139" y="44"/>
                    </a:lnTo>
                    <a:lnTo>
                      <a:pt x="142" y="41"/>
                    </a:lnTo>
                    <a:lnTo>
                      <a:pt x="144" y="39"/>
                    </a:lnTo>
                    <a:lnTo>
                      <a:pt x="146" y="38"/>
                    </a:lnTo>
                    <a:lnTo>
                      <a:pt x="213" y="0"/>
                    </a:lnTo>
                    <a:lnTo>
                      <a:pt x="20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50" name="Freeform 444"/>
              <p:cNvSpPr>
                <a:spLocks/>
              </p:cNvSpPr>
              <p:nvPr/>
            </p:nvSpPr>
            <p:spPr bwMode="auto">
              <a:xfrm>
                <a:off x="3140297" y="2235778"/>
                <a:ext cx="54268" cy="57463"/>
              </a:xfrm>
              <a:custGeom>
                <a:avLst/>
                <a:gdLst>
                  <a:gd name="T0" fmla="*/ 7320928 w 186"/>
                  <a:gd name="T1" fmla="*/ 17614833 h 166"/>
                  <a:gd name="T2" fmla="*/ 7065343 w 186"/>
                  <a:gd name="T3" fmla="*/ 16296645 h 166"/>
                  <a:gd name="T4" fmla="*/ 6639952 w 186"/>
                  <a:gd name="T5" fmla="*/ 15218349 h 166"/>
                  <a:gd name="T6" fmla="*/ 6299173 w 186"/>
                  <a:gd name="T7" fmla="*/ 14139706 h 166"/>
                  <a:gd name="T8" fmla="*/ 5958685 w 186"/>
                  <a:gd name="T9" fmla="*/ 13181181 h 166"/>
                  <a:gd name="T10" fmla="*/ 5107611 w 186"/>
                  <a:gd name="T11" fmla="*/ 11383559 h 166"/>
                  <a:gd name="T12" fmla="*/ 4171050 w 186"/>
                  <a:gd name="T13" fmla="*/ 9825827 h 166"/>
                  <a:gd name="T14" fmla="*/ 3149586 w 186"/>
                  <a:gd name="T15" fmla="*/ 8387867 h 166"/>
                  <a:gd name="T16" fmla="*/ 2128123 w 186"/>
                  <a:gd name="T17" fmla="*/ 6710363 h 166"/>
                  <a:gd name="T18" fmla="*/ 1106659 w 186"/>
                  <a:gd name="T19" fmla="*/ 4553424 h 166"/>
                  <a:gd name="T20" fmla="*/ 0 w 186"/>
                  <a:gd name="T21" fmla="*/ 2156939 h 166"/>
                  <a:gd name="T22" fmla="*/ 0 w 186"/>
                  <a:gd name="T23" fmla="*/ 0 h 166"/>
                  <a:gd name="T24" fmla="*/ 595781 w 186"/>
                  <a:gd name="T25" fmla="*/ 239545 h 166"/>
                  <a:gd name="T26" fmla="*/ 1191854 w 186"/>
                  <a:gd name="T27" fmla="*/ 359317 h 166"/>
                  <a:gd name="T28" fmla="*/ 1702440 w 186"/>
                  <a:gd name="T29" fmla="*/ 479435 h 166"/>
                  <a:gd name="T30" fmla="*/ 2298512 w 186"/>
                  <a:gd name="T31" fmla="*/ 479435 h 166"/>
                  <a:gd name="T32" fmla="*/ 2809098 w 186"/>
                  <a:gd name="T33" fmla="*/ 479435 h 166"/>
                  <a:gd name="T34" fmla="*/ 3405171 w 186"/>
                  <a:gd name="T35" fmla="*/ 359317 h 166"/>
                  <a:gd name="T36" fmla="*/ 4000952 w 186"/>
                  <a:gd name="T37" fmla="*/ 239545 h 166"/>
                  <a:gd name="T38" fmla="*/ 4511538 w 186"/>
                  <a:gd name="T39" fmla="*/ 0 h 166"/>
                  <a:gd name="T40" fmla="*/ 11917661 w 186"/>
                  <a:gd name="T41" fmla="*/ 1437960 h 166"/>
                  <a:gd name="T42" fmla="*/ 15833418 w 186"/>
                  <a:gd name="T43" fmla="*/ 10904470 h 166"/>
                  <a:gd name="T44" fmla="*/ 14556662 w 186"/>
                  <a:gd name="T45" fmla="*/ 13420726 h 166"/>
                  <a:gd name="T46" fmla="*/ 13194418 w 186"/>
                  <a:gd name="T47" fmla="*/ 15457893 h 166"/>
                  <a:gd name="T48" fmla="*/ 12683832 w 186"/>
                  <a:gd name="T49" fmla="*/ 16416418 h 166"/>
                  <a:gd name="T50" fmla="*/ 12258149 w 186"/>
                  <a:gd name="T51" fmla="*/ 17375288 h 166"/>
                  <a:gd name="T52" fmla="*/ 12087759 w 186"/>
                  <a:gd name="T53" fmla="*/ 17974149 h 166"/>
                  <a:gd name="T54" fmla="*/ 12002856 w 186"/>
                  <a:gd name="T55" fmla="*/ 18693129 h 166"/>
                  <a:gd name="T56" fmla="*/ 11917661 w 186"/>
                  <a:gd name="T57" fmla="*/ 19292337 h 166"/>
                  <a:gd name="T58" fmla="*/ 11917661 w 186"/>
                  <a:gd name="T59" fmla="*/ 19891544 h 166"/>
                  <a:gd name="T60" fmla="*/ 7320928 w 186"/>
                  <a:gd name="T61" fmla="*/ 17614833 h 1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6" h="166">
                    <a:moveTo>
                      <a:pt x="86" y="147"/>
                    </a:moveTo>
                    <a:lnTo>
                      <a:pt x="83" y="136"/>
                    </a:lnTo>
                    <a:lnTo>
                      <a:pt x="78" y="127"/>
                    </a:lnTo>
                    <a:lnTo>
                      <a:pt x="74" y="118"/>
                    </a:lnTo>
                    <a:lnTo>
                      <a:pt x="70" y="110"/>
                    </a:lnTo>
                    <a:lnTo>
                      <a:pt x="60" y="95"/>
                    </a:lnTo>
                    <a:lnTo>
                      <a:pt x="49" y="82"/>
                    </a:lnTo>
                    <a:lnTo>
                      <a:pt x="37" y="70"/>
                    </a:lnTo>
                    <a:lnTo>
                      <a:pt x="25" y="56"/>
                    </a:lnTo>
                    <a:lnTo>
                      <a:pt x="13" y="3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4" y="3"/>
                    </a:lnTo>
                    <a:lnTo>
                      <a:pt x="20" y="4"/>
                    </a:lnTo>
                    <a:lnTo>
                      <a:pt x="27" y="4"/>
                    </a:lnTo>
                    <a:lnTo>
                      <a:pt x="33" y="4"/>
                    </a:lnTo>
                    <a:lnTo>
                      <a:pt x="40" y="3"/>
                    </a:lnTo>
                    <a:lnTo>
                      <a:pt x="47" y="2"/>
                    </a:lnTo>
                    <a:lnTo>
                      <a:pt x="53" y="0"/>
                    </a:lnTo>
                    <a:lnTo>
                      <a:pt x="140" y="12"/>
                    </a:lnTo>
                    <a:lnTo>
                      <a:pt x="186" y="91"/>
                    </a:lnTo>
                    <a:lnTo>
                      <a:pt x="171" y="112"/>
                    </a:lnTo>
                    <a:lnTo>
                      <a:pt x="155" y="129"/>
                    </a:lnTo>
                    <a:lnTo>
                      <a:pt x="149" y="137"/>
                    </a:lnTo>
                    <a:lnTo>
                      <a:pt x="144" y="145"/>
                    </a:lnTo>
                    <a:lnTo>
                      <a:pt x="142" y="150"/>
                    </a:lnTo>
                    <a:lnTo>
                      <a:pt x="141" y="156"/>
                    </a:lnTo>
                    <a:lnTo>
                      <a:pt x="140" y="161"/>
                    </a:lnTo>
                    <a:lnTo>
                      <a:pt x="140" y="166"/>
                    </a:lnTo>
                    <a:lnTo>
                      <a:pt x="86" y="14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51" name="Freeform 445"/>
              <p:cNvSpPr>
                <a:spLocks/>
              </p:cNvSpPr>
              <p:nvPr/>
            </p:nvSpPr>
            <p:spPr bwMode="auto">
              <a:xfrm>
                <a:off x="2065371" y="3181301"/>
                <a:ext cx="54268" cy="37612"/>
              </a:xfrm>
              <a:custGeom>
                <a:avLst/>
                <a:gdLst>
                  <a:gd name="T0" fmla="*/ 13024320 w 186"/>
                  <a:gd name="T1" fmla="*/ 2746761 h 104"/>
                  <a:gd name="T2" fmla="*/ 12428247 w 186"/>
                  <a:gd name="T3" fmla="*/ 2746761 h 104"/>
                  <a:gd name="T4" fmla="*/ 12002856 w 186"/>
                  <a:gd name="T5" fmla="*/ 2615842 h 104"/>
                  <a:gd name="T6" fmla="*/ 11577173 w 186"/>
                  <a:gd name="T7" fmla="*/ 2354367 h 104"/>
                  <a:gd name="T8" fmla="*/ 11321880 w 186"/>
                  <a:gd name="T9" fmla="*/ 1961972 h 104"/>
                  <a:gd name="T10" fmla="*/ 11066296 w 186"/>
                  <a:gd name="T11" fmla="*/ 1700496 h 104"/>
                  <a:gd name="T12" fmla="*/ 10640613 w 186"/>
                  <a:gd name="T13" fmla="*/ 1438659 h 104"/>
                  <a:gd name="T14" fmla="*/ 10215222 w 186"/>
                  <a:gd name="T15" fmla="*/ 1308102 h 104"/>
                  <a:gd name="T16" fmla="*/ 9619149 w 186"/>
                  <a:gd name="T17" fmla="*/ 1177183 h 104"/>
                  <a:gd name="T18" fmla="*/ 8512490 w 186"/>
                  <a:gd name="T19" fmla="*/ 1046265 h 104"/>
                  <a:gd name="T20" fmla="*/ 7491026 w 186"/>
                  <a:gd name="T21" fmla="*/ 784789 h 104"/>
                  <a:gd name="T22" fmla="*/ 6384368 w 186"/>
                  <a:gd name="T23" fmla="*/ 392394 h 104"/>
                  <a:gd name="T24" fmla="*/ 5448099 w 186"/>
                  <a:gd name="T25" fmla="*/ 130919 h 104"/>
                  <a:gd name="T26" fmla="*/ 5107611 w 186"/>
                  <a:gd name="T27" fmla="*/ 0 h 104"/>
                  <a:gd name="T28" fmla="*/ 4596733 w 186"/>
                  <a:gd name="T29" fmla="*/ 0 h 104"/>
                  <a:gd name="T30" fmla="*/ 4341440 w 186"/>
                  <a:gd name="T31" fmla="*/ 130919 h 104"/>
                  <a:gd name="T32" fmla="*/ 3915757 w 186"/>
                  <a:gd name="T33" fmla="*/ 261476 h 104"/>
                  <a:gd name="T34" fmla="*/ 3745659 w 186"/>
                  <a:gd name="T35" fmla="*/ 523313 h 104"/>
                  <a:gd name="T36" fmla="*/ 3575269 w 186"/>
                  <a:gd name="T37" fmla="*/ 784789 h 104"/>
                  <a:gd name="T38" fmla="*/ 3490074 w 186"/>
                  <a:gd name="T39" fmla="*/ 1308102 h 104"/>
                  <a:gd name="T40" fmla="*/ 3405171 w 186"/>
                  <a:gd name="T41" fmla="*/ 1961972 h 104"/>
                  <a:gd name="T42" fmla="*/ 2894293 w 186"/>
                  <a:gd name="T43" fmla="*/ 3531550 h 104"/>
                  <a:gd name="T44" fmla="*/ 1702440 w 186"/>
                  <a:gd name="T45" fmla="*/ 6147392 h 104"/>
                  <a:gd name="T46" fmla="*/ 595781 w 186"/>
                  <a:gd name="T47" fmla="*/ 8632316 h 104"/>
                  <a:gd name="T48" fmla="*/ 0 w 186"/>
                  <a:gd name="T49" fmla="*/ 10070975 h 104"/>
                  <a:gd name="T50" fmla="*/ 680976 w 186"/>
                  <a:gd name="T51" fmla="*/ 10070975 h 104"/>
                  <a:gd name="T52" fmla="*/ 1361952 w 186"/>
                  <a:gd name="T53" fmla="*/ 10201893 h 104"/>
                  <a:gd name="T54" fmla="*/ 1787635 w 186"/>
                  <a:gd name="T55" fmla="*/ 10332812 h 104"/>
                  <a:gd name="T56" fmla="*/ 2128123 w 186"/>
                  <a:gd name="T57" fmla="*/ 10594288 h 104"/>
                  <a:gd name="T58" fmla="*/ 2809098 w 186"/>
                  <a:gd name="T59" fmla="*/ 11117601 h 104"/>
                  <a:gd name="T60" fmla="*/ 3405171 w 186"/>
                  <a:gd name="T61" fmla="*/ 11640552 h 104"/>
                  <a:gd name="T62" fmla="*/ 3830562 w 186"/>
                  <a:gd name="T63" fmla="*/ 12294423 h 104"/>
                  <a:gd name="T64" fmla="*/ 4426635 w 186"/>
                  <a:gd name="T65" fmla="*/ 12817736 h 104"/>
                  <a:gd name="T66" fmla="*/ 4767123 w 186"/>
                  <a:gd name="T67" fmla="*/ 13079211 h 104"/>
                  <a:gd name="T68" fmla="*/ 5192806 w 186"/>
                  <a:gd name="T69" fmla="*/ 13210130 h 104"/>
                  <a:gd name="T70" fmla="*/ 5618197 w 186"/>
                  <a:gd name="T71" fmla="*/ 13341049 h 104"/>
                  <a:gd name="T72" fmla="*/ 6299173 w 186"/>
                  <a:gd name="T73" fmla="*/ 13341049 h 104"/>
                  <a:gd name="T74" fmla="*/ 9108563 w 186"/>
                  <a:gd name="T75" fmla="*/ 13471606 h 104"/>
                  <a:gd name="T76" fmla="*/ 11151490 w 186"/>
                  <a:gd name="T77" fmla="*/ 13602524 h 104"/>
                  <a:gd name="T78" fmla="*/ 11491978 w 186"/>
                  <a:gd name="T79" fmla="*/ 13471606 h 104"/>
                  <a:gd name="T80" fmla="*/ 11832466 w 186"/>
                  <a:gd name="T81" fmla="*/ 13341049 h 104"/>
                  <a:gd name="T82" fmla="*/ 12087759 w 186"/>
                  <a:gd name="T83" fmla="*/ 13079211 h 104"/>
                  <a:gd name="T84" fmla="*/ 12343344 w 186"/>
                  <a:gd name="T85" fmla="*/ 12686817 h 104"/>
                  <a:gd name="T86" fmla="*/ 12513442 w 186"/>
                  <a:gd name="T87" fmla="*/ 12294423 h 104"/>
                  <a:gd name="T88" fmla="*/ 12769027 w 186"/>
                  <a:gd name="T89" fmla="*/ 11509995 h 104"/>
                  <a:gd name="T90" fmla="*/ 12939125 w 186"/>
                  <a:gd name="T91" fmla="*/ 10855764 h 104"/>
                  <a:gd name="T92" fmla="*/ 13024320 w 186"/>
                  <a:gd name="T93" fmla="*/ 10070975 h 104"/>
                  <a:gd name="T94" fmla="*/ 15833418 w 186"/>
                  <a:gd name="T95" fmla="*/ 3531550 h 104"/>
                  <a:gd name="T96" fmla="*/ 13024320 w 186"/>
                  <a:gd name="T97" fmla="*/ 2746761 h 1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86" h="104">
                    <a:moveTo>
                      <a:pt x="153" y="21"/>
                    </a:moveTo>
                    <a:lnTo>
                      <a:pt x="146" y="21"/>
                    </a:lnTo>
                    <a:lnTo>
                      <a:pt x="141" y="20"/>
                    </a:lnTo>
                    <a:lnTo>
                      <a:pt x="136" y="18"/>
                    </a:lnTo>
                    <a:lnTo>
                      <a:pt x="133" y="15"/>
                    </a:lnTo>
                    <a:lnTo>
                      <a:pt x="130" y="13"/>
                    </a:lnTo>
                    <a:lnTo>
                      <a:pt x="125" y="11"/>
                    </a:lnTo>
                    <a:lnTo>
                      <a:pt x="120" y="10"/>
                    </a:lnTo>
                    <a:lnTo>
                      <a:pt x="113" y="9"/>
                    </a:lnTo>
                    <a:lnTo>
                      <a:pt x="100" y="8"/>
                    </a:lnTo>
                    <a:lnTo>
                      <a:pt x="88" y="6"/>
                    </a:lnTo>
                    <a:lnTo>
                      <a:pt x="75" y="3"/>
                    </a:lnTo>
                    <a:lnTo>
                      <a:pt x="64" y="1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2" y="6"/>
                    </a:lnTo>
                    <a:lnTo>
                      <a:pt x="41" y="10"/>
                    </a:lnTo>
                    <a:lnTo>
                      <a:pt x="40" y="15"/>
                    </a:lnTo>
                    <a:lnTo>
                      <a:pt x="34" y="27"/>
                    </a:lnTo>
                    <a:lnTo>
                      <a:pt x="20" y="47"/>
                    </a:lnTo>
                    <a:lnTo>
                      <a:pt x="7" y="66"/>
                    </a:lnTo>
                    <a:lnTo>
                      <a:pt x="0" y="77"/>
                    </a:lnTo>
                    <a:lnTo>
                      <a:pt x="8" y="77"/>
                    </a:lnTo>
                    <a:lnTo>
                      <a:pt x="16" y="78"/>
                    </a:lnTo>
                    <a:lnTo>
                      <a:pt x="21" y="79"/>
                    </a:lnTo>
                    <a:lnTo>
                      <a:pt x="25" y="81"/>
                    </a:lnTo>
                    <a:lnTo>
                      <a:pt x="33" y="85"/>
                    </a:lnTo>
                    <a:lnTo>
                      <a:pt x="40" y="89"/>
                    </a:lnTo>
                    <a:lnTo>
                      <a:pt x="45" y="94"/>
                    </a:lnTo>
                    <a:lnTo>
                      <a:pt x="52" y="98"/>
                    </a:lnTo>
                    <a:lnTo>
                      <a:pt x="56" y="100"/>
                    </a:lnTo>
                    <a:lnTo>
                      <a:pt x="61" y="101"/>
                    </a:lnTo>
                    <a:lnTo>
                      <a:pt x="66" y="102"/>
                    </a:lnTo>
                    <a:lnTo>
                      <a:pt x="74" y="102"/>
                    </a:lnTo>
                    <a:lnTo>
                      <a:pt x="107" y="103"/>
                    </a:lnTo>
                    <a:lnTo>
                      <a:pt x="131" y="104"/>
                    </a:lnTo>
                    <a:lnTo>
                      <a:pt x="135" y="103"/>
                    </a:lnTo>
                    <a:lnTo>
                      <a:pt x="139" y="102"/>
                    </a:lnTo>
                    <a:lnTo>
                      <a:pt x="142" y="100"/>
                    </a:lnTo>
                    <a:lnTo>
                      <a:pt x="145" y="97"/>
                    </a:lnTo>
                    <a:lnTo>
                      <a:pt x="147" y="94"/>
                    </a:lnTo>
                    <a:lnTo>
                      <a:pt x="150" y="88"/>
                    </a:lnTo>
                    <a:lnTo>
                      <a:pt x="152" y="83"/>
                    </a:lnTo>
                    <a:lnTo>
                      <a:pt x="153" y="77"/>
                    </a:lnTo>
                    <a:lnTo>
                      <a:pt x="186" y="27"/>
                    </a:lnTo>
                    <a:lnTo>
                      <a:pt x="153" y="2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52" name="Freeform 446"/>
              <p:cNvSpPr>
                <a:spLocks/>
              </p:cNvSpPr>
              <p:nvPr/>
            </p:nvSpPr>
            <p:spPr bwMode="auto">
              <a:xfrm>
                <a:off x="3244659" y="2258763"/>
                <a:ext cx="87664" cy="63732"/>
              </a:xfrm>
              <a:custGeom>
                <a:avLst/>
                <a:gdLst>
                  <a:gd name="T0" fmla="*/ 6276855 w 311"/>
                  <a:gd name="T1" fmla="*/ 4817285 h 179"/>
                  <a:gd name="T2" fmla="*/ 9137351 w 311"/>
                  <a:gd name="T3" fmla="*/ 3295906 h 179"/>
                  <a:gd name="T4" fmla="*/ 11759379 w 311"/>
                  <a:gd name="T5" fmla="*/ 1774883 h 179"/>
                  <a:gd name="T6" fmla="*/ 14142937 w 311"/>
                  <a:gd name="T7" fmla="*/ 507008 h 179"/>
                  <a:gd name="T8" fmla="*/ 16764965 w 311"/>
                  <a:gd name="T9" fmla="*/ 0 h 179"/>
                  <a:gd name="T10" fmla="*/ 18751358 w 311"/>
                  <a:gd name="T11" fmla="*/ 253504 h 179"/>
                  <a:gd name="T12" fmla="*/ 20340585 w 311"/>
                  <a:gd name="T13" fmla="*/ 760511 h 179"/>
                  <a:gd name="T14" fmla="*/ 23200799 w 311"/>
                  <a:gd name="T15" fmla="*/ 1521379 h 179"/>
                  <a:gd name="T16" fmla="*/ 22803633 w 311"/>
                  <a:gd name="T17" fmla="*/ 3549410 h 179"/>
                  <a:gd name="T18" fmla="*/ 22088509 w 311"/>
                  <a:gd name="T19" fmla="*/ 5324292 h 179"/>
                  <a:gd name="T20" fmla="*/ 21373385 w 311"/>
                  <a:gd name="T21" fmla="*/ 6718563 h 179"/>
                  <a:gd name="T22" fmla="*/ 21055709 w 311"/>
                  <a:gd name="T23" fmla="*/ 7859687 h 179"/>
                  <a:gd name="T24" fmla="*/ 21134917 w 311"/>
                  <a:gd name="T25" fmla="*/ 8366694 h 179"/>
                  <a:gd name="T26" fmla="*/ 21532364 w 311"/>
                  <a:gd name="T27" fmla="*/ 9000454 h 179"/>
                  <a:gd name="T28" fmla="*/ 22644654 w 311"/>
                  <a:gd name="T29" fmla="*/ 10014825 h 179"/>
                  <a:gd name="T30" fmla="*/ 24710537 w 311"/>
                  <a:gd name="T31" fmla="*/ 11789352 h 179"/>
                  <a:gd name="T32" fmla="*/ 22803633 w 311"/>
                  <a:gd name="T33" fmla="*/ 13564235 h 179"/>
                  <a:gd name="T34" fmla="*/ 22326978 w 311"/>
                  <a:gd name="T35" fmla="*/ 14578250 h 179"/>
                  <a:gd name="T36" fmla="*/ 22088509 w 311"/>
                  <a:gd name="T37" fmla="*/ 16353133 h 179"/>
                  <a:gd name="T38" fmla="*/ 20022627 w 311"/>
                  <a:gd name="T39" fmla="*/ 17240396 h 179"/>
                  <a:gd name="T40" fmla="*/ 16764965 w 311"/>
                  <a:gd name="T41" fmla="*/ 18761775 h 179"/>
                  <a:gd name="T42" fmla="*/ 15176020 w 311"/>
                  <a:gd name="T43" fmla="*/ 21297169 h 179"/>
                  <a:gd name="T44" fmla="*/ 14142937 w 311"/>
                  <a:gd name="T45" fmla="*/ 22311185 h 179"/>
                  <a:gd name="T46" fmla="*/ 13110137 w 311"/>
                  <a:gd name="T47" fmla="*/ 22691440 h 179"/>
                  <a:gd name="T48" fmla="*/ 11997847 w 311"/>
                  <a:gd name="T49" fmla="*/ 22184433 h 179"/>
                  <a:gd name="T50" fmla="*/ 10885276 w 311"/>
                  <a:gd name="T51" fmla="*/ 21170061 h 179"/>
                  <a:gd name="T52" fmla="*/ 9534517 w 311"/>
                  <a:gd name="T53" fmla="*/ 20029294 h 179"/>
                  <a:gd name="T54" fmla="*/ 7786593 w 311"/>
                  <a:gd name="T55" fmla="*/ 19649038 h 179"/>
                  <a:gd name="T56" fmla="*/ 5244055 w 311"/>
                  <a:gd name="T57" fmla="*/ 19649038 h 179"/>
                  <a:gd name="T58" fmla="*/ 4052275 w 311"/>
                  <a:gd name="T59" fmla="*/ 19902542 h 179"/>
                  <a:gd name="T60" fmla="*/ 3098683 w 311"/>
                  <a:gd name="T61" fmla="*/ 20409550 h 179"/>
                  <a:gd name="T62" fmla="*/ 2860496 w 311"/>
                  <a:gd name="T63" fmla="*/ 18000908 h 179"/>
                  <a:gd name="T64" fmla="*/ 2542538 w 311"/>
                  <a:gd name="T65" fmla="*/ 15592265 h 179"/>
                  <a:gd name="T66" fmla="*/ 1668435 w 311"/>
                  <a:gd name="T67" fmla="*/ 16226381 h 179"/>
                  <a:gd name="T68" fmla="*/ 1032800 w 311"/>
                  <a:gd name="T69" fmla="*/ 16353133 h 179"/>
                  <a:gd name="T70" fmla="*/ 556145 w 311"/>
                  <a:gd name="T71" fmla="*/ 15972877 h 179"/>
                  <a:gd name="T72" fmla="*/ 238469 w 311"/>
                  <a:gd name="T73" fmla="*/ 15338761 h 179"/>
                  <a:gd name="T74" fmla="*/ 0 w 311"/>
                  <a:gd name="T75" fmla="*/ 13310731 h 179"/>
                  <a:gd name="T76" fmla="*/ 0 w 311"/>
                  <a:gd name="T77" fmla="*/ 11028840 h 179"/>
                  <a:gd name="T78" fmla="*/ 238469 w 311"/>
                  <a:gd name="T79" fmla="*/ 10395081 h 179"/>
                  <a:gd name="T80" fmla="*/ 1032800 w 311"/>
                  <a:gd name="T81" fmla="*/ 9887717 h 179"/>
                  <a:gd name="T82" fmla="*/ 1668435 w 311"/>
                  <a:gd name="T83" fmla="*/ 9127206 h 179"/>
                  <a:gd name="T84" fmla="*/ 1986393 w 311"/>
                  <a:gd name="T85" fmla="*/ 8620198 h 179"/>
                  <a:gd name="T86" fmla="*/ 2065882 w 311"/>
                  <a:gd name="T87" fmla="*/ 7859687 h 179"/>
                  <a:gd name="T88" fmla="*/ 1906903 w 311"/>
                  <a:gd name="T89" fmla="*/ 6465060 h 179"/>
                  <a:gd name="T90" fmla="*/ 1509738 w 311"/>
                  <a:gd name="T91" fmla="*/ 5451044 h 179"/>
                  <a:gd name="T92" fmla="*/ 635634 w 311"/>
                  <a:gd name="T93" fmla="*/ 3676161 h 179"/>
                  <a:gd name="T94" fmla="*/ 79490 w 311"/>
                  <a:gd name="T95" fmla="*/ 2281890 h 179"/>
                  <a:gd name="T96" fmla="*/ 79490 w 311"/>
                  <a:gd name="T97" fmla="*/ 1648131 h 179"/>
                  <a:gd name="T98" fmla="*/ 476655 w 311"/>
                  <a:gd name="T99" fmla="*/ 760511 h 179"/>
                  <a:gd name="T100" fmla="*/ 0 w 311"/>
                  <a:gd name="T101" fmla="*/ 760511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11" h="179">
                    <a:moveTo>
                      <a:pt x="0" y="6"/>
                    </a:moveTo>
                    <a:lnTo>
                      <a:pt x="79" y="38"/>
                    </a:lnTo>
                    <a:lnTo>
                      <a:pt x="97" y="33"/>
                    </a:lnTo>
                    <a:lnTo>
                      <a:pt x="115" y="26"/>
                    </a:lnTo>
                    <a:lnTo>
                      <a:pt x="132" y="20"/>
                    </a:lnTo>
                    <a:lnTo>
                      <a:pt x="148" y="14"/>
                    </a:lnTo>
                    <a:lnTo>
                      <a:pt x="163" y="9"/>
                    </a:lnTo>
                    <a:lnTo>
                      <a:pt x="178" y="4"/>
                    </a:lnTo>
                    <a:lnTo>
                      <a:pt x="195" y="1"/>
                    </a:lnTo>
                    <a:lnTo>
                      <a:pt x="211" y="0"/>
                    </a:lnTo>
                    <a:lnTo>
                      <a:pt x="224" y="1"/>
                    </a:lnTo>
                    <a:lnTo>
                      <a:pt x="236" y="2"/>
                    </a:lnTo>
                    <a:lnTo>
                      <a:pt x="247" y="4"/>
                    </a:lnTo>
                    <a:lnTo>
                      <a:pt x="256" y="6"/>
                    </a:lnTo>
                    <a:lnTo>
                      <a:pt x="275" y="10"/>
                    </a:lnTo>
                    <a:lnTo>
                      <a:pt x="292" y="12"/>
                    </a:lnTo>
                    <a:lnTo>
                      <a:pt x="290" y="21"/>
                    </a:lnTo>
                    <a:lnTo>
                      <a:pt x="287" y="28"/>
                    </a:lnTo>
                    <a:lnTo>
                      <a:pt x="283" y="36"/>
                    </a:lnTo>
                    <a:lnTo>
                      <a:pt x="278" y="42"/>
                    </a:lnTo>
                    <a:lnTo>
                      <a:pt x="273" y="48"/>
                    </a:lnTo>
                    <a:lnTo>
                      <a:pt x="269" y="53"/>
                    </a:lnTo>
                    <a:lnTo>
                      <a:pt x="266" y="57"/>
                    </a:lnTo>
                    <a:lnTo>
                      <a:pt x="265" y="62"/>
                    </a:lnTo>
                    <a:lnTo>
                      <a:pt x="265" y="64"/>
                    </a:lnTo>
                    <a:lnTo>
                      <a:pt x="266" y="66"/>
                    </a:lnTo>
                    <a:lnTo>
                      <a:pt x="269" y="69"/>
                    </a:lnTo>
                    <a:lnTo>
                      <a:pt x="271" y="71"/>
                    </a:lnTo>
                    <a:lnTo>
                      <a:pt x="277" y="75"/>
                    </a:lnTo>
                    <a:lnTo>
                      <a:pt x="285" y="79"/>
                    </a:lnTo>
                    <a:lnTo>
                      <a:pt x="301" y="87"/>
                    </a:lnTo>
                    <a:lnTo>
                      <a:pt x="311" y="93"/>
                    </a:lnTo>
                    <a:lnTo>
                      <a:pt x="298" y="100"/>
                    </a:lnTo>
                    <a:lnTo>
                      <a:pt x="287" y="107"/>
                    </a:lnTo>
                    <a:lnTo>
                      <a:pt x="283" y="110"/>
                    </a:lnTo>
                    <a:lnTo>
                      <a:pt x="281" y="115"/>
                    </a:lnTo>
                    <a:lnTo>
                      <a:pt x="278" y="121"/>
                    </a:lnTo>
                    <a:lnTo>
                      <a:pt x="278" y="129"/>
                    </a:lnTo>
                    <a:lnTo>
                      <a:pt x="271" y="131"/>
                    </a:lnTo>
                    <a:lnTo>
                      <a:pt x="252" y="136"/>
                    </a:lnTo>
                    <a:lnTo>
                      <a:pt x="230" y="143"/>
                    </a:lnTo>
                    <a:lnTo>
                      <a:pt x="211" y="148"/>
                    </a:lnTo>
                    <a:lnTo>
                      <a:pt x="202" y="158"/>
                    </a:lnTo>
                    <a:lnTo>
                      <a:pt x="191" y="168"/>
                    </a:lnTo>
                    <a:lnTo>
                      <a:pt x="185" y="172"/>
                    </a:lnTo>
                    <a:lnTo>
                      <a:pt x="178" y="176"/>
                    </a:lnTo>
                    <a:lnTo>
                      <a:pt x="172" y="178"/>
                    </a:lnTo>
                    <a:lnTo>
                      <a:pt x="165" y="179"/>
                    </a:lnTo>
                    <a:lnTo>
                      <a:pt x="158" y="178"/>
                    </a:lnTo>
                    <a:lnTo>
                      <a:pt x="151" y="175"/>
                    </a:lnTo>
                    <a:lnTo>
                      <a:pt x="144" y="171"/>
                    </a:lnTo>
                    <a:lnTo>
                      <a:pt x="137" y="167"/>
                    </a:lnTo>
                    <a:lnTo>
                      <a:pt x="129" y="162"/>
                    </a:lnTo>
                    <a:lnTo>
                      <a:pt x="120" y="158"/>
                    </a:lnTo>
                    <a:lnTo>
                      <a:pt x="110" y="156"/>
                    </a:lnTo>
                    <a:lnTo>
                      <a:pt x="98" y="155"/>
                    </a:lnTo>
                    <a:lnTo>
                      <a:pt x="83" y="155"/>
                    </a:lnTo>
                    <a:lnTo>
                      <a:pt x="66" y="155"/>
                    </a:lnTo>
                    <a:lnTo>
                      <a:pt x="59" y="156"/>
                    </a:lnTo>
                    <a:lnTo>
                      <a:pt x="51" y="157"/>
                    </a:lnTo>
                    <a:lnTo>
                      <a:pt x="45" y="159"/>
                    </a:lnTo>
                    <a:lnTo>
                      <a:pt x="39" y="161"/>
                    </a:lnTo>
                    <a:lnTo>
                      <a:pt x="38" y="151"/>
                    </a:lnTo>
                    <a:lnTo>
                      <a:pt x="36" y="142"/>
                    </a:lnTo>
                    <a:lnTo>
                      <a:pt x="34" y="132"/>
                    </a:lnTo>
                    <a:lnTo>
                      <a:pt x="32" y="123"/>
                    </a:lnTo>
                    <a:lnTo>
                      <a:pt x="26" y="126"/>
                    </a:lnTo>
                    <a:lnTo>
                      <a:pt x="21" y="128"/>
                    </a:lnTo>
                    <a:lnTo>
                      <a:pt x="17" y="129"/>
                    </a:lnTo>
                    <a:lnTo>
                      <a:pt x="13" y="129"/>
                    </a:lnTo>
                    <a:lnTo>
                      <a:pt x="9" y="128"/>
                    </a:lnTo>
                    <a:lnTo>
                      <a:pt x="7" y="126"/>
                    </a:lnTo>
                    <a:lnTo>
                      <a:pt x="5" y="124"/>
                    </a:lnTo>
                    <a:lnTo>
                      <a:pt x="3" y="121"/>
                    </a:lnTo>
                    <a:lnTo>
                      <a:pt x="1" y="114"/>
                    </a:lnTo>
                    <a:lnTo>
                      <a:pt x="0" y="105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1" y="84"/>
                    </a:lnTo>
                    <a:lnTo>
                      <a:pt x="3" y="82"/>
                    </a:lnTo>
                    <a:lnTo>
                      <a:pt x="7" y="80"/>
                    </a:lnTo>
                    <a:lnTo>
                      <a:pt x="13" y="78"/>
                    </a:lnTo>
                    <a:lnTo>
                      <a:pt x="17" y="76"/>
                    </a:lnTo>
                    <a:lnTo>
                      <a:pt x="21" y="72"/>
                    </a:lnTo>
                    <a:lnTo>
                      <a:pt x="23" y="70"/>
                    </a:lnTo>
                    <a:lnTo>
                      <a:pt x="25" y="68"/>
                    </a:lnTo>
                    <a:lnTo>
                      <a:pt x="25" y="65"/>
                    </a:lnTo>
                    <a:lnTo>
                      <a:pt x="26" y="62"/>
                    </a:lnTo>
                    <a:lnTo>
                      <a:pt x="25" y="56"/>
                    </a:lnTo>
                    <a:lnTo>
                      <a:pt x="24" y="51"/>
                    </a:lnTo>
                    <a:lnTo>
                      <a:pt x="21" y="47"/>
                    </a:lnTo>
                    <a:lnTo>
                      <a:pt x="19" y="43"/>
                    </a:lnTo>
                    <a:lnTo>
                      <a:pt x="14" y="36"/>
                    </a:lnTo>
                    <a:lnTo>
                      <a:pt x="8" y="29"/>
                    </a:lnTo>
                    <a:lnTo>
                      <a:pt x="3" y="24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3" y="10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53" name="Freeform 447"/>
              <p:cNvSpPr>
                <a:spLocks/>
              </p:cNvSpPr>
              <p:nvPr/>
            </p:nvSpPr>
            <p:spPr bwMode="auto">
              <a:xfrm>
                <a:off x="2820285" y="2869770"/>
                <a:ext cx="117055" cy="107045"/>
              </a:xfrm>
              <a:custGeom>
                <a:avLst/>
                <a:gdLst>
                  <a:gd name="T0" fmla="*/ 6 w 405"/>
                  <a:gd name="T1" fmla="*/ 260 h 314"/>
                  <a:gd name="T2" fmla="*/ 13 w 405"/>
                  <a:gd name="T3" fmla="*/ 237 h 314"/>
                  <a:gd name="T4" fmla="*/ 17 w 405"/>
                  <a:gd name="T5" fmla="*/ 202 h 314"/>
                  <a:gd name="T6" fmla="*/ 23 w 405"/>
                  <a:gd name="T7" fmla="*/ 173 h 314"/>
                  <a:gd name="T8" fmla="*/ 32 w 405"/>
                  <a:gd name="T9" fmla="*/ 162 h 314"/>
                  <a:gd name="T10" fmla="*/ 48 w 405"/>
                  <a:gd name="T11" fmla="*/ 150 h 314"/>
                  <a:gd name="T12" fmla="*/ 72 w 405"/>
                  <a:gd name="T13" fmla="*/ 141 h 314"/>
                  <a:gd name="T14" fmla="*/ 93 w 405"/>
                  <a:gd name="T15" fmla="*/ 134 h 314"/>
                  <a:gd name="T16" fmla="*/ 104 w 405"/>
                  <a:gd name="T17" fmla="*/ 125 h 314"/>
                  <a:gd name="T18" fmla="*/ 113 w 405"/>
                  <a:gd name="T19" fmla="*/ 114 h 314"/>
                  <a:gd name="T20" fmla="*/ 123 w 405"/>
                  <a:gd name="T21" fmla="*/ 93 h 314"/>
                  <a:gd name="T22" fmla="*/ 136 w 405"/>
                  <a:gd name="T23" fmla="*/ 69 h 314"/>
                  <a:gd name="T24" fmla="*/ 147 w 405"/>
                  <a:gd name="T25" fmla="*/ 55 h 314"/>
                  <a:gd name="T26" fmla="*/ 155 w 405"/>
                  <a:gd name="T27" fmla="*/ 51 h 314"/>
                  <a:gd name="T28" fmla="*/ 170 w 405"/>
                  <a:gd name="T29" fmla="*/ 51 h 314"/>
                  <a:gd name="T30" fmla="*/ 189 w 405"/>
                  <a:gd name="T31" fmla="*/ 48 h 314"/>
                  <a:gd name="T32" fmla="*/ 213 w 405"/>
                  <a:gd name="T33" fmla="*/ 35 h 314"/>
                  <a:gd name="T34" fmla="*/ 237 w 405"/>
                  <a:gd name="T35" fmla="*/ 20 h 314"/>
                  <a:gd name="T36" fmla="*/ 257 w 405"/>
                  <a:gd name="T37" fmla="*/ 11 h 314"/>
                  <a:gd name="T38" fmla="*/ 282 w 405"/>
                  <a:gd name="T39" fmla="*/ 4 h 314"/>
                  <a:gd name="T40" fmla="*/ 314 w 405"/>
                  <a:gd name="T41" fmla="*/ 0 h 314"/>
                  <a:gd name="T42" fmla="*/ 332 w 405"/>
                  <a:gd name="T43" fmla="*/ 14 h 314"/>
                  <a:gd name="T44" fmla="*/ 337 w 405"/>
                  <a:gd name="T45" fmla="*/ 34 h 314"/>
                  <a:gd name="T46" fmla="*/ 343 w 405"/>
                  <a:gd name="T47" fmla="*/ 50 h 314"/>
                  <a:gd name="T48" fmla="*/ 352 w 405"/>
                  <a:gd name="T49" fmla="*/ 62 h 314"/>
                  <a:gd name="T50" fmla="*/ 368 w 405"/>
                  <a:gd name="T51" fmla="*/ 74 h 314"/>
                  <a:gd name="T52" fmla="*/ 382 w 405"/>
                  <a:gd name="T53" fmla="*/ 85 h 314"/>
                  <a:gd name="T54" fmla="*/ 390 w 405"/>
                  <a:gd name="T55" fmla="*/ 93 h 314"/>
                  <a:gd name="T56" fmla="*/ 396 w 405"/>
                  <a:gd name="T57" fmla="*/ 115 h 314"/>
                  <a:gd name="T58" fmla="*/ 398 w 405"/>
                  <a:gd name="T59" fmla="*/ 143 h 314"/>
                  <a:gd name="T60" fmla="*/ 398 w 405"/>
                  <a:gd name="T61" fmla="*/ 170 h 314"/>
                  <a:gd name="T62" fmla="*/ 402 w 405"/>
                  <a:gd name="T63" fmla="*/ 196 h 314"/>
                  <a:gd name="T64" fmla="*/ 398 w 405"/>
                  <a:gd name="T65" fmla="*/ 217 h 314"/>
                  <a:gd name="T66" fmla="*/ 382 w 405"/>
                  <a:gd name="T67" fmla="*/ 226 h 314"/>
                  <a:gd name="T68" fmla="*/ 365 w 405"/>
                  <a:gd name="T69" fmla="*/ 241 h 314"/>
                  <a:gd name="T70" fmla="*/ 363 w 405"/>
                  <a:gd name="T71" fmla="*/ 237 h 314"/>
                  <a:gd name="T72" fmla="*/ 358 w 405"/>
                  <a:gd name="T73" fmla="*/ 233 h 314"/>
                  <a:gd name="T74" fmla="*/ 342 w 405"/>
                  <a:gd name="T75" fmla="*/ 227 h 314"/>
                  <a:gd name="T76" fmla="*/ 319 w 405"/>
                  <a:gd name="T77" fmla="*/ 223 h 314"/>
                  <a:gd name="T78" fmla="*/ 152 w 405"/>
                  <a:gd name="T79" fmla="*/ 241 h 314"/>
                  <a:gd name="T80" fmla="*/ 150 w 405"/>
                  <a:gd name="T81" fmla="*/ 257 h 314"/>
                  <a:gd name="T82" fmla="*/ 150 w 405"/>
                  <a:gd name="T83" fmla="*/ 274 h 314"/>
                  <a:gd name="T84" fmla="*/ 152 w 405"/>
                  <a:gd name="T85" fmla="*/ 314 h 314"/>
                  <a:gd name="T86" fmla="*/ 139 w 405"/>
                  <a:gd name="T87" fmla="*/ 312 h 314"/>
                  <a:gd name="T88" fmla="*/ 126 w 405"/>
                  <a:gd name="T89" fmla="*/ 305 h 314"/>
                  <a:gd name="T90" fmla="*/ 100 w 405"/>
                  <a:gd name="T91" fmla="*/ 290 h 314"/>
                  <a:gd name="T92" fmla="*/ 89 w 405"/>
                  <a:gd name="T93" fmla="*/ 307 h 314"/>
                  <a:gd name="T94" fmla="*/ 82 w 405"/>
                  <a:gd name="T95" fmla="*/ 312 h 314"/>
                  <a:gd name="T96" fmla="*/ 73 w 405"/>
                  <a:gd name="T97" fmla="*/ 314 h 314"/>
                  <a:gd name="T98" fmla="*/ 60 w 405"/>
                  <a:gd name="T99" fmla="*/ 311 h 314"/>
                  <a:gd name="T100" fmla="*/ 47 w 405"/>
                  <a:gd name="T101" fmla="*/ 302 h 314"/>
                  <a:gd name="T102" fmla="*/ 28 w 405"/>
                  <a:gd name="T103" fmla="*/ 291 h 314"/>
                  <a:gd name="T104" fmla="*/ 0 w 405"/>
                  <a:gd name="T105" fmla="*/ 284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5" h="314">
                    <a:moveTo>
                      <a:pt x="0" y="272"/>
                    </a:moveTo>
                    <a:lnTo>
                      <a:pt x="6" y="260"/>
                    </a:lnTo>
                    <a:lnTo>
                      <a:pt x="11" y="248"/>
                    </a:lnTo>
                    <a:lnTo>
                      <a:pt x="13" y="237"/>
                    </a:lnTo>
                    <a:lnTo>
                      <a:pt x="15" y="226"/>
                    </a:lnTo>
                    <a:lnTo>
                      <a:pt x="17" y="202"/>
                    </a:lnTo>
                    <a:lnTo>
                      <a:pt x="20" y="179"/>
                    </a:lnTo>
                    <a:lnTo>
                      <a:pt x="23" y="173"/>
                    </a:lnTo>
                    <a:lnTo>
                      <a:pt x="26" y="167"/>
                    </a:lnTo>
                    <a:lnTo>
                      <a:pt x="32" y="162"/>
                    </a:lnTo>
                    <a:lnTo>
                      <a:pt x="36" y="158"/>
                    </a:lnTo>
                    <a:lnTo>
                      <a:pt x="48" y="150"/>
                    </a:lnTo>
                    <a:lnTo>
                      <a:pt x="60" y="145"/>
                    </a:lnTo>
                    <a:lnTo>
                      <a:pt x="72" y="141"/>
                    </a:lnTo>
                    <a:lnTo>
                      <a:pt x="83" y="137"/>
                    </a:lnTo>
                    <a:lnTo>
                      <a:pt x="93" y="134"/>
                    </a:lnTo>
                    <a:lnTo>
                      <a:pt x="100" y="130"/>
                    </a:lnTo>
                    <a:lnTo>
                      <a:pt x="104" y="125"/>
                    </a:lnTo>
                    <a:lnTo>
                      <a:pt x="109" y="120"/>
                    </a:lnTo>
                    <a:lnTo>
                      <a:pt x="113" y="114"/>
                    </a:lnTo>
                    <a:lnTo>
                      <a:pt x="116" y="107"/>
                    </a:lnTo>
                    <a:lnTo>
                      <a:pt x="123" y="93"/>
                    </a:lnTo>
                    <a:lnTo>
                      <a:pt x="129" y="81"/>
                    </a:lnTo>
                    <a:lnTo>
                      <a:pt x="136" y="69"/>
                    </a:lnTo>
                    <a:lnTo>
                      <a:pt x="143" y="59"/>
                    </a:lnTo>
                    <a:lnTo>
                      <a:pt x="147" y="55"/>
                    </a:lnTo>
                    <a:lnTo>
                      <a:pt x="150" y="53"/>
                    </a:lnTo>
                    <a:lnTo>
                      <a:pt x="155" y="51"/>
                    </a:lnTo>
                    <a:lnTo>
                      <a:pt x="159" y="50"/>
                    </a:lnTo>
                    <a:lnTo>
                      <a:pt x="170" y="51"/>
                    </a:lnTo>
                    <a:lnTo>
                      <a:pt x="180" y="50"/>
                    </a:lnTo>
                    <a:lnTo>
                      <a:pt x="189" y="48"/>
                    </a:lnTo>
                    <a:lnTo>
                      <a:pt x="196" y="44"/>
                    </a:lnTo>
                    <a:lnTo>
                      <a:pt x="213" y="35"/>
                    </a:lnTo>
                    <a:lnTo>
                      <a:pt x="228" y="25"/>
                    </a:lnTo>
                    <a:lnTo>
                      <a:pt x="237" y="20"/>
                    </a:lnTo>
                    <a:lnTo>
                      <a:pt x="247" y="15"/>
                    </a:lnTo>
                    <a:lnTo>
                      <a:pt x="257" y="11"/>
                    </a:lnTo>
                    <a:lnTo>
                      <a:pt x="269" y="7"/>
                    </a:lnTo>
                    <a:lnTo>
                      <a:pt x="282" y="4"/>
                    </a:lnTo>
                    <a:lnTo>
                      <a:pt x="296" y="1"/>
                    </a:lnTo>
                    <a:lnTo>
                      <a:pt x="314" y="0"/>
                    </a:lnTo>
                    <a:lnTo>
                      <a:pt x="332" y="1"/>
                    </a:lnTo>
                    <a:lnTo>
                      <a:pt x="332" y="14"/>
                    </a:lnTo>
                    <a:lnTo>
                      <a:pt x="335" y="25"/>
                    </a:lnTo>
                    <a:lnTo>
                      <a:pt x="337" y="34"/>
                    </a:lnTo>
                    <a:lnTo>
                      <a:pt x="340" y="43"/>
                    </a:lnTo>
                    <a:lnTo>
                      <a:pt x="343" y="50"/>
                    </a:lnTo>
                    <a:lnTo>
                      <a:pt x="348" y="56"/>
                    </a:lnTo>
                    <a:lnTo>
                      <a:pt x="352" y="62"/>
                    </a:lnTo>
                    <a:lnTo>
                      <a:pt x="357" y="66"/>
                    </a:lnTo>
                    <a:lnTo>
                      <a:pt x="368" y="74"/>
                    </a:lnTo>
                    <a:lnTo>
                      <a:pt x="378" y="81"/>
                    </a:lnTo>
                    <a:lnTo>
                      <a:pt x="382" y="85"/>
                    </a:lnTo>
                    <a:lnTo>
                      <a:pt x="385" y="89"/>
                    </a:lnTo>
                    <a:lnTo>
                      <a:pt x="390" y="93"/>
                    </a:lnTo>
                    <a:lnTo>
                      <a:pt x="392" y="100"/>
                    </a:lnTo>
                    <a:lnTo>
                      <a:pt x="396" y="115"/>
                    </a:lnTo>
                    <a:lnTo>
                      <a:pt x="398" y="129"/>
                    </a:lnTo>
                    <a:lnTo>
                      <a:pt x="398" y="143"/>
                    </a:lnTo>
                    <a:lnTo>
                      <a:pt x="398" y="157"/>
                    </a:lnTo>
                    <a:lnTo>
                      <a:pt x="398" y="170"/>
                    </a:lnTo>
                    <a:lnTo>
                      <a:pt x="399" y="183"/>
                    </a:lnTo>
                    <a:lnTo>
                      <a:pt x="402" y="196"/>
                    </a:lnTo>
                    <a:lnTo>
                      <a:pt x="405" y="211"/>
                    </a:lnTo>
                    <a:lnTo>
                      <a:pt x="398" y="217"/>
                    </a:lnTo>
                    <a:lnTo>
                      <a:pt x="390" y="221"/>
                    </a:lnTo>
                    <a:lnTo>
                      <a:pt x="382" y="226"/>
                    </a:lnTo>
                    <a:lnTo>
                      <a:pt x="374" y="233"/>
                    </a:lnTo>
                    <a:lnTo>
                      <a:pt x="365" y="241"/>
                    </a:lnTo>
                    <a:lnTo>
                      <a:pt x="365" y="239"/>
                    </a:lnTo>
                    <a:lnTo>
                      <a:pt x="363" y="237"/>
                    </a:lnTo>
                    <a:lnTo>
                      <a:pt x="361" y="235"/>
                    </a:lnTo>
                    <a:lnTo>
                      <a:pt x="358" y="233"/>
                    </a:lnTo>
                    <a:lnTo>
                      <a:pt x="351" y="230"/>
                    </a:lnTo>
                    <a:lnTo>
                      <a:pt x="342" y="227"/>
                    </a:lnTo>
                    <a:lnTo>
                      <a:pt x="326" y="224"/>
                    </a:lnTo>
                    <a:lnTo>
                      <a:pt x="319" y="223"/>
                    </a:lnTo>
                    <a:lnTo>
                      <a:pt x="300" y="241"/>
                    </a:lnTo>
                    <a:lnTo>
                      <a:pt x="152" y="241"/>
                    </a:lnTo>
                    <a:lnTo>
                      <a:pt x="151" y="249"/>
                    </a:lnTo>
                    <a:lnTo>
                      <a:pt x="150" y="257"/>
                    </a:lnTo>
                    <a:lnTo>
                      <a:pt x="150" y="266"/>
                    </a:lnTo>
                    <a:lnTo>
                      <a:pt x="150" y="274"/>
                    </a:lnTo>
                    <a:lnTo>
                      <a:pt x="152" y="291"/>
                    </a:lnTo>
                    <a:lnTo>
                      <a:pt x="152" y="314"/>
                    </a:lnTo>
                    <a:lnTo>
                      <a:pt x="146" y="314"/>
                    </a:lnTo>
                    <a:lnTo>
                      <a:pt x="139" y="312"/>
                    </a:lnTo>
                    <a:lnTo>
                      <a:pt x="133" y="308"/>
                    </a:lnTo>
                    <a:lnTo>
                      <a:pt x="126" y="305"/>
                    </a:lnTo>
                    <a:lnTo>
                      <a:pt x="114" y="297"/>
                    </a:lnTo>
                    <a:lnTo>
                      <a:pt x="100" y="290"/>
                    </a:lnTo>
                    <a:lnTo>
                      <a:pt x="94" y="299"/>
                    </a:lnTo>
                    <a:lnTo>
                      <a:pt x="89" y="307"/>
                    </a:lnTo>
                    <a:lnTo>
                      <a:pt x="85" y="310"/>
                    </a:lnTo>
                    <a:lnTo>
                      <a:pt x="82" y="312"/>
                    </a:lnTo>
                    <a:lnTo>
                      <a:pt x="78" y="314"/>
                    </a:lnTo>
                    <a:lnTo>
                      <a:pt x="73" y="314"/>
                    </a:lnTo>
                    <a:lnTo>
                      <a:pt x="66" y="313"/>
                    </a:lnTo>
                    <a:lnTo>
                      <a:pt x="60" y="311"/>
                    </a:lnTo>
                    <a:lnTo>
                      <a:pt x="54" y="306"/>
                    </a:lnTo>
                    <a:lnTo>
                      <a:pt x="47" y="302"/>
                    </a:lnTo>
                    <a:lnTo>
                      <a:pt x="38" y="296"/>
                    </a:lnTo>
                    <a:lnTo>
                      <a:pt x="28" y="291"/>
                    </a:lnTo>
                    <a:lnTo>
                      <a:pt x="16" y="287"/>
                    </a:lnTo>
                    <a:lnTo>
                      <a:pt x="0" y="284"/>
                    </a:lnTo>
                    <a:lnTo>
                      <a:pt x="0" y="272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54" name="Freeform 448"/>
              <p:cNvSpPr>
                <a:spLocks/>
              </p:cNvSpPr>
              <p:nvPr/>
            </p:nvSpPr>
            <p:spPr bwMode="auto">
              <a:xfrm>
                <a:off x="3048820" y="2914371"/>
                <a:ext cx="128202" cy="230148"/>
              </a:xfrm>
              <a:custGeom>
                <a:avLst/>
                <a:gdLst>
                  <a:gd name="T0" fmla="*/ 335 w 453"/>
                  <a:gd name="T1" fmla="*/ 36 h 661"/>
                  <a:gd name="T2" fmla="*/ 321 w 453"/>
                  <a:gd name="T3" fmla="*/ 98 h 661"/>
                  <a:gd name="T4" fmla="*/ 277 w 453"/>
                  <a:gd name="T5" fmla="*/ 162 h 661"/>
                  <a:gd name="T6" fmla="*/ 253 w 453"/>
                  <a:gd name="T7" fmla="*/ 219 h 661"/>
                  <a:gd name="T8" fmla="*/ 232 w 453"/>
                  <a:gd name="T9" fmla="*/ 272 h 661"/>
                  <a:gd name="T10" fmla="*/ 209 w 453"/>
                  <a:gd name="T11" fmla="*/ 329 h 661"/>
                  <a:gd name="T12" fmla="*/ 196 w 453"/>
                  <a:gd name="T13" fmla="*/ 362 h 661"/>
                  <a:gd name="T14" fmla="*/ 180 w 453"/>
                  <a:gd name="T15" fmla="*/ 380 h 661"/>
                  <a:gd name="T16" fmla="*/ 167 w 453"/>
                  <a:gd name="T17" fmla="*/ 390 h 661"/>
                  <a:gd name="T18" fmla="*/ 141 w 453"/>
                  <a:gd name="T19" fmla="*/ 382 h 661"/>
                  <a:gd name="T20" fmla="*/ 121 w 453"/>
                  <a:gd name="T21" fmla="*/ 370 h 661"/>
                  <a:gd name="T22" fmla="*/ 94 w 453"/>
                  <a:gd name="T23" fmla="*/ 367 h 661"/>
                  <a:gd name="T24" fmla="*/ 64 w 453"/>
                  <a:gd name="T25" fmla="*/ 380 h 661"/>
                  <a:gd name="T26" fmla="*/ 44 w 453"/>
                  <a:gd name="T27" fmla="*/ 403 h 661"/>
                  <a:gd name="T28" fmla="*/ 21 w 453"/>
                  <a:gd name="T29" fmla="*/ 454 h 661"/>
                  <a:gd name="T30" fmla="*/ 7 w 453"/>
                  <a:gd name="T31" fmla="*/ 482 h 661"/>
                  <a:gd name="T32" fmla="*/ 1 w 453"/>
                  <a:gd name="T33" fmla="*/ 500 h 661"/>
                  <a:gd name="T34" fmla="*/ 8 w 453"/>
                  <a:gd name="T35" fmla="*/ 517 h 661"/>
                  <a:gd name="T36" fmla="*/ 20 w 453"/>
                  <a:gd name="T37" fmla="*/ 526 h 661"/>
                  <a:gd name="T38" fmla="*/ 55 w 453"/>
                  <a:gd name="T39" fmla="*/ 526 h 661"/>
                  <a:gd name="T40" fmla="*/ 71 w 453"/>
                  <a:gd name="T41" fmla="*/ 548 h 661"/>
                  <a:gd name="T42" fmla="*/ 73 w 453"/>
                  <a:gd name="T43" fmla="*/ 590 h 661"/>
                  <a:gd name="T44" fmla="*/ 67 w 453"/>
                  <a:gd name="T45" fmla="*/ 630 h 661"/>
                  <a:gd name="T46" fmla="*/ 433 w 453"/>
                  <a:gd name="T47" fmla="*/ 661 h 661"/>
                  <a:gd name="T48" fmla="*/ 442 w 453"/>
                  <a:gd name="T49" fmla="*/ 582 h 661"/>
                  <a:gd name="T50" fmla="*/ 415 w 453"/>
                  <a:gd name="T51" fmla="*/ 568 h 661"/>
                  <a:gd name="T52" fmla="*/ 373 w 453"/>
                  <a:gd name="T53" fmla="*/ 557 h 661"/>
                  <a:gd name="T54" fmla="*/ 353 w 453"/>
                  <a:gd name="T55" fmla="*/ 549 h 661"/>
                  <a:gd name="T56" fmla="*/ 340 w 453"/>
                  <a:gd name="T57" fmla="*/ 537 h 661"/>
                  <a:gd name="T58" fmla="*/ 333 w 453"/>
                  <a:gd name="T59" fmla="*/ 515 h 661"/>
                  <a:gd name="T60" fmla="*/ 333 w 453"/>
                  <a:gd name="T61" fmla="*/ 464 h 661"/>
                  <a:gd name="T62" fmla="*/ 337 w 453"/>
                  <a:gd name="T63" fmla="*/ 428 h 661"/>
                  <a:gd name="T64" fmla="*/ 351 w 453"/>
                  <a:gd name="T65" fmla="*/ 397 h 661"/>
                  <a:gd name="T66" fmla="*/ 373 w 453"/>
                  <a:gd name="T67" fmla="*/ 364 h 661"/>
                  <a:gd name="T68" fmla="*/ 392 w 453"/>
                  <a:gd name="T69" fmla="*/ 330 h 661"/>
                  <a:gd name="T70" fmla="*/ 399 w 453"/>
                  <a:gd name="T71" fmla="*/ 297 h 661"/>
                  <a:gd name="T72" fmla="*/ 389 w 453"/>
                  <a:gd name="T73" fmla="*/ 267 h 661"/>
                  <a:gd name="T74" fmla="*/ 373 w 453"/>
                  <a:gd name="T75" fmla="*/ 246 h 661"/>
                  <a:gd name="T76" fmla="*/ 343 w 453"/>
                  <a:gd name="T77" fmla="*/ 217 h 661"/>
                  <a:gd name="T78" fmla="*/ 333 w 453"/>
                  <a:gd name="T79" fmla="*/ 192 h 661"/>
                  <a:gd name="T80" fmla="*/ 335 w 453"/>
                  <a:gd name="T81" fmla="*/ 173 h 661"/>
                  <a:gd name="T82" fmla="*/ 353 w 453"/>
                  <a:gd name="T83" fmla="*/ 164 h 661"/>
                  <a:gd name="T84" fmla="*/ 406 w 453"/>
                  <a:gd name="T85" fmla="*/ 162 h 661"/>
                  <a:gd name="T86" fmla="*/ 395 w 453"/>
                  <a:gd name="T87" fmla="*/ 151 h 661"/>
                  <a:gd name="T88" fmla="*/ 379 w 453"/>
                  <a:gd name="T89" fmla="*/ 117 h 661"/>
                  <a:gd name="T90" fmla="*/ 371 w 453"/>
                  <a:gd name="T91" fmla="*/ 73 h 661"/>
                  <a:gd name="T92" fmla="*/ 373 w 453"/>
                  <a:gd name="T93" fmla="*/ 45 h 661"/>
                  <a:gd name="T94" fmla="*/ 367 w 453"/>
                  <a:gd name="T95" fmla="*/ 11 h 661"/>
                  <a:gd name="T96" fmla="*/ 347 w 453"/>
                  <a:gd name="T97" fmla="*/ 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3" h="661">
                    <a:moveTo>
                      <a:pt x="330" y="9"/>
                    </a:moveTo>
                    <a:lnTo>
                      <a:pt x="332" y="23"/>
                    </a:lnTo>
                    <a:lnTo>
                      <a:pt x="335" y="36"/>
                    </a:lnTo>
                    <a:lnTo>
                      <a:pt x="340" y="50"/>
                    </a:lnTo>
                    <a:lnTo>
                      <a:pt x="346" y="63"/>
                    </a:lnTo>
                    <a:lnTo>
                      <a:pt x="321" y="98"/>
                    </a:lnTo>
                    <a:lnTo>
                      <a:pt x="298" y="129"/>
                    </a:lnTo>
                    <a:lnTo>
                      <a:pt x="287" y="145"/>
                    </a:lnTo>
                    <a:lnTo>
                      <a:pt x="277" y="162"/>
                    </a:lnTo>
                    <a:lnTo>
                      <a:pt x="268" y="179"/>
                    </a:lnTo>
                    <a:lnTo>
                      <a:pt x="259" y="200"/>
                    </a:lnTo>
                    <a:lnTo>
                      <a:pt x="253" y="219"/>
                    </a:lnTo>
                    <a:lnTo>
                      <a:pt x="245" y="237"/>
                    </a:lnTo>
                    <a:lnTo>
                      <a:pt x="239" y="255"/>
                    </a:lnTo>
                    <a:lnTo>
                      <a:pt x="232" y="272"/>
                    </a:lnTo>
                    <a:lnTo>
                      <a:pt x="225" y="289"/>
                    </a:lnTo>
                    <a:lnTo>
                      <a:pt x="218" y="309"/>
                    </a:lnTo>
                    <a:lnTo>
                      <a:pt x="209" y="329"/>
                    </a:lnTo>
                    <a:lnTo>
                      <a:pt x="200" y="353"/>
                    </a:lnTo>
                    <a:lnTo>
                      <a:pt x="199" y="356"/>
                    </a:lnTo>
                    <a:lnTo>
                      <a:pt x="196" y="362"/>
                    </a:lnTo>
                    <a:lnTo>
                      <a:pt x="191" y="368"/>
                    </a:lnTo>
                    <a:lnTo>
                      <a:pt x="186" y="374"/>
                    </a:lnTo>
                    <a:lnTo>
                      <a:pt x="180" y="380"/>
                    </a:lnTo>
                    <a:lnTo>
                      <a:pt x="175" y="385"/>
                    </a:lnTo>
                    <a:lnTo>
                      <a:pt x="171" y="389"/>
                    </a:lnTo>
                    <a:lnTo>
                      <a:pt x="167" y="390"/>
                    </a:lnTo>
                    <a:lnTo>
                      <a:pt x="157" y="389"/>
                    </a:lnTo>
                    <a:lnTo>
                      <a:pt x="149" y="386"/>
                    </a:lnTo>
                    <a:lnTo>
                      <a:pt x="141" y="382"/>
                    </a:lnTo>
                    <a:lnTo>
                      <a:pt x="134" y="378"/>
                    </a:lnTo>
                    <a:lnTo>
                      <a:pt x="128" y="374"/>
                    </a:lnTo>
                    <a:lnTo>
                      <a:pt x="121" y="370"/>
                    </a:lnTo>
                    <a:lnTo>
                      <a:pt x="115" y="367"/>
                    </a:lnTo>
                    <a:lnTo>
                      <a:pt x="107" y="366"/>
                    </a:lnTo>
                    <a:lnTo>
                      <a:pt x="94" y="367"/>
                    </a:lnTo>
                    <a:lnTo>
                      <a:pt x="83" y="370"/>
                    </a:lnTo>
                    <a:lnTo>
                      <a:pt x="73" y="374"/>
                    </a:lnTo>
                    <a:lnTo>
                      <a:pt x="64" y="380"/>
                    </a:lnTo>
                    <a:lnTo>
                      <a:pt x="56" y="387"/>
                    </a:lnTo>
                    <a:lnTo>
                      <a:pt x="50" y="395"/>
                    </a:lnTo>
                    <a:lnTo>
                      <a:pt x="44" y="403"/>
                    </a:lnTo>
                    <a:lnTo>
                      <a:pt x="39" y="413"/>
                    </a:lnTo>
                    <a:lnTo>
                      <a:pt x="30" y="434"/>
                    </a:lnTo>
                    <a:lnTo>
                      <a:pt x="21" y="454"/>
                    </a:lnTo>
                    <a:lnTo>
                      <a:pt x="17" y="463"/>
                    </a:lnTo>
                    <a:lnTo>
                      <a:pt x="11" y="473"/>
                    </a:lnTo>
                    <a:lnTo>
                      <a:pt x="7" y="482"/>
                    </a:lnTo>
                    <a:lnTo>
                      <a:pt x="0" y="489"/>
                    </a:lnTo>
                    <a:lnTo>
                      <a:pt x="1" y="494"/>
                    </a:lnTo>
                    <a:lnTo>
                      <a:pt x="1" y="500"/>
                    </a:lnTo>
                    <a:lnTo>
                      <a:pt x="4" y="506"/>
                    </a:lnTo>
                    <a:lnTo>
                      <a:pt x="6" y="512"/>
                    </a:lnTo>
                    <a:lnTo>
                      <a:pt x="8" y="517"/>
                    </a:lnTo>
                    <a:lnTo>
                      <a:pt x="11" y="521"/>
                    </a:lnTo>
                    <a:lnTo>
                      <a:pt x="16" y="524"/>
                    </a:lnTo>
                    <a:lnTo>
                      <a:pt x="20" y="526"/>
                    </a:lnTo>
                    <a:lnTo>
                      <a:pt x="28" y="526"/>
                    </a:lnTo>
                    <a:lnTo>
                      <a:pt x="40" y="526"/>
                    </a:lnTo>
                    <a:lnTo>
                      <a:pt x="55" y="526"/>
                    </a:lnTo>
                    <a:lnTo>
                      <a:pt x="74" y="526"/>
                    </a:lnTo>
                    <a:lnTo>
                      <a:pt x="72" y="537"/>
                    </a:lnTo>
                    <a:lnTo>
                      <a:pt x="71" y="548"/>
                    </a:lnTo>
                    <a:lnTo>
                      <a:pt x="71" y="558"/>
                    </a:lnTo>
                    <a:lnTo>
                      <a:pt x="72" y="569"/>
                    </a:lnTo>
                    <a:lnTo>
                      <a:pt x="73" y="590"/>
                    </a:lnTo>
                    <a:lnTo>
                      <a:pt x="74" y="612"/>
                    </a:lnTo>
                    <a:lnTo>
                      <a:pt x="71" y="621"/>
                    </a:lnTo>
                    <a:lnTo>
                      <a:pt x="67" y="630"/>
                    </a:lnTo>
                    <a:lnTo>
                      <a:pt x="167" y="630"/>
                    </a:lnTo>
                    <a:lnTo>
                      <a:pt x="273" y="630"/>
                    </a:lnTo>
                    <a:lnTo>
                      <a:pt x="433" y="661"/>
                    </a:lnTo>
                    <a:lnTo>
                      <a:pt x="453" y="594"/>
                    </a:lnTo>
                    <a:lnTo>
                      <a:pt x="447" y="588"/>
                    </a:lnTo>
                    <a:lnTo>
                      <a:pt x="442" y="582"/>
                    </a:lnTo>
                    <a:lnTo>
                      <a:pt x="435" y="577"/>
                    </a:lnTo>
                    <a:lnTo>
                      <a:pt x="430" y="573"/>
                    </a:lnTo>
                    <a:lnTo>
                      <a:pt x="415" y="568"/>
                    </a:lnTo>
                    <a:lnTo>
                      <a:pt x="402" y="564"/>
                    </a:lnTo>
                    <a:lnTo>
                      <a:pt x="387" y="561"/>
                    </a:lnTo>
                    <a:lnTo>
                      <a:pt x="373" y="557"/>
                    </a:lnTo>
                    <a:lnTo>
                      <a:pt x="366" y="555"/>
                    </a:lnTo>
                    <a:lnTo>
                      <a:pt x="359" y="552"/>
                    </a:lnTo>
                    <a:lnTo>
                      <a:pt x="353" y="549"/>
                    </a:lnTo>
                    <a:lnTo>
                      <a:pt x="346" y="544"/>
                    </a:lnTo>
                    <a:lnTo>
                      <a:pt x="343" y="541"/>
                    </a:lnTo>
                    <a:lnTo>
                      <a:pt x="340" y="537"/>
                    </a:lnTo>
                    <a:lnTo>
                      <a:pt x="337" y="532"/>
                    </a:lnTo>
                    <a:lnTo>
                      <a:pt x="335" y="527"/>
                    </a:lnTo>
                    <a:lnTo>
                      <a:pt x="333" y="515"/>
                    </a:lnTo>
                    <a:lnTo>
                      <a:pt x="332" y="504"/>
                    </a:lnTo>
                    <a:lnTo>
                      <a:pt x="332" y="482"/>
                    </a:lnTo>
                    <a:lnTo>
                      <a:pt x="333" y="464"/>
                    </a:lnTo>
                    <a:lnTo>
                      <a:pt x="333" y="451"/>
                    </a:lnTo>
                    <a:lnTo>
                      <a:pt x="335" y="439"/>
                    </a:lnTo>
                    <a:lnTo>
                      <a:pt x="337" y="428"/>
                    </a:lnTo>
                    <a:lnTo>
                      <a:pt x="342" y="417"/>
                    </a:lnTo>
                    <a:lnTo>
                      <a:pt x="345" y="406"/>
                    </a:lnTo>
                    <a:lnTo>
                      <a:pt x="351" y="397"/>
                    </a:lnTo>
                    <a:lnTo>
                      <a:pt x="355" y="389"/>
                    </a:lnTo>
                    <a:lnTo>
                      <a:pt x="362" y="380"/>
                    </a:lnTo>
                    <a:lnTo>
                      <a:pt x="373" y="364"/>
                    </a:lnTo>
                    <a:lnTo>
                      <a:pt x="384" y="347"/>
                    </a:lnTo>
                    <a:lnTo>
                      <a:pt x="388" y="338"/>
                    </a:lnTo>
                    <a:lnTo>
                      <a:pt x="392" y="330"/>
                    </a:lnTo>
                    <a:lnTo>
                      <a:pt x="397" y="320"/>
                    </a:lnTo>
                    <a:lnTo>
                      <a:pt x="399" y="310"/>
                    </a:lnTo>
                    <a:lnTo>
                      <a:pt x="399" y="297"/>
                    </a:lnTo>
                    <a:lnTo>
                      <a:pt x="397" y="286"/>
                    </a:lnTo>
                    <a:lnTo>
                      <a:pt x="393" y="276"/>
                    </a:lnTo>
                    <a:lnTo>
                      <a:pt x="389" y="267"/>
                    </a:lnTo>
                    <a:lnTo>
                      <a:pt x="384" y="260"/>
                    </a:lnTo>
                    <a:lnTo>
                      <a:pt x="378" y="253"/>
                    </a:lnTo>
                    <a:lnTo>
                      <a:pt x="373" y="246"/>
                    </a:lnTo>
                    <a:lnTo>
                      <a:pt x="366" y="240"/>
                    </a:lnTo>
                    <a:lnTo>
                      <a:pt x="354" y="229"/>
                    </a:lnTo>
                    <a:lnTo>
                      <a:pt x="343" y="217"/>
                    </a:lnTo>
                    <a:lnTo>
                      <a:pt x="339" y="209"/>
                    </a:lnTo>
                    <a:lnTo>
                      <a:pt x="335" y="201"/>
                    </a:lnTo>
                    <a:lnTo>
                      <a:pt x="333" y="192"/>
                    </a:lnTo>
                    <a:lnTo>
                      <a:pt x="333" y="180"/>
                    </a:lnTo>
                    <a:lnTo>
                      <a:pt x="333" y="176"/>
                    </a:lnTo>
                    <a:lnTo>
                      <a:pt x="335" y="173"/>
                    </a:lnTo>
                    <a:lnTo>
                      <a:pt x="339" y="170"/>
                    </a:lnTo>
                    <a:lnTo>
                      <a:pt x="343" y="167"/>
                    </a:lnTo>
                    <a:lnTo>
                      <a:pt x="353" y="164"/>
                    </a:lnTo>
                    <a:lnTo>
                      <a:pt x="365" y="162"/>
                    </a:lnTo>
                    <a:lnTo>
                      <a:pt x="389" y="162"/>
                    </a:lnTo>
                    <a:lnTo>
                      <a:pt x="406" y="162"/>
                    </a:lnTo>
                    <a:lnTo>
                      <a:pt x="402" y="160"/>
                    </a:lnTo>
                    <a:lnTo>
                      <a:pt x="399" y="156"/>
                    </a:lnTo>
                    <a:lnTo>
                      <a:pt x="395" y="151"/>
                    </a:lnTo>
                    <a:lnTo>
                      <a:pt x="391" y="146"/>
                    </a:lnTo>
                    <a:lnTo>
                      <a:pt x="385" y="132"/>
                    </a:lnTo>
                    <a:lnTo>
                      <a:pt x="379" y="117"/>
                    </a:lnTo>
                    <a:lnTo>
                      <a:pt x="375" y="101"/>
                    </a:lnTo>
                    <a:lnTo>
                      <a:pt x="373" y="83"/>
                    </a:lnTo>
                    <a:lnTo>
                      <a:pt x="371" y="73"/>
                    </a:lnTo>
                    <a:lnTo>
                      <a:pt x="371" y="64"/>
                    </a:lnTo>
                    <a:lnTo>
                      <a:pt x="371" y="54"/>
                    </a:lnTo>
                    <a:lnTo>
                      <a:pt x="373" y="45"/>
                    </a:lnTo>
                    <a:lnTo>
                      <a:pt x="371" y="33"/>
                    </a:lnTo>
                    <a:lnTo>
                      <a:pt x="369" y="21"/>
                    </a:lnTo>
                    <a:lnTo>
                      <a:pt x="367" y="11"/>
                    </a:lnTo>
                    <a:lnTo>
                      <a:pt x="366" y="2"/>
                    </a:lnTo>
                    <a:lnTo>
                      <a:pt x="357" y="1"/>
                    </a:lnTo>
                    <a:lnTo>
                      <a:pt x="347" y="0"/>
                    </a:lnTo>
                    <a:lnTo>
                      <a:pt x="346" y="2"/>
                    </a:lnTo>
                    <a:lnTo>
                      <a:pt x="330" y="9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55" name="Freeform 449"/>
              <p:cNvSpPr>
                <a:spLocks/>
              </p:cNvSpPr>
              <p:nvPr/>
            </p:nvSpPr>
            <p:spPr bwMode="auto">
              <a:xfrm>
                <a:off x="4660847" y="2755032"/>
                <a:ext cx="36527" cy="37612"/>
              </a:xfrm>
              <a:custGeom>
                <a:avLst/>
                <a:gdLst>
                  <a:gd name="T0" fmla="*/ 0 w 126"/>
                  <a:gd name="T1" fmla="*/ 7185683 h 105"/>
                  <a:gd name="T2" fmla="*/ 336280 w 126"/>
                  <a:gd name="T3" fmla="*/ 6287294 h 105"/>
                  <a:gd name="T4" fmla="*/ 840411 w 126"/>
                  <a:gd name="T5" fmla="*/ 5261023 h 105"/>
                  <a:gd name="T6" fmla="*/ 1344541 w 126"/>
                  <a:gd name="T7" fmla="*/ 4234395 h 105"/>
                  <a:gd name="T8" fmla="*/ 2017102 w 126"/>
                  <a:gd name="T9" fmla="*/ 3207766 h 105"/>
                  <a:gd name="T10" fmla="*/ 3109433 w 126"/>
                  <a:gd name="T11" fmla="*/ 1411346 h 105"/>
                  <a:gd name="T12" fmla="*/ 3949844 w 126"/>
                  <a:gd name="T13" fmla="*/ 0 h 105"/>
                  <a:gd name="T14" fmla="*/ 9496440 w 126"/>
                  <a:gd name="T15" fmla="*/ 0 h 105"/>
                  <a:gd name="T16" fmla="*/ 9580510 w 126"/>
                  <a:gd name="T17" fmla="*/ 513314 h 105"/>
                  <a:gd name="T18" fmla="*/ 9664580 w 126"/>
                  <a:gd name="T19" fmla="*/ 1026628 h 105"/>
                  <a:gd name="T20" fmla="*/ 9832721 w 126"/>
                  <a:gd name="T21" fmla="*/ 1539943 h 105"/>
                  <a:gd name="T22" fmla="*/ 10000861 w 126"/>
                  <a:gd name="T23" fmla="*/ 1796421 h 105"/>
                  <a:gd name="T24" fmla="*/ 10420921 w 126"/>
                  <a:gd name="T25" fmla="*/ 2566213 h 105"/>
                  <a:gd name="T26" fmla="*/ 10589061 w 126"/>
                  <a:gd name="T27" fmla="*/ 3079527 h 105"/>
                  <a:gd name="T28" fmla="*/ 10589061 w 126"/>
                  <a:gd name="T29" fmla="*/ 4106156 h 105"/>
                  <a:gd name="T30" fmla="*/ 10504991 w 126"/>
                  <a:gd name="T31" fmla="*/ 5261023 h 105"/>
                  <a:gd name="T32" fmla="*/ 10420921 w 126"/>
                  <a:gd name="T33" fmla="*/ 6159055 h 105"/>
                  <a:gd name="T34" fmla="*/ 10252781 w 126"/>
                  <a:gd name="T35" fmla="*/ 7057444 h 105"/>
                  <a:gd name="T36" fmla="*/ 10000861 w 126"/>
                  <a:gd name="T37" fmla="*/ 7955475 h 105"/>
                  <a:gd name="T38" fmla="*/ 9748650 w 126"/>
                  <a:gd name="T39" fmla="*/ 8853507 h 105"/>
                  <a:gd name="T40" fmla="*/ 9412370 w 126"/>
                  <a:gd name="T41" fmla="*/ 9623657 h 105"/>
                  <a:gd name="T42" fmla="*/ 9076380 w 126"/>
                  <a:gd name="T43" fmla="*/ 10393449 h 105"/>
                  <a:gd name="T44" fmla="*/ 8740099 w 126"/>
                  <a:gd name="T45" fmla="*/ 11035003 h 105"/>
                  <a:gd name="T46" fmla="*/ 8320039 w 126"/>
                  <a:gd name="T47" fmla="*/ 11548317 h 105"/>
                  <a:gd name="T48" fmla="*/ 7815618 w 126"/>
                  <a:gd name="T49" fmla="*/ 12061631 h 105"/>
                  <a:gd name="T50" fmla="*/ 7395558 w 126"/>
                  <a:gd name="T51" fmla="*/ 12703184 h 105"/>
                  <a:gd name="T52" fmla="*/ 6807357 w 126"/>
                  <a:gd name="T53" fmla="*/ 12959662 h 105"/>
                  <a:gd name="T54" fmla="*/ 6218867 w 126"/>
                  <a:gd name="T55" fmla="*/ 13216499 h 105"/>
                  <a:gd name="T56" fmla="*/ 5630666 w 126"/>
                  <a:gd name="T57" fmla="*/ 13472977 h 105"/>
                  <a:gd name="T58" fmla="*/ 5042465 w 126"/>
                  <a:gd name="T59" fmla="*/ 13472977 h 105"/>
                  <a:gd name="T60" fmla="*/ 4033914 w 126"/>
                  <a:gd name="T61" fmla="*/ 13344738 h 105"/>
                  <a:gd name="T62" fmla="*/ 3193503 w 126"/>
                  <a:gd name="T63" fmla="*/ 13087901 h 105"/>
                  <a:gd name="T64" fmla="*/ 2605303 w 126"/>
                  <a:gd name="T65" fmla="*/ 12574945 h 105"/>
                  <a:gd name="T66" fmla="*/ 2017102 w 126"/>
                  <a:gd name="T67" fmla="*/ 11804795 h 105"/>
                  <a:gd name="T68" fmla="*/ 1680822 w 126"/>
                  <a:gd name="T69" fmla="*/ 11035003 h 105"/>
                  <a:gd name="T70" fmla="*/ 1344541 w 126"/>
                  <a:gd name="T71" fmla="*/ 10008374 h 105"/>
                  <a:gd name="T72" fmla="*/ 1176691 w 126"/>
                  <a:gd name="T73" fmla="*/ 8982104 h 105"/>
                  <a:gd name="T74" fmla="*/ 1092621 w 126"/>
                  <a:gd name="T75" fmla="*/ 7955475 h 105"/>
                  <a:gd name="T76" fmla="*/ 0 w 126"/>
                  <a:gd name="T77" fmla="*/ 7185683 h 1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6" h="105">
                    <a:moveTo>
                      <a:pt x="0" y="56"/>
                    </a:moveTo>
                    <a:lnTo>
                      <a:pt x="4" y="49"/>
                    </a:lnTo>
                    <a:lnTo>
                      <a:pt x="10" y="41"/>
                    </a:lnTo>
                    <a:lnTo>
                      <a:pt x="16" y="33"/>
                    </a:lnTo>
                    <a:lnTo>
                      <a:pt x="24" y="25"/>
                    </a:lnTo>
                    <a:lnTo>
                      <a:pt x="37" y="11"/>
                    </a:lnTo>
                    <a:lnTo>
                      <a:pt x="47" y="0"/>
                    </a:lnTo>
                    <a:lnTo>
                      <a:pt x="113" y="0"/>
                    </a:lnTo>
                    <a:lnTo>
                      <a:pt x="114" y="4"/>
                    </a:lnTo>
                    <a:lnTo>
                      <a:pt x="115" y="8"/>
                    </a:lnTo>
                    <a:lnTo>
                      <a:pt x="117" y="12"/>
                    </a:lnTo>
                    <a:lnTo>
                      <a:pt x="119" y="14"/>
                    </a:lnTo>
                    <a:lnTo>
                      <a:pt x="124" y="20"/>
                    </a:lnTo>
                    <a:lnTo>
                      <a:pt x="126" y="24"/>
                    </a:lnTo>
                    <a:lnTo>
                      <a:pt x="126" y="32"/>
                    </a:lnTo>
                    <a:lnTo>
                      <a:pt x="125" y="41"/>
                    </a:lnTo>
                    <a:lnTo>
                      <a:pt x="124" y="48"/>
                    </a:lnTo>
                    <a:lnTo>
                      <a:pt x="122" y="55"/>
                    </a:lnTo>
                    <a:lnTo>
                      <a:pt x="119" y="62"/>
                    </a:lnTo>
                    <a:lnTo>
                      <a:pt x="116" y="69"/>
                    </a:lnTo>
                    <a:lnTo>
                      <a:pt x="112" y="75"/>
                    </a:lnTo>
                    <a:lnTo>
                      <a:pt x="108" y="81"/>
                    </a:lnTo>
                    <a:lnTo>
                      <a:pt x="104" y="86"/>
                    </a:lnTo>
                    <a:lnTo>
                      <a:pt x="99" y="90"/>
                    </a:lnTo>
                    <a:lnTo>
                      <a:pt x="93" y="94"/>
                    </a:lnTo>
                    <a:lnTo>
                      <a:pt x="88" y="99"/>
                    </a:lnTo>
                    <a:lnTo>
                      <a:pt x="81" y="101"/>
                    </a:lnTo>
                    <a:lnTo>
                      <a:pt x="74" y="103"/>
                    </a:lnTo>
                    <a:lnTo>
                      <a:pt x="67" y="105"/>
                    </a:lnTo>
                    <a:lnTo>
                      <a:pt x="60" y="105"/>
                    </a:lnTo>
                    <a:lnTo>
                      <a:pt x="48" y="104"/>
                    </a:lnTo>
                    <a:lnTo>
                      <a:pt x="38" y="102"/>
                    </a:lnTo>
                    <a:lnTo>
                      <a:pt x="31" y="98"/>
                    </a:lnTo>
                    <a:lnTo>
                      <a:pt x="24" y="92"/>
                    </a:lnTo>
                    <a:lnTo>
                      <a:pt x="20" y="86"/>
                    </a:lnTo>
                    <a:lnTo>
                      <a:pt x="16" y="78"/>
                    </a:lnTo>
                    <a:lnTo>
                      <a:pt x="14" y="70"/>
                    </a:lnTo>
                    <a:lnTo>
                      <a:pt x="13" y="62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56" name="Freeform 450"/>
              <p:cNvSpPr>
                <a:spLocks/>
              </p:cNvSpPr>
              <p:nvPr/>
            </p:nvSpPr>
            <p:spPr bwMode="auto">
              <a:xfrm>
                <a:off x="1607223" y="2928465"/>
                <a:ext cx="196200" cy="344776"/>
              </a:xfrm>
              <a:custGeom>
                <a:avLst/>
                <a:gdLst>
                  <a:gd name="T0" fmla="*/ 55208787 w 684"/>
                  <a:gd name="T1" fmla="*/ 68386216 h 998"/>
                  <a:gd name="T2" fmla="*/ 55949413 w 684"/>
                  <a:gd name="T3" fmla="*/ 65641136 h 998"/>
                  <a:gd name="T4" fmla="*/ 55208787 w 684"/>
                  <a:gd name="T5" fmla="*/ 58599483 h 998"/>
                  <a:gd name="T6" fmla="*/ 54221476 w 684"/>
                  <a:gd name="T7" fmla="*/ 50484119 h 998"/>
                  <a:gd name="T8" fmla="*/ 55784766 w 684"/>
                  <a:gd name="T9" fmla="*/ 46426265 h 998"/>
                  <a:gd name="T10" fmla="*/ 45829050 w 684"/>
                  <a:gd name="T11" fmla="*/ 43084563 h 998"/>
                  <a:gd name="T12" fmla="*/ 43854429 w 684"/>
                  <a:gd name="T13" fmla="*/ 38907177 h 998"/>
                  <a:gd name="T14" fmla="*/ 38012603 w 684"/>
                  <a:gd name="T15" fmla="*/ 36997781 h 998"/>
                  <a:gd name="T16" fmla="*/ 33076050 w 684"/>
                  <a:gd name="T17" fmla="*/ 32223774 h 998"/>
                  <a:gd name="T18" fmla="*/ 30854458 w 684"/>
                  <a:gd name="T19" fmla="*/ 23988878 h 998"/>
                  <a:gd name="T20" fmla="*/ 30854458 w 684"/>
                  <a:gd name="T21" fmla="*/ 15873169 h 998"/>
                  <a:gd name="T22" fmla="*/ 32500071 w 684"/>
                  <a:gd name="T23" fmla="*/ 10025105 h 998"/>
                  <a:gd name="T24" fmla="*/ 35791011 w 684"/>
                  <a:gd name="T25" fmla="*/ 5728533 h 998"/>
                  <a:gd name="T26" fmla="*/ 38094926 w 684"/>
                  <a:gd name="T27" fmla="*/ 1312774 h 998"/>
                  <a:gd name="T28" fmla="*/ 32006416 w 684"/>
                  <a:gd name="T29" fmla="*/ 4654476 h 998"/>
                  <a:gd name="T30" fmla="*/ 27563232 w 684"/>
                  <a:gd name="T31" fmla="*/ 8115709 h 998"/>
                  <a:gd name="T32" fmla="*/ 25012632 w 684"/>
                  <a:gd name="T33" fmla="*/ 9308952 h 998"/>
                  <a:gd name="T34" fmla="*/ 22873363 w 684"/>
                  <a:gd name="T35" fmla="*/ 10025105 h 998"/>
                  <a:gd name="T36" fmla="*/ 19829108 w 684"/>
                  <a:gd name="T37" fmla="*/ 9667201 h 998"/>
                  <a:gd name="T38" fmla="*/ 17854487 w 684"/>
                  <a:gd name="T39" fmla="*/ 12889371 h 998"/>
                  <a:gd name="T40" fmla="*/ 16126550 w 684"/>
                  <a:gd name="T41" fmla="*/ 20885894 h 998"/>
                  <a:gd name="T42" fmla="*/ 12917647 w 684"/>
                  <a:gd name="T43" fmla="*/ 27091862 h 998"/>
                  <a:gd name="T44" fmla="*/ 8803758 w 684"/>
                  <a:gd name="T45" fmla="*/ 33894797 h 998"/>
                  <a:gd name="T46" fmla="*/ 7405116 w 684"/>
                  <a:gd name="T47" fmla="*/ 37833120 h 998"/>
                  <a:gd name="T48" fmla="*/ 7075821 w 684"/>
                  <a:gd name="T49" fmla="*/ 42487596 h 998"/>
                  <a:gd name="T50" fmla="*/ 7981095 w 684"/>
                  <a:gd name="T51" fmla="*/ 45590580 h 998"/>
                  <a:gd name="T52" fmla="*/ 7981095 w 684"/>
                  <a:gd name="T53" fmla="*/ 53825821 h 998"/>
                  <a:gd name="T54" fmla="*/ 7816447 w 684"/>
                  <a:gd name="T55" fmla="*/ 62657338 h 998"/>
                  <a:gd name="T56" fmla="*/ 5924150 w 684"/>
                  <a:gd name="T57" fmla="*/ 67192628 h 998"/>
                  <a:gd name="T58" fmla="*/ 3044255 w 684"/>
                  <a:gd name="T59" fmla="*/ 70653515 h 998"/>
                  <a:gd name="T60" fmla="*/ 904987 w 684"/>
                  <a:gd name="T61" fmla="*/ 73040692 h 998"/>
                  <a:gd name="T62" fmla="*/ 2468276 w 684"/>
                  <a:gd name="T63" fmla="*/ 79724095 h 998"/>
                  <a:gd name="T64" fmla="*/ 10120363 w 684"/>
                  <a:gd name="T65" fmla="*/ 86527030 h 998"/>
                  <a:gd name="T66" fmla="*/ 14398613 w 684"/>
                  <a:gd name="T67" fmla="*/ 86884934 h 998"/>
                  <a:gd name="T68" fmla="*/ 19253129 w 684"/>
                  <a:gd name="T69" fmla="*/ 89033047 h 998"/>
                  <a:gd name="T70" fmla="*/ 24601300 w 684"/>
                  <a:gd name="T71" fmla="*/ 94881112 h 998"/>
                  <a:gd name="T72" fmla="*/ 27727879 w 684"/>
                  <a:gd name="T73" fmla="*/ 101445329 h 998"/>
                  <a:gd name="T74" fmla="*/ 30196155 w 684"/>
                  <a:gd name="T75" fmla="*/ 105144934 h 998"/>
                  <a:gd name="T76" fmla="*/ 33898713 w 684"/>
                  <a:gd name="T77" fmla="*/ 105741901 h 998"/>
                  <a:gd name="T78" fmla="*/ 38012603 w 684"/>
                  <a:gd name="T79" fmla="*/ 104548313 h 998"/>
                  <a:gd name="T80" fmla="*/ 40480879 w 684"/>
                  <a:gd name="T81" fmla="*/ 104787030 h 998"/>
                  <a:gd name="T82" fmla="*/ 42373463 w 684"/>
                  <a:gd name="T83" fmla="*/ 107890014 h 998"/>
                  <a:gd name="T84" fmla="*/ 42208816 w 684"/>
                  <a:gd name="T85" fmla="*/ 110038473 h 998"/>
                  <a:gd name="T86" fmla="*/ 40151871 w 684"/>
                  <a:gd name="T87" fmla="*/ 111828683 h 998"/>
                  <a:gd name="T88" fmla="*/ 40151871 w 684"/>
                  <a:gd name="T89" fmla="*/ 114931667 h 998"/>
                  <a:gd name="T90" fmla="*/ 42044168 w 684"/>
                  <a:gd name="T91" fmla="*/ 118631272 h 998"/>
                  <a:gd name="T92" fmla="*/ 44594768 w 684"/>
                  <a:gd name="T93" fmla="*/ 114812135 h 998"/>
                  <a:gd name="T94" fmla="*/ 46569676 w 684"/>
                  <a:gd name="T95" fmla="*/ 102758103 h 998"/>
                  <a:gd name="T96" fmla="*/ 46981008 w 684"/>
                  <a:gd name="T97" fmla="*/ 95835982 h 998"/>
                  <a:gd name="T98" fmla="*/ 45664403 w 684"/>
                  <a:gd name="T99" fmla="*/ 92016845 h 998"/>
                  <a:gd name="T100" fmla="*/ 43031479 w 684"/>
                  <a:gd name="T101" fmla="*/ 89391296 h 998"/>
                  <a:gd name="T102" fmla="*/ 42867118 w 684"/>
                  <a:gd name="T103" fmla="*/ 86288312 h 998"/>
                  <a:gd name="T104" fmla="*/ 46569676 w 684"/>
                  <a:gd name="T105" fmla="*/ 83543232 h 998"/>
                  <a:gd name="T106" fmla="*/ 45746726 w 684"/>
                  <a:gd name="T107" fmla="*/ 79366192 h 998"/>
                  <a:gd name="T108" fmla="*/ 45746726 w 684"/>
                  <a:gd name="T109" fmla="*/ 77456450 h 998"/>
                  <a:gd name="T110" fmla="*/ 53892468 w 684"/>
                  <a:gd name="T111" fmla="*/ 74950088 h 99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4" h="998">
                    <a:moveTo>
                      <a:pt x="684" y="622"/>
                    </a:moveTo>
                    <a:lnTo>
                      <a:pt x="680" y="609"/>
                    </a:lnTo>
                    <a:lnTo>
                      <a:pt x="676" y="596"/>
                    </a:lnTo>
                    <a:lnTo>
                      <a:pt x="672" y="583"/>
                    </a:lnTo>
                    <a:lnTo>
                      <a:pt x="671" y="573"/>
                    </a:lnTo>
                    <a:lnTo>
                      <a:pt x="671" y="568"/>
                    </a:lnTo>
                    <a:lnTo>
                      <a:pt x="673" y="564"/>
                    </a:lnTo>
                    <a:lnTo>
                      <a:pt x="676" y="559"/>
                    </a:lnTo>
                    <a:lnTo>
                      <a:pt x="678" y="555"/>
                    </a:lnTo>
                    <a:lnTo>
                      <a:pt x="680" y="550"/>
                    </a:lnTo>
                    <a:lnTo>
                      <a:pt x="682" y="546"/>
                    </a:lnTo>
                    <a:lnTo>
                      <a:pt x="683" y="541"/>
                    </a:lnTo>
                    <a:lnTo>
                      <a:pt x="684" y="537"/>
                    </a:lnTo>
                    <a:lnTo>
                      <a:pt x="680" y="519"/>
                    </a:lnTo>
                    <a:lnTo>
                      <a:pt x="671" y="491"/>
                    </a:lnTo>
                    <a:lnTo>
                      <a:pt x="666" y="475"/>
                    </a:lnTo>
                    <a:lnTo>
                      <a:pt x="662" y="459"/>
                    </a:lnTo>
                    <a:lnTo>
                      <a:pt x="659" y="444"/>
                    </a:lnTo>
                    <a:lnTo>
                      <a:pt x="658" y="432"/>
                    </a:lnTo>
                    <a:lnTo>
                      <a:pt x="659" y="423"/>
                    </a:lnTo>
                    <a:lnTo>
                      <a:pt x="661" y="415"/>
                    </a:lnTo>
                    <a:lnTo>
                      <a:pt x="665" y="409"/>
                    </a:lnTo>
                    <a:lnTo>
                      <a:pt x="669" y="403"/>
                    </a:lnTo>
                    <a:lnTo>
                      <a:pt x="673" y="396"/>
                    </a:lnTo>
                    <a:lnTo>
                      <a:pt x="678" y="389"/>
                    </a:lnTo>
                    <a:lnTo>
                      <a:pt x="681" y="381"/>
                    </a:lnTo>
                    <a:lnTo>
                      <a:pt x="684" y="370"/>
                    </a:lnTo>
                    <a:lnTo>
                      <a:pt x="571" y="370"/>
                    </a:lnTo>
                    <a:lnTo>
                      <a:pt x="564" y="366"/>
                    </a:lnTo>
                    <a:lnTo>
                      <a:pt x="557" y="361"/>
                    </a:lnTo>
                    <a:lnTo>
                      <a:pt x="550" y="355"/>
                    </a:lnTo>
                    <a:lnTo>
                      <a:pt x="544" y="347"/>
                    </a:lnTo>
                    <a:lnTo>
                      <a:pt x="539" y="340"/>
                    </a:lnTo>
                    <a:lnTo>
                      <a:pt x="535" y="333"/>
                    </a:lnTo>
                    <a:lnTo>
                      <a:pt x="533" y="326"/>
                    </a:lnTo>
                    <a:lnTo>
                      <a:pt x="532" y="321"/>
                    </a:lnTo>
                    <a:lnTo>
                      <a:pt x="512" y="320"/>
                    </a:lnTo>
                    <a:lnTo>
                      <a:pt x="494" y="318"/>
                    </a:lnTo>
                    <a:lnTo>
                      <a:pt x="477" y="315"/>
                    </a:lnTo>
                    <a:lnTo>
                      <a:pt x="462" y="310"/>
                    </a:lnTo>
                    <a:lnTo>
                      <a:pt x="447" y="304"/>
                    </a:lnTo>
                    <a:lnTo>
                      <a:pt x="434" y="298"/>
                    </a:lnTo>
                    <a:lnTo>
                      <a:pt x="423" y="290"/>
                    </a:lnTo>
                    <a:lnTo>
                      <a:pt x="412" y="281"/>
                    </a:lnTo>
                    <a:lnTo>
                      <a:pt x="402" y="270"/>
                    </a:lnTo>
                    <a:lnTo>
                      <a:pt x="395" y="259"/>
                    </a:lnTo>
                    <a:lnTo>
                      <a:pt x="388" y="246"/>
                    </a:lnTo>
                    <a:lnTo>
                      <a:pt x="382" y="232"/>
                    </a:lnTo>
                    <a:lnTo>
                      <a:pt x="378" y="218"/>
                    </a:lnTo>
                    <a:lnTo>
                      <a:pt x="375" y="201"/>
                    </a:lnTo>
                    <a:lnTo>
                      <a:pt x="373" y="184"/>
                    </a:lnTo>
                    <a:lnTo>
                      <a:pt x="373" y="167"/>
                    </a:lnTo>
                    <a:lnTo>
                      <a:pt x="373" y="155"/>
                    </a:lnTo>
                    <a:lnTo>
                      <a:pt x="374" y="144"/>
                    </a:lnTo>
                    <a:lnTo>
                      <a:pt x="375" y="133"/>
                    </a:lnTo>
                    <a:lnTo>
                      <a:pt x="377" y="123"/>
                    </a:lnTo>
                    <a:lnTo>
                      <a:pt x="380" y="113"/>
                    </a:lnTo>
                    <a:lnTo>
                      <a:pt x="385" y="103"/>
                    </a:lnTo>
                    <a:lnTo>
                      <a:pt x="389" y="94"/>
                    </a:lnTo>
                    <a:lnTo>
                      <a:pt x="395" y="84"/>
                    </a:lnTo>
                    <a:lnTo>
                      <a:pt x="401" y="76"/>
                    </a:lnTo>
                    <a:lnTo>
                      <a:pt x="408" y="68"/>
                    </a:lnTo>
                    <a:lnTo>
                      <a:pt x="416" y="61"/>
                    </a:lnTo>
                    <a:lnTo>
                      <a:pt x="425" y="54"/>
                    </a:lnTo>
                    <a:lnTo>
                      <a:pt x="435" y="48"/>
                    </a:lnTo>
                    <a:lnTo>
                      <a:pt x="446" y="42"/>
                    </a:lnTo>
                    <a:lnTo>
                      <a:pt x="458" y="36"/>
                    </a:lnTo>
                    <a:lnTo>
                      <a:pt x="471" y="31"/>
                    </a:lnTo>
                    <a:lnTo>
                      <a:pt x="471" y="18"/>
                    </a:lnTo>
                    <a:lnTo>
                      <a:pt x="463" y="11"/>
                    </a:lnTo>
                    <a:lnTo>
                      <a:pt x="455" y="7"/>
                    </a:lnTo>
                    <a:lnTo>
                      <a:pt x="447" y="4"/>
                    </a:lnTo>
                    <a:lnTo>
                      <a:pt x="438" y="0"/>
                    </a:lnTo>
                    <a:lnTo>
                      <a:pt x="414" y="19"/>
                    </a:lnTo>
                    <a:lnTo>
                      <a:pt x="389" y="39"/>
                    </a:lnTo>
                    <a:lnTo>
                      <a:pt x="378" y="48"/>
                    </a:lnTo>
                    <a:lnTo>
                      <a:pt x="367" y="56"/>
                    </a:lnTo>
                    <a:lnTo>
                      <a:pt x="356" y="63"/>
                    </a:lnTo>
                    <a:lnTo>
                      <a:pt x="345" y="68"/>
                    </a:lnTo>
                    <a:lnTo>
                      <a:pt x="335" y="68"/>
                    </a:lnTo>
                    <a:lnTo>
                      <a:pt x="326" y="68"/>
                    </a:lnTo>
                    <a:lnTo>
                      <a:pt x="319" y="68"/>
                    </a:lnTo>
                    <a:lnTo>
                      <a:pt x="312" y="68"/>
                    </a:lnTo>
                    <a:lnTo>
                      <a:pt x="309" y="74"/>
                    </a:lnTo>
                    <a:lnTo>
                      <a:pt x="304" y="78"/>
                    </a:lnTo>
                    <a:lnTo>
                      <a:pt x="299" y="81"/>
                    </a:lnTo>
                    <a:lnTo>
                      <a:pt x="295" y="83"/>
                    </a:lnTo>
                    <a:lnTo>
                      <a:pt x="289" y="85"/>
                    </a:lnTo>
                    <a:lnTo>
                      <a:pt x="284" y="85"/>
                    </a:lnTo>
                    <a:lnTo>
                      <a:pt x="278" y="84"/>
                    </a:lnTo>
                    <a:lnTo>
                      <a:pt x="273" y="84"/>
                    </a:lnTo>
                    <a:lnTo>
                      <a:pt x="262" y="82"/>
                    </a:lnTo>
                    <a:lnTo>
                      <a:pt x="251" y="81"/>
                    </a:lnTo>
                    <a:lnTo>
                      <a:pt x="245" y="81"/>
                    </a:lnTo>
                    <a:lnTo>
                      <a:pt x="241" y="81"/>
                    </a:lnTo>
                    <a:lnTo>
                      <a:pt x="236" y="83"/>
                    </a:lnTo>
                    <a:lnTo>
                      <a:pt x="233" y="86"/>
                    </a:lnTo>
                    <a:lnTo>
                      <a:pt x="225" y="94"/>
                    </a:lnTo>
                    <a:lnTo>
                      <a:pt x="221" y="101"/>
                    </a:lnTo>
                    <a:lnTo>
                      <a:pt x="217" y="108"/>
                    </a:lnTo>
                    <a:lnTo>
                      <a:pt x="213" y="114"/>
                    </a:lnTo>
                    <a:lnTo>
                      <a:pt x="209" y="128"/>
                    </a:lnTo>
                    <a:lnTo>
                      <a:pt x="206" y="143"/>
                    </a:lnTo>
                    <a:lnTo>
                      <a:pt x="201" y="159"/>
                    </a:lnTo>
                    <a:lnTo>
                      <a:pt x="196" y="175"/>
                    </a:lnTo>
                    <a:lnTo>
                      <a:pt x="192" y="183"/>
                    </a:lnTo>
                    <a:lnTo>
                      <a:pt x="187" y="191"/>
                    </a:lnTo>
                    <a:lnTo>
                      <a:pt x="180" y="200"/>
                    </a:lnTo>
                    <a:lnTo>
                      <a:pt x="173" y="210"/>
                    </a:lnTo>
                    <a:lnTo>
                      <a:pt x="157" y="227"/>
                    </a:lnTo>
                    <a:lnTo>
                      <a:pt x="140" y="244"/>
                    </a:lnTo>
                    <a:lnTo>
                      <a:pt x="131" y="253"/>
                    </a:lnTo>
                    <a:lnTo>
                      <a:pt x="122" y="263"/>
                    </a:lnTo>
                    <a:lnTo>
                      <a:pt x="115" y="273"/>
                    </a:lnTo>
                    <a:lnTo>
                      <a:pt x="107" y="284"/>
                    </a:lnTo>
                    <a:lnTo>
                      <a:pt x="102" y="288"/>
                    </a:lnTo>
                    <a:lnTo>
                      <a:pt x="98" y="294"/>
                    </a:lnTo>
                    <a:lnTo>
                      <a:pt x="96" y="299"/>
                    </a:lnTo>
                    <a:lnTo>
                      <a:pt x="94" y="305"/>
                    </a:lnTo>
                    <a:lnTo>
                      <a:pt x="90" y="317"/>
                    </a:lnTo>
                    <a:lnTo>
                      <a:pt x="86" y="327"/>
                    </a:lnTo>
                    <a:lnTo>
                      <a:pt x="85" y="331"/>
                    </a:lnTo>
                    <a:lnTo>
                      <a:pt x="84" y="338"/>
                    </a:lnTo>
                    <a:lnTo>
                      <a:pt x="84" y="347"/>
                    </a:lnTo>
                    <a:lnTo>
                      <a:pt x="86" y="356"/>
                    </a:lnTo>
                    <a:lnTo>
                      <a:pt x="88" y="366"/>
                    </a:lnTo>
                    <a:lnTo>
                      <a:pt x="91" y="375"/>
                    </a:lnTo>
                    <a:lnTo>
                      <a:pt x="93" y="378"/>
                    </a:lnTo>
                    <a:lnTo>
                      <a:pt x="95" y="380"/>
                    </a:lnTo>
                    <a:lnTo>
                      <a:pt x="97" y="382"/>
                    </a:lnTo>
                    <a:lnTo>
                      <a:pt x="100" y="382"/>
                    </a:lnTo>
                    <a:lnTo>
                      <a:pt x="98" y="397"/>
                    </a:lnTo>
                    <a:lnTo>
                      <a:pt x="97" y="414"/>
                    </a:lnTo>
                    <a:lnTo>
                      <a:pt x="97" y="433"/>
                    </a:lnTo>
                    <a:lnTo>
                      <a:pt x="97" y="451"/>
                    </a:lnTo>
                    <a:lnTo>
                      <a:pt x="99" y="484"/>
                    </a:lnTo>
                    <a:lnTo>
                      <a:pt x="100" y="505"/>
                    </a:lnTo>
                    <a:lnTo>
                      <a:pt x="99" y="511"/>
                    </a:lnTo>
                    <a:lnTo>
                      <a:pt x="98" y="518"/>
                    </a:lnTo>
                    <a:lnTo>
                      <a:pt x="95" y="525"/>
                    </a:lnTo>
                    <a:lnTo>
                      <a:pt x="91" y="532"/>
                    </a:lnTo>
                    <a:lnTo>
                      <a:pt x="88" y="541"/>
                    </a:lnTo>
                    <a:lnTo>
                      <a:pt x="83" y="548"/>
                    </a:lnTo>
                    <a:lnTo>
                      <a:pt x="77" y="556"/>
                    </a:lnTo>
                    <a:lnTo>
                      <a:pt x="72" y="563"/>
                    </a:lnTo>
                    <a:lnTo>
                      <a:pt x="65" y="570"/>
                    </a:lnTo>
                    <a:lnTo>
                      <a:pt x="59" y="576"/>
                    </a:lnTo>
                    <a:lnTo>
                      <a:pt x="51" y="582"/>
                    </a:lnTo>
                    <a:lnTo>
                      <a:pt x="43" y="587"/>
                    </a:lnTo>
                    <a:lnTo>
                      <a:pt x="37" y="592"/>
                    </a:lnTo>
                    <a:lnTo>
                      <a:pt x="29" y="596"/>
                    </a:lnTo>
                    <a:lnTo>
                      <a:pt x="21" y="598"/>
                    </a:lnTo>
                    <a:lnTo>
                      <a:pt x="14" y="598"/>
                    </a:lnTo>
                    <a:lnTo>
                      <a:pt x="12" y="605"/>
                    </a:lnTo>
                    <a:lnTo>
                      <a:pt x="11" y="612"/>
                    </a:lnTo>
                    <a:lnTo>
                      <a:pt x="9" y="618"/>
                    </a:lnTo>
                    <a:lnTo>
                      <a:pt x="7" y="625"/>
                    </a:lnTo>
                    <a:lnTo>
                      <a:pt x="3" y="637"/>
                    </a:lnTo>
                    <a:lnTo>
                      <a:pt x="0" y="648"/>
                    </a:lnTo>
                    <a:lnTo>
                      <a:pt x="30" y="668"/>
                    </a:lnTo>
                    <a:lnTo>
                      <a:pt x="67" y="694"/>
                    </a:lnTo>
                    <a:lnTo>
                      <a:pt x="87" y="707"/>
                    </a:lnTo>
                    <a:lnTo>
                      <a:pt x="106" y="718"/>
                    </a:lnTo>
                    <a:lnTo>
                      <a:pt x="115" y="722"/>
                    </a:lnTo>
                    <a:lnTo>
                      <a:pt x="123" y="725"/>
                    </a:lnTo>
                    <a:lnTo>
                      <a:pt x="132" y="727"/>
                    </a:lnTo>
                    <a:lnTo>
                      <a:pt x="140" y="727"/>
                    </a:lnTo>
                    <a:lnTo>
                      <a:pt x="153" y="727"/>
                    </a:lnTo>
                    <a:lnTo>
                      <a:pt x="166" y="727"/>
                    </a:lnTo>
                    <a:lnTo>
                      <a:pt x="175" y="728"/>
                    </a:lnTo>
                    <a:lnTo>
                      <a:pt x="184" y="729"/>
                    </a:lnTo>
                    <a:lnTo>
                      <a:pt x="192" y="730"/>
                    </a:lnTo>
                    <a:lnTo>
                      <a:pt x="201" y="732"/>
                    </a:lnTo>
                    <a:lnTo>
                      <a:pt x="218" y="738"/>
                    </a:lnTo>
                    <a:lnTo>
                      <a:pt x="234" y="746"/>
                    </a:lnTo>
                    <a:lnTo>
                      <a:pt x="250" y="755"/>
                    </a:lnTo>
                    <a:lnTo>
                      <a:pt x="265" y="767"/>
                    </a:lnTo>
                    <a:lnTo>
                      <a:pt x="279" y="778"/>
                    </a:lnTo>
                    <a:lnTo>
                      <a:pt x="292" y="789"/>
                    </a:lnTo>
                    <a:lnTo>
                      <a:pt x="299" y="795"/>
                    </a:lnTo>
                    <a:lnTo>
                      <a:pt x="306" y="802"/>
                    </a:lnTo>
                    <a:lnTo>
                      <a:pt x="312" y="809"/>
                    </a:lnTo>
                    <a:lnTo>
                      <a:pt x="318" y="818"/>
                    </a:lnTo>
                    <a:lnTo>
                      <a:pt x="328" y="834"/>
                    </a:lnTo>
                    <a:lnTo>
                      <a:pt x="337" y="850"/>
                    </a:lnTo>
                    <a:lnTo>
                      <a:pt x="342" y="857"/>
                    </a:lnTo>
                    <a:lnTo>
                      <a:pt x="347" y="864"/>
                    </a:lnTo>
                    <a:lnTo>
                      <a:pt x="354" y="871"/>
                    </a:lnTo>
                    <a:lnTo>
                      <a:pt x="359" y="877"/>
                    </a:lnTo>
                    <a:lnTo>
                      <a:pt x="367" y="881"/>
                    </a:lnTo>
                    <a:lnTo>
                      <a:pt x="374" y="885"/>
                    </a:lnTo>
                    <a:lnTo>
                      <a:pt x="382" y="887"/>
                    </a:lnTo>
                    <a:lnTo>
                      <a:pt x="392" y="888"/>
                    </a:lnTo>
                    <a:lnTo>
                      <a:pt x="402" y="887"/>
                    </a:lnTo>
                    <a:lnTo>
                      <a:pt x="412" y="886"/>
                    </a:lnTo>
                    <a:lnTo>
                      <a:pt x="422" y="884"/>
                    </a:lnTo>
                    <a:lnTo>
                      <a:pt x="432" y="882"/>
                    </a:lnTo>
                    <a:lnTo>
                      <a:pt x="442" y="879"/>
                    </a:lnTo>
                    <a:lnTo>
                      <a:pt x="452" y="877"/>
                    </a:lnTo>
                    <a:lnTo>
                      <a:pt x="462" y="876"/>
                    </a:lnTo>
                    <a:lnTo>
                      <a:pt x="471" y="875"/>
                    </a:lnTo>
                    <a:lnTo>
                      <a:pt x="478" y="876"/>
                    </a:lnTo>
                    <a:lnTo>
                      <a:pt x="485" y="878"/>
                    </a:lnTo>
                    <a:lnTo>
                      <a:pt x="489" y="878"/>
                    </a:lnTo>
                    <a:lnTo>
                      <a:pt x="492" y="878"/>
                    </a:lnTo>
                    <a:lnTo>
                      <a:pt x="496" y="877"/>
                    </a:lnTo>
                    <a:lnTo>
                      <a:pt x="499" y="875"/>
                    </a:lnTo>
                    <a:lnTo>
                      <a:pt x="501" y="883"/>
                    </a:lnTo>
                    <a:lnTo>
                      <a:pt x="509" y="894"/>
                    </a:lnTo>
                    <a:lnTo>
                      <a:pt x="515" y="904"/>
                    </a:lnTo>
                    <a:lnTo>
                      <a:pt x="519" y="912"/>
                    </a:lnTo>
                    <a:lnTo>
                      <a:pt x="518" y="915"/>
                    </a:lnTo>
                    <a:lnTo>
                      <a:pt x="516" y="918"/>
                    </a:lnTo>
                    <a:lnTo>
                      <a:pt x="515" y="920"/>
                    </a:lnTo>
                    <a:lnTo>
                      <a:pt x="513" y="922"/>
                    </a:lnTo>
                    <a:lnTo>
                      <a:pt x="508" y="927"/>
                    </a:lnTo>
                    <a:lnTo>
                      <a:pt x="502" y="930"/>
                    </a:lnTo>
                    <a:lnTo>
                      <a:pt x="496" y="933"/>
                    </a:lnTo>
                    <a:lnTo>
                      <a:pt x="490" y="936"/>
                    </a:lnTo>
                    <a:lnTo>
                      <a:pt x="488" y="937"/>
                    </a:lnTo>
                    <a:lnTo>
                      <a:pt x="487" y="939"/>
                    </a:lnTo>
                    <a:lnTo>
                      <a:pt x="486" y="941"/>
                    </a:lnTo>
                    <a:lnTo>
                      <a:pt x="485" y="943"/>
                    </a:lnTo>
                    <a:lnTo>
                      <a:pt x="486" y="954"/>
                    </a:lnTo>
                    <a:lnTo>
                      <a:pt x="488" y="963"/>
                    </a:lnTo>
                    <a:lnTo>
                      <a:pt x="490" y="970"/>
                    </a:lnTo>
                    <a:lnTo>
                      <a:pt x="494" y="977"/>
                    </a:lnTo>
                    <a:lnTo>
                      <a:pt x="499" y="984"/>
                    </a:lnTo>
                    <a:lnTo>
                      <a:pt x="504" y="989"/>
                    </a:lnTo>
                    <a:lnTo>
                      <a:pt x="511" y="994"/>
                    </a:lnTo>
                    <a:lnTo>
                      <a:pt x="519" y="998"/>
                    </a:lnTo>
                    <a:lnTo>
                      <a:pt x="538" y="998"/>
                    </a:lnTo>
                    <a:lnTo>
                      <a:pt x="538" y="986"/>
                    </a:lnTo>
                    <a:lnTo>
                      <a:pt x="539" y="973"/>
                    </a:lnTo>
                    <a:lnTo>
                      <a:pt x="542" y="962"/>
                    </a:lnTo>
                    <a:lnTo>
                      <a:pt x="544" y="950"/>
                    </a:lnTo>
                    <a:lnTo>
                      <a:pt x="548" y="928"/>
                    </a:lnTo>
                    <a:lnTo>
                      <a:pt x="555" y="906"/>
                    </a:lnTo>
                    <a:lnTo>
                      <a:pt x="561" y="884"/>
                    </a:lnTo>
                    <a:lnTo>
                      <a:pt x="566" y="861"/>
                    </a:lnTo>
                    <a:lnTo>
                      <a:pt x="568" y="850"/>
                    </a:lnTo>
                    <a:lnTo>
                      <a:pt x="570" y="838"/>
                    </a:lnTo>
                    <a:lnTo>
                      <a:pt x="571" y="826"/>
                    </a:lnTo>
                    <a:lnTo>
                      <a:pt x="571" y="813"/>
                    </a:lnTo>
                    <a:lnTo>
                      <a:pt x="571" y="803"/>
                    </a:lnTo>
                    <a:lnTo>
                      <a:pt x="569" y="794"/>
                    </a:lnTo>
                    <a:lnTo>
                      <a:pt x="567" y="786"/>
                    </a:lnTo>
                    <a:lnTo>
                      <a:pt x="564" y="780"/>
                    </a:lnTo>
                    <a:lnTo>
                      <a:pt x="559" y="775"/>
                    </a:lnTo>
                    <a:lnTo>
                      <a:pt x="555" y="771"/>
                    </a:lnTo>
                    <a:lnTo>
                      <a:pt x="549" y="768"/>
                    </a:lnTo>
                    <a:lnTo>
                      <a:pt x="545" y="765"/>
                    </a:lnTo>
                    <a:lnTo>
                      <a:pt x="535" y="759"/>
                    </a:lnTo>
                    <a:lnTo>
                      <a:pt x="526" y="752"/>
                    </a:lnTo>
                    <a:lnTo>
                      <a:pt x="523" y="749"/>
                    </a:lnTo>
                    <a:lnTo>
                      <a:pt x="521" y="745"/>
                    </a:lnTo>
                    <a:lnTo>
                      <a:pt x="519" y="740"/>
                    </a:lnTo>
                    <a:lnTo>
                      <a:pt x="519" y="733"/>
                    </a:lnTo>
                    <a:lnTo>
                      <a:pt x="519" y="728"/>
                    </a:lnTo>
                    <a:lnTo>
                      <a:pt x="521" y="723"/>
                    </a:lnTo>
                    <a:lnTo>
                      <a:pt x="523" y="719"/>
                    </a:lnTo>
                    <a:lnTo>
                      <a:pt x="526" y="716"/>
                    </a:lnTo>
                    <a:lnTo>
                      <a:pt x="535" y="710"/>
                    </a:lnTo>
                    <a:lnTo>
                      <a:pt x="546" y="706"/>
                    </a:lnTo>
                    <a:lnTo>
                      <a:pt x="566" y="700"/>
                    </a:lnTo>
                    <a:lnTo>
                      <a:pt x="578" y="696"/>
                    </a:lnTo>
                    <a:lnTo>
                      <a:pt x="578" y="678"/>
                    </a:lnTo>
                    <a:lnTo>
                      <a:pt x="568" y="673"/>
                    </a:lnTo>
                    <a:lnTo>
                      <a:pt x="560" y="668"/>
                    </a:lnTo>
                    <a:lnTo>
                      <a:pt x="556" y="665"/>
                    </a:lnTo>
                    <a:lnTo>
                      <a:pt x="554" y="662"/>
                    </a:lnTo>
                    <a:lnTo>
                      <a:pt x="552" y="658"/>
                    </a:lnTo>
                    <a:lnTo>
                      <a:pt x="552" y="654"/>
                    </a:lnTo>
                    <a:lnTo>
                      <a:pt x="553" y="651"/>
                    </a:lnTo>
                    <a:lnTo>
                      <a:pt x="556" y="649"/>
                    </a:lnTo>
                    <a:lnTo>
                      <a:pt x="563" y="646"/>
                    </a:lnTo>
                    <a:lnTo>
                      <a:pt x="569" y="644"/>
                    </a:lnTo>
                    <a:lnTo>
                      <a:pt x="588" y="639"/>
                    </a:lnTo>
                    <a:lnTo>
                      <a:pt x="611" y="635"/>
                    </a:lnTo>
                    <a:lnTo>
                      <a:pt x="655" y="628"/>
                    </a:lnTo>
                    <a:lnTo>
                      <a:pt x="684" y="62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57" name="Freeform 451"/>
              <p:cNvSpPr>
                <a:spLocks/>
              </p:cNvSpPr>
              <p:nvPr/>
            </p:nvSpPr>
            <p:spPr bwMode="auto">
              <a:xfrm>
                <a:off x="3087838" y="3105270"/>
                <a:ext cx="122629" cy="180193"/>
              </a:xfrm>
              <a:custGeom>
                <a:avLst/>
                <a:gdLst>
                  <a:gd name="T0" fmla="*/ 429 w 429"/>
                  <a:gd name="T1" fmla="*/ 22 h 524"/>
                  <a:gd name="T2" fmla="*/ 428 w 429"/>
                  <a:gd name="T3" fmla="*/ 43 h 524"/>
                  <a:gd name="T4" fmla="*/ 424 w 429"/>
                  <a:gd name="T5" fmla="*/ 54 h 524"/>
                  <a:gd name="T6" fmla="*/ 415 w 429"/>
                  <a:gd name="T7" fmla="*/ 67 h 524"/>
                  <a:gd name="T8" fmla="*/ 413 w 429"/>
                  <a:gd name="T9" fmla="*/ 81 h 524"/>
                  <a:gd name="T10" fmla="*/ 414 w 429"/>
                  <a:gd name="T11" fmla="*/ 160 h 524"/>
                  <a:gd name="T12" fmla="*/ 408 w 429"/>
                  <a:gd name="T13" fmla="*/ 207 h 524"/>
                  <a:gd name="T14" fmla="*/ 396 w 429"/>
                  <a:gd name="T15" fmla="*/ 241 h 524"/>
                  <a:gd name="T16" fmla="*/ 372 w 429"/>
                  <a:gd name="T17" fmla="*/ 278 h 524"/>
                  <a:gd name="T18" fmla="*/ 338 w 429"/>
                  <a:gd name="T19" fmla="*/ 309 h 524"/>
                  <a:gd name="T20" fmla="*/ 319 w 429"/>
                  <a:gd name="T21" fmla="*/ 333 h 524"/>
                  <a:gd name="T22" fmla="*/ 312 w 429"/>
                  <a:gd name="T23" fmla="*/ 412 h 524"/>
                  <a:gd name="T24" fmla="*/ 304 w 429"/>
                  <a:gd name="T25" fmla="*/ 439 h 524"/>
                  <a:gd name="T26" fmla="*/ 290 w 429"/>
                  <a:gd name="T27" fmla="*/ 448 h 524"/>
                  <a:gd name="T28" fmla="*/ 269 w 429"/>
                  <a:gd name="T29" fmla="*/ 455 h 524"/>
                  <a:gd name="T30" fmla="*/ 253 w 429"/>
                  <a:gd name="T31" fmla="*/ 472 h 524"/>
                  <a:gd name="T32" fmla="*/ 234 w 429"/>
                  <a:gd name="T33" fmla="*/ 500 h 524"/>
                  <a:gd name="T34" fmla="*/ 223 w 429"/>
                  <a:gd name="T35" fmla="*/ 505 h 524"/>
                  <a:gd name="T36" fmla="*/ 201 w 429"/>
                  <a:gd name="T37" fmla="*/ 504 h 524"/>
                  <a:gd name="T38" fmla="*/ 189 w 429"/>
                  <a:gd name="T39" fmla="*/ 498 h 524"/>
                  <a:gd name="T40" fmla="*/ 145 w 429"/>
                  <a:gd name="T41" fmla="*/ 500 h 524"/>
                  <a:gd name="T42" fmla="*/ 123 w 429"/>
                  <a:gd name="T43" fmla="*/ 500 h 524"/>
                  <a:gd name="T44" fmla="*/ 113 w 429"/>
                  <a:gd name="T45" fmla="*/ 494 h 524"/>
                  <a:gd name="T46" fmla="*/ 95 w 429"/>
                  <a:gd name="T47" fmla="*/ 493 h 524"/>
                  <a:gd name="T48" fmla="*/ 78 w 429"/>
                  <a:gd name="T49" fmla="*/ 502 h 524"/>
                  <a:gd name="T50" fmla="*/ 62 w 429"/>
                  <a:gd name="T51" fmla="*/ 519 h 524"/>
                  <a:gd name="T52" fmla="*/ 27 w 429"/>
                  <a:gd name="T53" fmla="*/ 491 h 524"/>
                  <a:gd name="T54" fmla="*/ 6 w 429"/>
                  <a:gd name="T55" fmla="*/ 447 h 524"/>
                  <a:gd name="T56" fmla="*/ 25 w 429"/>
                  <a:gd name="T57" fmla="*/ 430 h 524"/>
                  <a:gd name="T58" fmla="*/ 42 w 429"/>
                  <a:gd name="T59" fmla="*/ 424 h 524"/>
                  <a:gd name="T60" fmla="*/ 61 w 429"/>
                  <a:gd name="T61" fmla="*/ 428 h 524"/>
                  <a:gd name="T62" fmla="*/ 58 w 429"/>
                  <a:gd name="T63" fmla="*/ 418 h 524"/>
                  <a:gd name="T64" fmla="*/ 45 w 429"/>
                  <a:gd name="T65" fmla="*/ 386 h 524"/>
                  <a:gd name="T66" fmla="*/ 47 w 429"/>
                  <a:gd name="T67" fmla="*/ 366 h 524"/>
                  <a:gd name="T68" fmla="*/ 57 w 429"/>
                  <a:gd name="T69" fmla="*/ 356 h 524"/>
                  <a:gd name="T70" fmla="*/ 71 w 429"/>
                  <a:gd name="T71" fmla="*/ 352 h 524"/>
                  <a:gd name="T72" fmla="*/ 89 w 429"/>
                  <a:gd name="T73" fmla="*/ 337 h 524"/>
                  <a:gd name="T74" fmla="*/ 104 w 429"/>
                  <a:gd name="T75" fmla="*/ 333 h 524"/>
                  <a:gd name="T76" fmla="*/ 115 w 429"/>
                  <a:gd name="T77" fmla="*/ 342 h 524"/>
                  <a:gd name="T78" fmla="*/ 135 w 429"/>
                  <a:gd name="T79" fmla="*/ 359 h 524"/>
                  <a:gd name="T80" fmla="*/ 154 w 429"/>
                  <a:gd name="T81" fmla="*/ 351 h 524"/>
                  <a:gd name="T82" fmla="*/ 181 w 429"/>
                  <a:gd name="T83" fmla="*/ 353 h 524"/>
                  <a:gd name="T84" fmla="*/ 199 w 429"/>
                  <a:gd name="T85" fmla="*/ 340 h 524"/>
                  <a:gd name="T86" fmla="*/ 210 w 429"/>
                  <a:gd name="T87" fmla="*/ 315 h 524"/>
                  <a:gd name="T88" fmla="*/ 213 w 429"/>
                  <a:gd name="T89" fmla="*/ 290 h 524"/>
                  <a:gd name="T90" fmla="*/ 215 w 429"/>
                  <a:gd name="T91" fmla="*/ 269 h 524"/>
                  <a:gd name="T92" fmla="*/ 201 w 429"/>
                  <a:gd name="T93" fmla="*/ 236 h 524"/>
                  <a:gd name="T94" fmla="*/ 188 w 429"/>
                  <a:gd name="T95" fmla="*/ 203 h 524"/>
                  <a:gd name="T96" fmla="*/ 207 w 429"/>
                  <a:gd name="T97" fmla="*/ 177 h 524"/>
                  <a:gd name="T98" fmla="*/ 210 w 429"/>
                  <a:gd name="T99" fmla="*/ 164 h 524"/>
                  <a:gd name="T100" fmla="*/ 200 w 429"/>
                  <a:gd name="T101" fmla="*/ 155 h 524"/>
                  <a:gd name="T102" fmla="*/ 197 w 429"/>
                  <a:gd name="T103" fmla="*/ 137 h 524"/>
                  <a:gd name="T104" fmla="*/ 188 w 429"/>
                  <a:gd name="T105" fmla="*/ 129 h 524"/>
                  <a:gd name="T106" fmla="*/ 161 w 429"/>
                  <a:gd name="T107" fmla="*/ 132 h 524"/>
                  <a:gd name="T108" fmla="*/ 137 w 429"/>
                  <a:gd name="T109" fmla="*/ 131 h 524"/>
                  <a:gd name="T110" fmla="*/ 125 w 429"/>
                  <a:gd name="T111" fmla="*/ 119 h 524"/>
                  <a:gd name="T112" fmla="*/ 123 w 429"/>
                  <a:gd name="T113" fmla="*/ 103 h 524"/>
                  <a:gd name="T114" fmla="*/ 132 w 429"/>
                  <a:gd name="T115" fmla="*/ 76 h 524"/>
                  <a:gd name="T116" fmla="*/ 306 w 429"/>
                  <a:gd name="T117" fmla="*/ 38 h 524"/>
                  <a:gd name="T118" fmla="*/ 323 w 429"/>
                  <a:gd name="T119" fmla="*/ 17 h 524"/>
                  <a:gd name="T120" fmla="*/ 343 w 429"/>
                  <a:gd name="T121" fmla="*/ 7 h 524"/>
                  <a:gd name="T122" fmla="*/ 374 w 429"/>
                  <a:gd name="T123" fmla="*/ 5 h 524"/>
                  <a:gd name="T124" fmla="*/ 408 w 429"/>
                  <a:gd name="T125" fmla="*/ 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9" h="524">
                    <a:moveTo>
                      <a:pt x="426" y="0"/>
                    </a:moveTo>
                    <a:lnTo>
                      <a:pt x="427" y="12"/>
                    </a:lnTo>
                    <a:lnTo>
                      <a:pt x="429" y="22"/>
                    </a:lnTo>
                    <a:lnTo>
                      <a:pt x="429" y="31"/>
                    </a:lnTo>
                    <a:lnTo>
                      <a:pt x="429" y="38"/>
                    </a:lnTo>
                    <a:lnTo>
                      <a:pt x="428" y="43"/>
                    </a:lnTo>
                    <a:lnTo>
                      <a:pt x="427" y="48"/>
                    </a:lnTo>
                    <a:lnTo>
                      <a:pt x="426" y="51"/>
                    </a:lnTo>
                    <a:lnTo>
                      <a:pt x="424" y="54"/>
                    </a:lnTo>
                    <a:lnTo>
                      <a:pt x="419" y="60"/>
                    </a:lnTo>
                    <a:lnTo>
                      <a:pt x="416" y="64"/>
                    </a:lnTo>
                    <a:lnTo>
                      <a:pt x="415" y="67"/>
                    </a:lnTo>
                    <a:lnTo>
                      <a:pt x="413" y="71"/>
                    </a:lnTo>
                    <a:lnTo>
                      <a:pt x="413" y="75"/>
                    </a:lnTo>
                    <a:lnTo>
                      <a:pt x="413" y="81"/>
                    </a:lnTo>
                    <a:lnTo>
                      <a:pt x="413" y="109"/>
                    </a:lnTo>
                    <a:lnTo>
                      <a:pt x="414" y="135"/>
                    </a:lnTo>
                    <a:lnTo>
                      <a:pt x="414" y="160"/>
                    </a:lnTo>
                    <a:lnTo>
                      <a:pt x="413" y="183"/>
                    </a:lnTo>
                    <a:lnTo>
                      <a:pt x="410" y="196"/>
                    </a:lnTo>
                    <a:lnTo>
                      <a:pt x="408" y="207"/>
                    </a:lnTo>
                    <a:lnTo>
                      <a:pt x="405" y="218"/>
                    </a:lnTo>
                    <a:lnTo>
                      <a:pt x="401" y="229"/>
                    </a:lnTo>
                    <a:lnTo>
                      <a:pt x="396" y="241"/>
                    </a:lnTo>
                    <a:lnTo>
                      <a:pt x="390" y="254"/>
                    </a:lnTo>
                    <a:lnTo>
                      <a:pt x="382" y="266"/>
                    </a:lnTo>
                    <a:lnTo>
                      <a:pt x="372" y="278"/>
                    </a:lnTo>
                    <a:lnTo>
                      <a:pt x="360" y="288"/>
                    </a:lnTo>
                    <a:lnTo>
                      <a:pt x="346" y="300"/>
                    </a:lnTo>
                    <a:lnTo>
                      <a:pt x="338" y="309"/>
                    </a:lnTo>
                    <a:lnTo>
                      <a:pt x="331" y="316"/>
                    </a:lnTo>
                    <a:lnTo>
                      <a:pt x="325" y="324"/>
                    </a:lnTo>
                    <a:lnTo>
                      <a:pt x="319" y="333"/>
                    </a:lnTo>
                    <a:lnTo>
                      <a:pt x="318" y="361"/>
                    </a:lnTo>
                    <a:lnTo>
                      <a:pt x="314" y="395"/>
                    </a:lnTo>
                    <a:lnTo>
                      <a:pt x="312" y="412"/>
                    </a:lnTo>
                    <a:lnTo>
                      <a:pt x="308" y="428"/>
                    </a:lnTo>
                    <a:lnTo>
                      <a:pt x="306" y="434"/>
                    </a:lnTo>
                    <a:lnTo>
                      <a:pt x="304" y="439"/>
                    </a:lnTo>
                    <a:lnTo>
                      <a:pt x="302" y="442"/>
                    </a:lnTo>
                    <a:lnTo>
                      <a:pt x="300" y="444"/>
                    </a:lnTo>
                    <a:lnTo>
                      <a:pt x="290" y="448"/>
                    </a:lnTo>
                    <a:lnTo>
                      <a:pt x="280" y="451"/>
                    </a:lnTo>
                    <a:lnTo>
                      <a:pt x="274" y="453"/>
                    </a:lnTo>
                    <a:lnTo>
                      <a:pt x="269" y="455"/>
                    </a:lnTo>
                    <a:lnTo>
                      <a:pt x="264" y="458"/>
                    </a:lnTo>
                    <a:lnTo>
                      <a:pt x="259" y="462"/>
                    </a:lnTo>
                    <a:lnTo>
                      <a:pt x="253" y="472"/>
                    </a:lnTo>
                    <a:lnTo>
                      <a:pt x="245" y="487"/>
                    </a:lnTo>
                    <a:lnTo>
                      <a:pt x="239" y="494"/>
                    </a:lnTo>
                    <a:lnTo>
                      <a:pt x="234" y="500"/>
                    </a:lnTo>
                    <a:lnTo>
                      <a:pt x="230" y="502"/>
                    </a:lnTo>
                    <a:lnTo>
                      <a:pt x="227" y="504"/>
                    </a:lnTo>
                    <a:lnTo>
                      <a:pt x="223" y="505"/>
                    </a:lnTo>
                    <a:lnTo>
                      <a:pt x="219" y="506"/>
                    </a:lnTo>
                    <a:lnTo>
                      <a:pt x="210" y="505"/>
                    </a:lnTo>
                    <a:lnTo>
                      <a:pt x="201" y="504"/>
                    </a:lnTo>
                    <a:lnTo>
                      <a:pt x="196" y="503"/>
                    </a:lnTo>
                    <a:lnTo>
                      <a:pt x="192" y="501"/>
                    </a:lnTo>
                    <a:lnTo>
                      <a:pt x="189" y="498"/>
                    </a:lnTo>
                    <a:lnTo>
                      <a:pt x="186" y="494"/>
                    </a:lnTo>
                    <a:lnTo>
                      <a:pt x="166" y="496"/>
                    </a:lnTo>
                    <a:lnTo>
                      <a:pt x="145" y="500"/>
                    </a:lnTo>
                    <a:lnTo>
                      <a:pt x="135" y="502"/>
                    </a:lnTo>
                    <a:lnTo>
                      <a:pt x="126" y="501"/>
                    </a:lnTo>
                    <a:lnTo>
                      <a:pt x="123" y="500"/>
                    </a:lnTo>
                    <a:lnTo>
                      <a:pt x="119" y="499"/>
                    </a:lnTo>
                    <a:lnTo>
                      <a:pt x="116" y="497"/>
                    </a:lnTo>
                    <a:lnTo>
                      <a:pt x="113" y="494"/>
                    </a:lnTo>
                    <a:lnTo>
                      <a:pt x="106" y="493"/>
                    </a:lnTo>
                    <a:lnTo>
                      <a:pt x="100" y="493"/>
                    </a:lnTo>
                    <a:lnTo>
                      <a:pt x="95" y="493"/>
                    </a:lnTo>
                    <a:lnTo>
                      <a:pt x="91" y="494"/>
                    </a:lnTo>
                    <a:lnTo>
                      <a:pt x="83" y="497"/>
                    </a:lnTo>
                    <a:lnTo>
                      <a:pt x="78" y="502"/>
                    </a:lnTo>
                    <a:lnTo>
                      <a:pt x="73" y="507"/>
                    </a:lnTo>
                    <a:lnTo>
                      <a:pt x="68" y="513"/>
                    </a:lnTo>
                    <a:lnTo>
                      <a:pt x="62" y="519"/>
                    </a:lnTo>
                    <a:lnTo>
                      <a:pt x="54" y="524"/>
                    </a:lnTo>
                    <a:lnTo>
                      <a:pt x="39" y="507"/>
                    </a:lnTo>
                    <a:lnTo>
                      <a:pt x="27" y="491"/>
                    </a:lnTo>
                    <a:lnTo>
                      <a:pt x="14" y="474"/>
                    </a:lnTo>
                    <a:lnTo>
                      <a:pt x="0" y="456"/>
                    </a:lnTo>
                    <a:lnTo>
                      <a:pt x="6" y="447"/>
                    </a:lnTo>
                    <a:lnTo>
                      <a:pt x="13" y="440"/>
                    </a:lnTo>
                    <a:lnTo>
                      <a:pt x="18" y="434"/>
                    </a:lnTo>
                    <a:lnTo>
                      <a:pt x="25" y="430"/>
                    </a:lnTo>
                    <a:lnTo>
                      <a:pt x="31" y="427"/>
                    </a:lnTo>
                    <a:lnTo>
                      <a:pt x="36" y="425"/>
                    </a:lnTo>
                    <a:lnTo>
                      <a:pt x="42" y="424"/>
                    </a:lnTo>
                    <a:lnTo>
                      <a:pt x="46" y="424"/>
                    </a:lnTo>
                    <a:lnTo>
                      <a:pt x="55" y="425"/>
                    </a:lnTo>
                    <a:lnTo>
                      <a:pt x="61" y="428"/>
                    </a:lnTo>
                    <a:lnTo>
                      <a:pt x="65" y="431"/>
                    </a:lnTo>
                    <a:lnTo>
                      <a:pt x="67" y="432"/>
                    </a:lnTo>
                    <a:lnTo>
                      <a:pt x="58" y="418"/>
                    </a:lnTo>
                    <a:lnTo>
                      <a:pt x="51" y="405"/>
                    </a:lnTo>
                    <a:lnTo>
                      <a:pt x="47" y="395"/>
                    </a:lnTo>
                    <a:lnTo>
                      <a:pt x="45" y="386"/>
                    </a:lnTo>
                    <a:lnTo>
                      <a:pt x="45" y="378"/>
                    </a:lnTo>
                    <a:lnTo>
                      <a:pt x="45" y="372"/>
                    </a:lnTo>
                    <a:lnTo>
                      <a:pt x="47" y="366"/>
                    </a:lnTo>
                    <a:lnTo>
                      <a:pt x="50" y="362"/>
                    </a:lnTo>
                    <a:lnTo>
                      <a:pt x="54" y="359"/>
                    </a:lnTo>
                    <a:lnTo>
                      <a:pt x="57" y="356"/>
                    </a:lnTo>
                    <a:lnTo>
                      <a:pt x="61" y="354"/>
                    </a:lnTo>
                    <a:lnTo>
                      <a:pt x="65" y="353"/>
                    </a:lnTo>
                    <a:lnTo>
                      <a:pt x="71" y="352"/>
                    </a:lnTo>
                    <a:lnTo>
                      <a:pt x="73" y="351"/>
                    </a:lnTo>
                    <a:lnTo>
                      <a:pt x="81" y="343"/>
                    </a:lnTo>
                    <a:lnTo>
                      <a:pt x="89" y="337"/>
                    </a:lnTo>
                    <a:lnTo>
                      <a:pt x="94" y="334"/>
                    </a:lnTo>
                    <a:lnTo>
                      <a:pt x="100" y="333"/>
                    </a:lnTo>
                    <a:lnTo>
                      <a:pt x="104" y="333"/>
                    </a:lnTo>
                    <a:lnTo>
                      <a:pt x="109" y="335"/>
                    </a:lnTo>
                    <a:lnTo>
                      <a:pt x="112" y="339"/>
                    </a:lnTo>
                    <a:lnTo>
                      <a:pt x="115" y="342"/>
                    </a:lnTo>
                    <a:lnTo>
                      <a:pt x="123" y="350"/>
                    </a:lnTo>
                    <a:lnTo>
                      <a:pt x="130" y="356"/>
                    </a:lnTo>
                    <a:lnTo>
                      <a:pt x="135" y="359"/>
                    </a:lnTo>
                    <a:lnTo>
                      <a:pt x="140" y="359"/>
                    </a:lnTo>
                    <a:lnTo>
                      <a:pt x="146" y="356"/>
                    </a:lnTo>
                    <a:lnTo>
                      <a:pt x="154" y="351"/>
                    </a:lnTo>
                    <a:lnTo>
                      <a:pt x="163" y="354"/>
                    </a:lnTo>
                    <a:lnTo>
                      <a:pt x="172" y="354"/>
                    </a:lnTo>
                    <a:lnTo>
                      <a:pt x="181" y="353"/>
                    </a:lnTo>
                    <a:lnTo>
                      <a:pt x="188" y="350"/>
                    </a:lnTo>
                    <a:lnTo>
                      <a:pt x="193" y="345"/>
                    </a:lnTo>
                    <a:lnTo>
                      <a:pt x="199" y="340"/>
                    </a:lnTo>
                    <a:lnTo>
                      <a:pt x="202" y="334"/>
                    </a:lnTo>
                    <a:lnTo>
                      <a:pt x="205" y="328"/>
                    </a:lnTo>
                    <a:lnTo>
                      <a:pt x="210" y="315"/>
                    </a:lnTo>
                    <a:lnTo>
                      <a:pt x="212" y="302"/>
                    </a:lnTo>
                    <a:lnTo>
                      <a:pt x="213" y="293"/>
                    </a:lnTo>
                    <a:lnTo>
                      <a:pt x="213" y="290"/>
                    </a:lnTo>
                    <a:lnTo>
                      <a:pt x="215" y="283"/>
                    </a:lnTo>
                    <a:lnTo>
                      <a:pt x="215" y="276"/>
                    </a:lnTo>
                    <a:lnTo>
                      <a:pt x="215" y="269"/>
                    </a:lnTo>
                    <a:lnTo>
                      <a:pt x="213" y="262"/>
                    </a:lnTo>
                    <a:lnTo>
                      <a:pt x="208" y="249"/>
                    </a:lnTo>
                    <a:lnTo>
                      <a:pt x="201" y="236"/>
                    </a:lnTo>
                    <a:lnTo>
                      <a:pt x="186" y="217"/>
                    </a:lnTo>
                    <a:lnTo>
                      <a:pt x="180" y="210"/>
                    </a:lnTo>
                    <a:lnTo>
                      <a:pt x="188" y="203"/>
                    </a:lnTo>
                    <a:lnTo>
                      <a:pt x="202" y="187"/>
                    </a:lnTo>
                    <a:lnTo>
                      <a:pt x="205" y="182"/>
                    </a:lnTo>
                    <a:lnTo>
                      <a:pt x="207" y="177"/>
                    </a:lnTo>
                    <a:lnTo>
                      <a:pt x="210" y="173"/>
                    </a:lnTo>
                    <a:lnTo>
                      <a:pt x="211" y="168"/>
                    </a:lnTo>
                    <a:lnTo>
                      <a:pt x="210" y="164"/>
                    </a:lnTo>
                    <a:lnTo>
                      <a:pt x="208" y="161"/>
                    </a:lnTo>
                    <a:lnTo>
                      <a:pt x="205" y="157"/>
                    </a:lnTo>
                    <a:lnTo>
                      <a:pt x="200" y="155"/>
                    </a:lnTo>
                    <a:lnTo>
                      <a:pt x="200" y="148"/>
                    </a:lnTo>
                    <a:lnTo>
                      <a:pt x="200" y="142"/>
                    </a:lnTo>
                    <a:lnTo>
                      <a:pt x="197" y="137"/>
                    </a:lnTo>
                    <a:lnTo>
                      <a:pt x="195" y="133"/>
                    </a:lnTo>
                    <a:lnTo>
                      <a:pt x="192" y="131"/>
                    </a:lnTo>
                    <a:lnTo>
                      <a:pt x="188" y="129"/>
                    </a:lnTo>
                    <a:lnTo>
                      <a:pt x="183" y="129"/>
                    </a:lnTo>
                    <a:lnTo>
                      <a:pt x="179" y="129"/>
                    </a:lnTo>
                    <a:lnTo>
                      <a:pt x="161" y="132"/>
                    </a:lnTo>
                    <a:lnTo>
                      <a:pt x="154" y="137"/>
                    </a:lnTo>
                    <a:lnTo>
                      <a:pt x="144" y="134"/>
                    </a:lnTo>
                    <a:lnTo>
                      <a:pt x="137" y="131"/>
                    </a:lnTo>
                    <a:lnTo>
                      <a:pt x="132" y="128"/>
                    </a:lnTo>
                    <a:lnTo>
                      <a:pt x="127" y="124"/>
                    </a:lnTo>
                    <a:lnTo>
                      <a:pt x="125" y="119"/>
                    </a:lnTo>
                    <a:lnTo>
                      <a:pt x="123" y="114"/>
                    </a:lnTo>
                    <a:lnTo>
                      <a:pt x="123" y="109"/>
                    </a:lnTo>
                    <a:lnTo>
                      <a:pt x="123" y="103"/>
                    </a:lnTo>
                    <a:lnTo>
                      <a:pt x="125" y="93"/>
                    </a:lnTo>
                    <a:lnTo>
                      <a:pt x="128" y="84"/>
                    </a:lnTo>
                    <a:lnTo>
                      <a:pt x="132" y="76"/>
                    </a:lnTo>
                    <a:lnTo>
                      <a:pt x="133" y="74"/>
                    </a:lnTo>
                    <a:lnTo>
                      <a:pt x="293" y="105"/>
                    </a:lnTo>
                    <a:lnTo>
                      <a:pt x="306" y="38"/>
                    </a:lnTo>
                    <a:lnTo>
                      <a:pt x="311" y="30"/>
                    </a:lnTo>
                    <a:lnTo>
                      <a:pt x="317" y="22"/>
                    </a:lnTo>
                    <a:lnTo>
                      <a:pt x="323" y="17"/>
                    </a:lnTo>
                    <a:lnTo>
                      <a:pt x="329" y="12"/>
                    </a:lnTo>
                    <a:lnTo>
                      <a:pt x="336" y="9"/>
                    </a:lnTo>
                    <a:lnTo>
                      <a:pt x="343" y="7"/>
                    </a:lnTo>
                    <a:lnTo>
                      <a:pt x="350" y="6"/>
                    </a:lnTo>
                    <a:lnTo>
                      <a:pt x="358" y="5"/>
                    </a:lnTo>
                    <a:lnTo>
                      <a:pt x="374" y="5"/>
                    </a:lnTo>
                    <a:lnTo>
                      <a:pt x="391" y="4"/>
                    </a:lnTo>
                    <a:lnTo>
                      <a:pt x="399" y="4"/>
                    </a:lnTo>
                    <a:lnTo>
                      <a:pt x="408" y="4"/>
                    </a:lnTo>
                    <a:lnTo>
                      <a:pt x="417" y="2"/>
                    </a:lnTo>
                    <a:lnTo>
                      <a:pt x="426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58" name="Freeform 452"/>
              <p:cNvSpPr>
                <a:spLocks/>
              </p:cNvSpPr>
              <p:nvPr/>
            </p:nvSpPr>
            <p:spPr bwMode="auto">
              <a:xfrm>
                <a:off x="3108988" y="2211749"/>
                <a:ext cx="83489" cy="75224"/>
              </a:xfrm>
              <a:custGeom>
                <a:avLst/>
                <a:gdLst>
                  <a:gd name="T0" fmla="*/ 21173611 w 292"/>
                  <a:gd name="T1" fmla="*/ 10582296 h 223"/>
                  <a:gd name="T2" fmla="*/ 13570679 w 292"/>
                  <a:gd name="T3" fmla="*/ 8761741 h 223"/>
                  <a:gd name="T4" fmla="*/ 12426137 w 292"/>
                  <a:gd name="T5" fmla="*/ 8989437 h 223"/>
                  <a:gd name="T6" fmla="*/ 11363368 w 292"/>
                  <a:gd name="T7" fmla="*/ 8989437 h 223"/>
                  <a:gd name="T8" fmla="*/ 10300598 w 292"/>
                  <a:gd name="T9" fmla="*/ 8761741 h 223"/>
                  <a:gd name="T10" fmla="*/ 9728470 w 292"/>
                  <a:gd name="T11" fmla="*/ 10582296 h 223"/>
                  <a:gd name="T12" fmla="*/ 11772235 w 292"/>
                  <a:gd name="T13" fmla="*/ 14906496 h 223"/>
                  <a:gd name="T14" fmla="*/ 13734226 w 292"/>
                  <a:gd name="T15" fmla="*/ 17864857 h 223"/>
                  <a:gd name="T16" fmla="*/ 15450898 w 292"/>
                  <a:gd name="T17" fmla="*/ 21051251 h 223"/>
                  <a:gd name="T18" fmla="*/ 16104799 w 292"/>
                  <a:gd name="T19" fmla="*/ 22985486 h 223"/>
                  <a:gd name="T20" fmla="*/ 16758987 w 292"/>
                  <a:gd name="T21" fmla="*/ 25261434 h 223"/>
                  <a:gd name="T22" fmla="*/ 14306355 w 292"/>
                  <a:gd name="T23" fmla="*/ 25375113 h 223"/>
                  <a:gd name="T24" fmla="*/ 13161812 w 292"/>
                  <a:gd name="T25" fmla="*/ 25261434 h 223"/>
                  <a:gd name="T26" fmla="*/ 11935782 w 292"/>
                  <a:gd name="T27" fmla="*/ 24578683 h 223"/>
                  <a:gd name="T28" fmla="*/ 10954500 w 292"/>
                  <a:gd name="T29" fmla="*/ 23781916 h 223"/>
                  <a:gd name="T30" fmla="*/ 10382372 w 292"/>
                  <a:gd name="T31" fmla="*/ 22530431 h 223"/>
                  <a:gd name="T32" fmla="*/ 9891731 w 292"/>
                  <a:gd name="T33" fmla="*/ 21278610 h 223"/>
                  <a:gd name="T34" fmla="*/ 9237829 w 292"/>
                  <a:gd name="T35" fmla="*/ 20482180 h 223"/>
                  <a:gd name="T36" fmla="*/ 7439385 w 292"/>
                  <a:gd name="T37" fmla="*/ 16499356 h 223"/>
                  <a:gd name="T38" fmla="*/ 5559167 w 292"/>
                  <a:gd name="T39" fmla="*/ 12858244 h 223"/>
                  <a:gd name="T40" fmla="*/ 4496397 w 292"/>
                  <a:gd name="T41" fmla="*/ 11265047 h 223"/>
                  <a:gd name="T42" fmla="*/ 3433628 w 292"/>
                  <a:gd name="T43" fmla="*/ 9899546 h 223"/>
                  <a:gd name="T44" fmla="*/ 2207312 w 292"/>
                  <a:gd name="T45" fmla="*/ 8989437 h 223"/>
                  <a:gd name="T46" fmla="*/ 1062769 w 292"/>
                  <a:gd name="T47" fmla="*/ 8534382 h 223"/>
                  <a:gd name="T48" fmla="*/ 327094 w 292"/>
                  <a:gd name="T49" fmla="*/ 7396240 h 223"/>
                  <a:gd name="T50" fmla="*/ 81773 w 292"/>
                  <a:gd name="T51" fmla="*/ 6599810 h 223"/>
                  <a:gd name="T52" fmla="*/ 0 w 292"/>
                  <a:gd name="T53" fmla="*/ 5575684 h 223"/>
                  <a:gd name="T54" fmla="*/ 3270081 w 292"/>
                  <a:gd name="T55" fmla="*/ 6258434 h 223"/>
                  <a:gd name="T56" fmla="*/ 5722428 w 292"/>
                  <a:gd name="T57" fmla="*/ 6258434 h 223"/>
                  <a:gd name="T58" fmla="*/ 7439385 w 292"/>
                  <a:gd name="T59" fmla="*/ 5689363 h 223"/>
                  <a:gd name="T60" fmla="*/ 8665701 w 292"/>
                  <a:gd name="T61" fmla="*/ 4665237 h 223"/>
                  <a:gd name="T62" fmla="*/ 10382372 w 292"/>
                  <a:gd name="T63" fmla="*/ 2275948 h 223"/>
                  <a:gd name="T64" fmla="*/ 11281594 w 292"/>
                  <a:gd name="T65" fmla="*/ 1024126 h 223"/>
                  <a:gd name="T66" fmla="*/ 12426137 w 292"/>
                  <a:gd name="T67" fmla="*/ 0 h 223"/>
                  <a:gd name="T68" fmla="*/ 14061034 w 292"/>
                  <a:gd name="T69" fmla="*/ 1593197 h 223"/>
                  <a:gd name="T70" fmla="*/ 15859765 w 292"/>
                  <a:gd name="T71" fmla="*/ 2958698 h 223"/>
                  <a:gd name="T72" fmla="*/ 17821756 w 292"/>
                  <a:gd name="T73" fmla="*/ 3868807 h 223"/>
                  <a:gd name="T74" fmla="*/ 20110842 w 292"/>
                  <a:gd name="T75" fmla="*/ 4210183 h 223"/>
                  <a:gd name="T76" fmla="*/ 21418645 w 292"/>
                  <a:gd name="T77" fmla="*/ 3868807 h 223"/>
                  <a:gd name="T78" fmla="*/ 22808509 w 292"/>
                  <a:gd name="T79" fmla="*/ 3527432 h 223"/>
                  <a:gd name="T80" fmla="*/ 23299149 w 292"/>
                  <a:gd name="T81" fmla="*/ 5347988 h 223"/>
                  <a:gd name="T82" fmla="*/ 23462410 w 292"/>
                  <a:gd name="T83" fmla="*/ 5575684 h 223"/>
                  <a:gd name="T84" fmla="*/ 23871278 w 292"/>
                  <a:gd name="T85" fmla="*/ 7851631 h 2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2" h="223">
                    <a:moveTo>
                      <a:pt x="292" y="69"/>
                    </a:moveTo>
                    <a:lnTo>
                      <a:pt x="259" y="93"/>
                    </a:lnTo>
                    <a:lnTo>
                      <a:pt x="172" y="75"/>
                    </a:lnTo>
                    <a:lnTo>
                      <a:pt x="166" y="77"/>
                    </a:lnTo>
                    <a:lnTo>
                      <a:pt x="159" y="78"/>
                    </a:lnTo>
                    <a:lnTo>
                      <a:pt x="152" y="79"/>
                    </a:lnTo>
                    <a:lnTo>
                      <a:pt x="146" y="79"/>
                    </a:lnTo>
                    <a:lnTo>
                      <a:pt x="139" y="79"/>
                    </a:lnTo>
                    <a:lnTo>
                      <a:pt x="133" y="78"/>
                    </a:lnTo>
                    <a:lnTo>
                      <a:pt x="126" y="77"/>
                    </a:lnTo>
                    <a:lnTo>
                      <a:pt x="119" y="75"/>
                    </a:lnTo>
                    <a:lnTo>
                      <a:pt x="119" y="93"/>
                    </a:lnTo>
                    <a:lnTo>
                      <a:pt x="132" y="113"/>
                    </a:lnTo>
                    <a:lnTo>
                      <a:pt x="144" y="131"/>
                    </a:lnTo>
                    <a:lnTo>
                      <a:pt x="156" y="145"/>
                    </a:lnTo>
                    <a:lnTo>
                      <a:pt x="168" y="157"/>
                    </a:lnTo>
                    <a:lnTo>
                      <a:pt x="179" y="170"/>
                    </a:lnTo>
                    <a:lnTo>
                      <a:pt x="189" y="185"/>
                    </a:lnTo>
                    <a:lnTo>
                      <a:pt x="193" y="193"/>
                    </a:lnTo>
                    <a:lnTo>
                      <a:pt x="197" y="202"/>
                    </a:lnTo>
                    <a:lnTo>
                      <a:pt x="202" y="211"/>
                    </a:lnTo>
                    <a:lnTo>
                      <a:pt x="205" y="222"/>
                    </a:lnTo>
                    <a:lnTo>
                      <a:pt x="191" y="223"/>
                    </a:lnTo>
                    <a:lnTo>
                      <a:pt x="175" y="223"/>
                    </a:lnTo>
                    <a:lnTo>
                      <a:pt x="168" y="223"/>
                    </a:lnTo>
                    <a:lnTo>
                      <a:pt x="161" y="222"/>
                    </a:lnTo>
                    <a:lnTo>
                      <a:pt x="154" y="220"/>
                    </a:lnTo>
                    <a:lnTo>
                      <a:pt x="146" y="216"/>
                    </a:lnTo>
                    <a:lnTo>
                      <a:pt x="139" y="213"/>
                    </a:lnTo>
                    <a:lnTo>
                      <a:pt x="134" y="209"/>
                    </a:lnTo>
                    <a:lnTo>
                      <a:pt x="130" y="203"/>
                    </a:lnTo>
                    <a:lnTo>
                      <a:pt x="127" y="198"/>
                    </a:lnTo>
                    <a:lnTo>
                      <a:pt x="124" y="192"/>
                    </a:lnTo>
                    <a:lnTo>
                      <a:pt x="121" y="187"/>
                    </a:lnTo>
                    <a:lnTo>
                      <a:pt x="117" y="183"/>
                    </a:lnTo>
                    <a:lnTo>
                      <a:pt x="113" y="180"/>
                    </a:lnTo>
                    <a:lnTo>
                      <a:pt x="102" y="162"/>
                    </a:lnTo>
                    <a:lnTo>
                      <a:pt x="91" y="145"/>
                    </a:lnTo>
                    <a:lnTo>
                      <a:pt x="80" y="129"/>
                    </a:lnTo>
                    <a:lnTo>
                      <a:pt x="68" y="113"/>
                    </a:lnTo>
                    <a:lnTo>
                      <a:pt x="61" y="105"/>
                    </a:lnTo>
                    <a:lnTo>
                      <a:pt x="55" y="99"/>
                    </a:lnTo>
                    <a:lnTo>
                      <a:pt x="48" y="93"/>
                    </a:lnTo>
                    <a:lnTo>
                      <a:pt x="42" y="87"/>
                    </a:lnTo>
                    <a:lnTo>
                      <a:pt x="35" y="83"/>
                    </a:lnTo>
                    <a:lnTo>
                      <a:pt x="27" y="79"/>
                    </a:lnTo>
                    <a:lnTo>
                      <a:pt x="21" y="76"/>
                    </a:lnTo>
                    <a:lnTo>
                      <a:pt x="13" y="75"/>
                    </a:lnTo>
                    <a:lnTo>
                      <a:pt x="9" y="70"/>
                    </a:lnTo>
                    <a:lnTo>
                      <a:pt x="4" y="65"/>
                    </a:lnTo>
                    <a:lnTo>
                      <a:pt x="2" y="62"/>
                    </a:lnTo>
                    <a:lnTo>
                      <a:pt x="1" y="58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22" y="53"/>
                    </a:lnTo>
                    <a:lnTo>
                      <a:pt x="40" y="55"/>
                    </a:lnTo>
                    <a:lnTo>
                      <a:pt x="57" y="56"/>
                    </a:lnTo>
                    <a:lnTo>
                      <a:pt x="70" y="55"/>
                    </a:lnTo>
                    <a:lnTo>
                      <a:pt x="82" y="53"/>
                    </a:lnTo>
                    <a:lnTo>
                      <a:pt x="91" y="50"/>
                    </a:lnTo>
                    <a:lnTo>
                      <a:pt x="99" y="46"/>
                    </a:lnTo>
                    <a:lnTo>
                      <a:pt x="106" y="41"/>
                    </a:lnTo>
                    <a:lnTo>
                      <a:pt x="117" y="31"/>
                    </a:lnTo>
                    <a:lnTo>
                      <a:pt x="127" y="20"/>
                    </a:lnTo>
                    <a:lnTo>
                      <a:pt x="132" y="14"/>
                    </a:lnTo>
                    <a:lnTo>
                      <a:pt x="138" y="9"/>
                    </a:lnTo>
                    <a:lnTo>
                      <a:pt x="145" y="4"/>
                    </a:lnTo>
                    <a:lnTo>
                      <a:pt x="152" y="0"/>
                    </a:lnTo>
                    <a:lnTo>
                      <a:pt x="162" y="8"/>
                    </a:lnTo>
                    <a:lnTo>
                      <a:pt x="172" y="14"/>
                    </a:lnTo>
                    <a:lnTo>
                      <a:pt x="183" y="21"/>
                    </a:lnTo>
                    <a:lnTo>
                      <a:pt x="194" y="26"/>
                    </a:lnTo>
                    <a:lnTo>
                      <a:pt x="205" y="31"/>
                    </a:lnTo>
                    <a:lnTo>
                      <a:pt x="218" y="34"/>
                    </a:lnTo>
                    <a:lnTo>
                      <a:pt x="231" y="37"/>
                    </a:lnTo>
                    <a:lnTo>
                      <a:pt x="246" y="37"/>
                    </a:lnTo>
                    <a:lnTo>
                      <a:pt x="255" y="36"/>
                    </a:lnTo>
                    <a:lnTo>
                      <a:pt x="262" y="34"/>
                    </a:lnTo>
                    <a:lnTo>
                      <a:pt x="270" y="32"/>
                    </a:lnTo>
                    <a:lnTo>
                      <a:pt x="279" y="31"/>
                    </a:lnTo>
                    <a:lnTo>
                      <a:pt x="283" y="42"/>
                    </a:lnTo>
                    <a:lnTo>
                      <a:pt x="285" y="47"/>
                    </a:lnTo>
                    <a:lnTo>
                      <a:pt x="287" y="49"/>
                    </a:lnTo>
                    <a:lnTo>
                      <a:pt x="289" y="52"/>
                    </a:lnTo>
                    <a:lnTo>
                      <a:pt x="292" y="6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59" name="Freeform 453"/>
              <p:cNvSpPr>
                <a:spLocks/>
              </p:cNvSpPr>
              <p:nvPr/>
            </p:nvSpPr>
            <p:spPr bwMode="auto">
              <a:xfrm>
                <a:off x="3076636" y="2118763"/>
                <a:ext cx="110623" cy="51194"/>
              </a:xfrm>
              <a:custGeom>
                <a:avLst/>
                <a:gdLst>
                  <a:gd name="T0" fmla="*/ 31947864 w 379"/>
                  <a:gd name="T1" fmla="*/ 11400590 h 147"/>
                  <a:gd name="T2" fmla="*/ 30670008 w 379"/>
                  <a:gd name="T3" fmla="*/ 12249645 h 147"/>
                  <a:gd name="T4" fmla="*/ 30158924 w 379"/>
                  <a:gd name="T5" fmla="*/ 13098699 h 147"/>
                  <a:gd name="T6" fmla="*/ 29562610 w 379"/>
                  <a:gd name="T7" fmla="*/ 14190141 h 147"/>
                  <a:gd name="T8" fmla="*/ 28369692 w 379"/>
                  <a:gd name="T9" fmla="*/ 15403125 h 147"/>
                  <a:gd name="T10" fmla="*/ 27262294 w 379"/>
                  <a:gd name="T11" fmla="*/ 15888249 h 147"/>
                  <a:gd name="T12" fmla="*/ 26495522 w 379"/>
                  <a:gd name="T13" fmla="*/ 16009443 h 147"/>
                  <a:gd name="T14" fmla="*/ 25643521 w 379"/>
                  <a:gd name="T15" fmla="*/ 15767055 h 147"/>
                  <a:gd name="T16" fmla="*/ 24791519 w 379"/>
                  <a:gd name="T17" fmla="*/ 15281931 h 147"/>
                  <a:gd name="T18" fmla="*/ 23939810 w 379"/>
                  <a:gd name="T19" fmla="*/ 14432877 h 147"/>
                  <a:gd name="T20" fmla="*/ 23428434 w 379"/>
                  <a:gd name="T21" fmla="*/ 14068947 h 147"/>
                  <a:gd name="T22" fmla="*/ 22917350 w 379"/>
                  <a:gd name="T23" fmla="*/ 14311683 h 147"/>
                  <a:gd name="T24" fmla="*/ 22746891 w 379"/>
                  <a:gd name="T25" fmla="*/ 14918001 h 147"/>
                  <a:gd name="T26" fmla="*/ 22661662 w 379"/>
                  <a:gd name="T27" fmla="*/ 16979692 h 147"/>
                  <a:gd name="T28" fmla="*/ 21894889 w 379"/>
                  <a:gd name="T29" fmla="*/ 17586010 h 147"/>
                  <a:gd name="T30" fmla="*/ 20787492 w 379"/>
                  <a:gd name="T31" fmla="*/ 16979692 h 147"/>
                  <a:gd name="T32" fmla="*/ 19509636 w 379"/>
                  <a:gd name="T33" fmla="*/ 15888249 h 147"/>
                  <a:gd name="T34" fmla="*/ 9627120 w 379"/>
                  <a:gd name="T35" fmla="*/ 17100886 h 147"/>
                  <a:gd name="T36" fmla="*/ 6815719 w 379"/>
                  <a:gd name="T37" fmla="*/ 15039195 h 147"/>
                  <a:gd name="T38" fmla="*/ 4941258 w 379"/>
                  <a:gd name="T39" fmla="*/ 13219893 h 147"/>
                  <a:gd name="T40" fmla="*/ 3833860 w 379"/>
                  <a:gd name="T41" fmla="*/ 11400590 h 147"/>
                  <a:gd name="T42" fmla="*/ 3152318 w 379"/>
                  <a:gd name="T43" fmla="*/ 9945218 h 147"/>
                  <a:gd name="T44" fmla="*/ 2215087 w 379"/>
                  <a:gd name="T45" fmla="*/ 7155667 h 147"/>
                  <a:gd name="T46" fmla="*/ 1363086 w 379"/>
                  <a:gd name="T47" fmla="*/ 5821489 h 147"/>
                  <a:gd name="T48" fmla="*/ 0 w 379"/>
                  <a:gd name="T49" fmla="*/ 4366117 h 147"/>
                  <a:gd name="T50" fmla="*/ 2470775 w 379"/>
                  <a:gd name="T51" fmla="*/ 4851241 h 147"/>
                  <a:gd name="T52" fmla="*/ 4430174 w 379"/>
                  <a:gd name="T53" fmla="*/ 4608853 h 147"/>
                  <a:gd name="T54" fmla="*/ 6133885 w 379"/>
                  <a:gd name="T55" fmla="*/ 4002535 h 147"/>
                  <a:gd name="T56" fmla="*/ 7412033 w 379"/>
                  <a:gd name="T57" fmla="*/ 3031939 h 147"/>
                  <a:gd name="T58" fmla="*/ 10138204 w 379"/>
                  <a:gd name="T59" fmla="*/ 970248 h 147"/>
                  <a:gd name="T60" fmla="*/ 11756977 w 379"/>
                  <a:gd name="T61" fmla="*/ 242736 h 147"/>
                  <a:gd name="T62" fmla="*/ 13545918 w 379"/>
                  <a:gd name="T63" fmla="*/ 0 h 147"/>
                  <a:gd name="T64" fmla="*/ 17038861 w 379"/>
                  <a:gd name="T65" fmla="*/ 2789551 h 147"/>
                  <a:gd name="T66" fmla="*/ 20787492 w 379"/>
                  <a:gd name="T67" fmla="*/ 5457907 h 147"/>
                  <a:gd name="T68" fmla="*/ 24876748 w 379"/>
                  <a:gd name="T69" fmla="*/ 8125916 h 147"/>
                  <a:gd name="T70" fmla="*/ 28369692 w 379"/>
                  <a:gd name="T71" fmla="*/ 9702830 h 147"/>
                  <a:gd name="T72" fmla="*/ 30158924 w 379"/>
                  <a:gd name="T73" fmla="*/ 10430342 h 147"/>
                  <a:gd name="T74" fmla="*/ 32288781 w 379"/>
                  <a:gd name="T75" fmla="*/ 11158202 h 1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9" h="147">
                    <a:moveTo>
                      <a:pt x="379" y="92"/>
                    </a:moveTo>
                    <a:lnTo>
                      <a:pt x="375" y="94"/>
                    </a:lnTo>
                    <a:lnTo>
                      <a:pt x="366" y="98"/>
                    </a:lnTo>
                    <a:lnTo>
                      <a:pt x="360" y="101"/>
                    </a:lnTo>
                    <a:lnTo>
                      <a:pt x="357" y="105"/>
                    </a:lnTo>
                    <a:lnTo>
                      <a:pt x="354" y="108"/>
                    </a:lnTo>
                    <a:lnTo>
                      <a:pt x="353" y="111"/>
                    </a:lnTo>
                    <a:lnTo>
                      <a:pt x="347" y="117"/>
                    </a:lnTo>
                    <a:lnTo>
                      <a:pt x="341" y="123"/>
                    </a:lnTo>
                    <a:lnTo>
                      <a:pt x="333" y="127"/>
                    </a:lnTo>
                    <a:lnTo>
                      <a:pt x="324" y="130"/>
                    </a:lnTo>
                    <a:lnTo>
                      <a:pt x="320" y="131"/>
                    </a:lnTo>
                    <a:lnTo>
                      <a:pt x="315" y="132"/>
                    </a:lnTo>
                    <a:lnTo>
                      <a:pt x="311" y="132"/>
                    </a:lnTo>
                    <a:lnTo>
                      <a:pt x="306" y="131"/>
                    </a:lnTo>
                    <a:lnTo>
                      <a:pt x="301" y="130"/>
                    </a:lnTo>
                    <a:lnTo>
                      <a:pt x="296" y="128"/>
                    </a:lnTo>
                    <a:lnTo>
                      <a:pt x="291" y="126"/>
                    </a:lnTo>
                    <a:lnTo>
                      <a:pt x="286" y="123"/>
                    </a:lnTo>
                    <a:lnTo>
                      <a:pt x="281" y="119"/>
                    </a:lnTo>
                    <a:lnTo>
                      <a:pt x="277" y="117"/>
                    </a:lnTo>
                    <a:lnTo>
                      <a:pt x="275" y="116"/>
                    </a:lnTo>
                    <a:lnTo>
                      <a:pt x="271" y="116"/>
                    </a:lnTo>
                    <a:lnTo>
                      <a:pt x="269" y="118"/>
                    </a:lnTo>
                    <a:lnTo>
                      <a:pt x="268" y="120"/>
                    </a:lnTo>
                    <a:lnTo>
                      <a:pt x="267" y="123"/>
                    </a:lnTo>
                    <a:lnTo>
                      <a:pt x="266" y="126"/>
                    </a:lnTo>
                    <a:lnTo>
                      <a:pt x="266" y="140"/>
                    </a:lnTo>
                    <a:lnTo>
                      <a:pt x="266" y="147"/>
                    </a:lnTo>
                    <a:lnTo>
                      <a:pt x="257" y="145"/>
                    </a:lnTo>
                    <a:lnTo>
                      <a:pt x="251" y="143"/>
                    </a:lnTo>
                    <a:lnTo>
                      <a:pt x="244" y="140"/>
                    </a:lnTo>
                    <a:lnTo>
                      <a:pt x="240" y="137"/>
                    </a:lnTo>
                    <a:lnTo>
                      <a:pt x="229" y="131"/>
                    </a:lnTo>
                    <a:lnTo>
                      <a:pt x="213" y="123"/>
                    </a:lnTo>
                    <a:lnTo>
                      <a:pt x="113" y="141"/>
                    </a:lnTo>
                    <a:lnTo>
                      <a:pt x="95" y="132"/>
                    </a:lnTo>
                    <a:lnTo>
                      <a:pt x="80" y="124"/>
                    </a:lnTo>
                    <a:lnTo>
                      <a:pt x="68" y="116"/>
                    </a:lnTo>
                    <a:lnTo>
                      <a:pt x="58" y="109"/>
                    </a:lnTo>
                    <a:lnTo>
                      <a:pt x="51" y="101"/>
                    </a:lnTo>
                    <a:lnTo>
                      <a:pt x="45" y="94"/>
                    </a:lnTo>
                    <a:lnTo>
                      <a:pt x="40" y="88"/>
                    </a:lnTo>
                    <a:lnTo>
                      <a:pt x="37" y="82"/>
                    </a:lnTo>
                    <a:lnTo>
                      <a:pt x="31" y="70"/>
                    </a:lnTo>
                    <a:lnTo>
                      <a:pt x="26" y="59"/>
                    </a:lnTo>
                    <a:lnTo>
                      <a:pt x="21" y="54"/>
                    </a:lnTo>
                    <a:lnTo>
                      <a:pt x="16" y="48"/>
                    </a:lnTo>
                    <a:lnTo>
                      <a:pt x="9" y="42"/>
                    </a:lnTo>
                    <a:lnTo>
                      <a:pt x="0" y="36"/>
                    </a:lnTo>
                    <a:lnTo>
                      <a:pt x="16" y="39"/>
                    </a:lnTo>
                    <a:lnTo>
                      <a:pt x="29" y="40"/>
                    </a:lnTo>
                    <a:lnTo>
                      <a:pt x="41" y="40"/>
                    </a:lnTo>
                    <a:lnTo>
                      <a:pt x="52" y="38"/>
                    </a:lnTo>
                    <a:lnTo>
                      <a:pt x="62" y="36"/>
                    </a:lnTo>
                    <a:lnTo>
                      <a:pt x="72" y="33"/>
                    </a:lnTo>
                    <a:lnTo>
                      <a:pt x="79" y="29"/>
                    </a:lnTo>
                    <a:lnTo>
                      <a:pt x="87" y="25"/>
                    </a:lnTo>
                    <a:lnTo>
                      <a:pt x="102" y="16"/>
                    </a:lnTo>
                    <a:lnTo>
                      <a:pt x="119" y="8"/>
                    </a:lnTo>
                    <a:lnTo>
                      <a:pt x="128" y="5"/>
                    </a:lnTo>
                    <a:lnTo>
                      <a:pt x="138" y="2"/>
                    </a:lnTo>
                    <a:lnTo>
                      <a:pt x="149" y="1"/>
                    </a:lnTo>
                    <a:lnTo>
                      <a:pt x="159" y="0"/>
                    </a:lnTo>
                    <a:lnTo>
                      <a:pt x="179" y="11"/>
                    </a:lnTo>
                    <a:lnTo>
                      <a:pt x="200" y="23"/>
                    </a:lnTo>
                    <a:lnTo>
                      <a:pt x="222" y="34"/>
                    </a:lnTo>
                    <a:lnTo>
                      <a:pt x="244" y="45"/>
                    </a:lnTo>
                    <a:lnTo>
                      <a:pt x="278" y="61"/>
                    </a:lnTo>
                    <a:lnTo>
                      <a:pt x="292" y="67"/>
                    </a:lnTo>
                    <a:lnTo>
                      <a:pt x="314" y="73"/>
                    </a:lnTo>
                    <a:lnTo>
                      <a:pt x="333" y="80"/>
                    </a:lnTo>
                    <a:lnTo>
                      <a:pt x="343" y="83"/>
                    </a:lnTo>
                    <a:lnTo>
                      <a:pt x="354" y="86"/>
                    </a:lnTo>
                    <a:lnTo>
                      <a:pt x="365" y="89"/>
                    </a:lnTo>
                    <a:lnTo>
                      <a:pt x="379" y="9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0" name="Freeform 454"/>
              <p:cNvSpPr>
                <a:spLocks/>
              </p:cNvSpPr>
              <p:nvPr/>
            </p:nvSpPr>
            <p:spPr bwMode="auto">
              <a:xfrm>
                <a:off x="3052633" y="2023689"/>
                <a:ext cx="19828" cy="39701"/>
              </a:xfrm>
              <a:custGeom>
                <a:avLst/>
                <a:gdLst>
                  <a:gd name="T0" fmla="*/ 0 w 61"/>
                  <a:gd name="T1" fmla="*/ 0 h 67"/>
                  <a:gd name="T2" fmla="*/ 0 w 61"/>
                  <a:gd name="T3" fmla="*/ 3160081 h 67"/>
                  <a:gd name="T4" fmla="*/ 0 w 61"/>
                  <a:gd name="T5" fmla="*/ 6320162 h 67"/>
                  <a:gd name="T6" fmla="*/ 105641 w 61"/>
                  <a:gd name="T7" fmla="*/ 8426685 h 67"/>
                  <a:gd name="T8" fmla="*/ 211282 w 61"/>
                  <a:gd name="T9" fmla="*/ 10533801 h 67"/>
                  <a:gd name="T10" fmla="*/ 316923 w 61"/>
                  <a:gd name="T11" fmla="*/ 12640324 h 67"/>
                  <a:gd name="T12" fmla="*/ 633846 w 61"/>
                  <a:gd name="T13" fmla="*/ 14746848 h 67"/>
                  <a:gd name="T14" fmla="*/ 1268017 w 61"/>
                  <a:gd name="T15" fmla="*/ 19311277 h 67"/>
                  <a:gd name="T16" fmla="*/ 2218786 w 61"/>
                  <a:gd name="T17" fmla="*/ 23524916 h 67"/>
                  <a:gd name="T18" fmla="*/ 2958273 w 61"/>
                  <a:gd name="T19" fmla="*/ 22822742 h 67"/>
                  <a:gd name="T20" fmla="*/ 3698085 w 61"/>
                  <a:gd name="T21" fmla="*/ 21418393 h 67"/>
                  <a:gd name="T22" fmla="*/ 4437571 w 61"/>
                  <a:gd name="T23" fmla="*/ 20364835 h 67"/>
                  <a:gd name="T24" fmla="*/ 5071417 w 61"/>
                  <a:gd name="T25" fmla="*/ 18609103 h 67"/>
                  <a:gd name="T26" fmla="*/ 5599947 w 61"/>
                  <a:gd name="T27" fmla="*/ 16502580 h 67"/>
                  <a:gd name="T28" fmla="*/ 6022511 w 61"/>
                  <a:gd name="T29" fmla="*/ 14044673 h 67"/>
                  <a:gd name="T30" fmla="*/ 6233793 w 61"/>
                  <a:gd name="T31" fmla="*/ 11235976 h 67"/>
                  <a:gd name="T32" fmla="*/ 6445075 w 61"/>
                  <a:gd name="T33" fmla="*/ 8426685 h 67"/>
                  <a:gd name="T34" fmla="*/ 5599947 w 61"/>
                  <a:gd name="T35" fmla="*/ 4915813 h 67"/>
                  <a:gd name="T36" fmla="*/ 4331930 w 61"/>
                  <a:gd name="T37" fmla="*/ 0 h 67"/>
                  <a:gd name="T38" fmla="*/ 2958273 w 61"/>
                  <a:gd name="T39" fmla="*/ 1053558 h 67"/>
                  <a:gd name="T40" fmla="*/ 1901863 w 61"/>
                  <a:gd name="T41" fmla="*/ 1404349 h 67"/>
                  <a:gd name="T42" fmla="*/ 1373658 w 61"/>
                  <a:gd name="T43" fmla="*/ 1404349 h 67"/>
                  <a:gd name="T44" fmla="*/ 1056410 w 61"/>
                  <a:gd name="T45" fmla="*/ 1053558 h 67"/>
                  <a:gd name="T46" fmla="*/ 633846 w 61"/>
                  <a:gd name="T47" fmla="*/ 702174 h 67"/>
                  <a:gd name="T48" fmla="*/ 0 w 61"/>
                  <a:gd name="T49" fmla="*/ 0 h 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7">
                    <a:moveTo>
                      <a:pt x="0" y="0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2" y="30"/>
                    </a:lnTo>
                    <a:lnTo>
                      <a:pt x="3" y="36"/>
                    </a:lnTo>
                    <a:lnTo>
                      <a:pt x="6" y="42"/>
                    </a:lnTo>
                    <a:lnTo>
                      <a:pt x="12" y="55"/>
                    </a:lnTo>
                    <a:lnTo>
                      <a:pt x="21" y="67"/>
                    </a:lnTo>
                    <a:lnTo>
                      <a:pt x="28" y="65"/>
                    </a:lnTo>
                    <a:lnTo>
                      <a:pt x="35" y="61"/>
                    </a:lnTo>
                    <a:lnTo>
                      <a:pt x="42" y="58"/>
                    </a:lnTo>
                    <a:lnTo>
                      <a:pt x="48" y="53"/>
                    </a:lnTo>
                    <a:lnTo>
                      <a:pt x="53" y="47"/>
                    </a:lnTo>
                    <a:lnTo>
                      <a:pt x="57" y="40"/>
                    </a:lnTo>
                    <a:lnTo>
                      <a:pt x="59" y="32"/>
                    </a:lnTo>
                    <a:lnTo>
                      <a:pt x="61" y="24"/>
                    </a:lnTo>
                    <a:lnTo>
                      <a:pt x="53" y="14"/>
                    </a:lnTo>
                    <a:lnTo>
                      <a:pt x="41" y="0"/>
                    </a:lnTo>
                    <a:lnTo>
                      <a:pt x="28" y="3"/>
                    </a:lnTo>
                    <a:lnTo>
                      <a:pt x="18" y="4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1" name="Freeform 455"/>
              <p:cNvSpPr>
                <a:spLocks/>
              </p:cNvSpPr>
              <p:nvPr/>
            </p:nvSpPr>
            <p:spPr bwMode="auto">
              <a:xfrm>
                <a:off x="3033848" y="2026823"/>
                <a:ext cx="16698" cy="38657"/>
              </a:xfrm>
              <a:custGeom>
                <a:avLst/>
                <a:gdLst>
                  <a:gd name="T0" fmla="*/ 0 w 60"/>
                  <a:gd name="T1" fmla="*/ 2963938 h 55"/>
                  <a:gd name="T2" fmla="*/ 0 w 60"/>
                  <a:gd name="T3" fmla="*/ 11856453 h 55"/>
                  <a:gd name="T4" fmla="*/ 387394 w 60"/>
                  <a:gd name="T5" fmla="*/ 15807902 h 55"/>
                  <a:gd name="T6" fmla="*/ 774509 w 60"/>
                  <a:gd name="T7" fmla="*/ 19760053 h 55"/>
                  <a:gd name="T8" fmla="*/ 1239270 w 60"/>
                  <a:gd name="T9" fmla="*/ 22229884 h 55"/>
                  <a:gd name="T10" fmla="*/ 1626385 w 60"/>
                  <a:gd name="T11" fmla="*/ 24206311 h 55"/>
                  <a:gd name="T12" fmla="*/ 2091146 w 60"/>
                  <a:gd name="T13" fmla="*/ 25687928 h 55"/>
                  <a:gd name="T14" fmla="*/ 2555907 w 60"/>
                  <a:gd name="T15" fmla="*/ 26676141 h 55"/>
                  <a:gd name="T16" fmla="*/ 3098036 w 60"/>
                  <a:gd name="T17" fmla="*/ 27170248 h 55"/>
                  <a:gd name="T18" fmla="*/ 3562797 w 60"/>
                  <a:gd name="T19" fmla="*/ 27170248 h 55"/>
                  <a:gd name="T20" fmla="*/ 4104925 w 60"/>
                  <a:gd name="T21" fmla="*/ 25687928 h 55"/>
                  <a:gd name="T22" fmla="*/ 4647053 w 60"/>
                  <a:gd name="T23" fmla="*/ 24206311 h 55"/>
                  <a:gd name="T24" fmla="*/ 3872545 w 60"/>
                  <a:gd name="T25" fmla="*/ 16796115 h 55"/>
                  <a:gd name="T26" fmla="*/ 3253049 w 60"/>
                  <a:gd name="T27" fmla="*/ 10868240 h 55"/>
                  <a:gd name="T28" fmla="*/ 3020668 w 60"/>
                  <a:gd name="T29" fmla="*/ 8398409 h 55"/>
                  <a:gd name="T30" fmla="*/ 2710920 w 60"/>
                  <a:gd name="T31" fmla="*/ 5927875 h 55"/>
                  <a:gd name="T32" fmla="*/ 2633275 w 60"/>
                  <a:gd name="T33" fmla="*/ 2963938 h 55"/>
                  <a:gd name="T34" fmla="*/ 2555907 w 60"/>
                  <a:gd name="T35" fmla="*/ 0 h 55"/>
                  <a:gd name="T36" fmla="*/ 1781398 w 60"/>
                  <a:gd name="T37" fmla="*/ 494107 h 55"/>
                  <a:gd name="T38" fmla="*/ 1161903 w 60"/>
                  <a:gd name="T39" fmla="*/ 1482320 h 55"/>
                  <a:gd name="T40" fmla="*/ 542128 w 60"/>
                  <a:gd name="T41" fmla="*/ 2469831 h 55"/>
                  <a:gd name="T42" fmla="*/ 0 w 60"/>
                  <a:gd name="T43" fmla="*/ 2963938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55">
                    <a:moveTo>
                      <a:pt x="0" y="6"/>
                    </a:moveTo>
                    <a:lnTo>
                      <a:pt x="0" y="24"/>
                    </a:lnTo>
                    <a:lnTo>
                      <a:pt x="5" y="32"/>
                    </a:lnTo>
                    <a:lnTo>
                      <a:pt x="10" y="40"/>
                    </a:lnTo>
                    <a:lnTo>
                      <a:pt x="16" y="45"/>
                    </a:lnTo>
                    <a:lnTo>
                      <a:pt x="21" y="49"/>
                    </a:lnTo>
                    <a:lnTo>
                      <a:pt x="27" y="52"/>
                    </a:lnTo>
                    <a:lnTo>
                      <a:pt x="33" y="54"/>
                    </a:lnTo>
                    <a:lnTo>
                      <a:pt x="40" y="55"/>
                    </a:lnTo>
                    <a:lnTo>
                      <a:pt x="46" y="55"/>
                    </a:lnTo>
                    <a:lnTo>
                      <a:pt x="53" y="52"/>
                    </a:lnTo>
                    <a:lnTo>
                      <a:pt x="60" y="49"/>
                    </a:lnTo>
                    <a:lnTo>
                      <a:pt x="50" y="34"/>
                    </a:lnTo>
                    <a:lnTo>
                      <a:pt x="42" y="22"/>
                    </a:lnTo>
                    <a:lnTo>
                      <a:pt x="39" y="17"/>
                    </a:lnTo>
                    <a:lnTo>
                      <a:pt x="35" y="12"/>
                    </a:lnTo>
                    <a:lnTo>
                      <a:pt x="34" y="6"/>
                    </a:lnTo>
                    <a:lnTo>
                      <a:pt x="33" y="0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7" y="5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2" name="Freeform 456"/>
              <p:cNvSpPr>
                <a:spLocks/>
              </p:cNvSpPr>
              <p:nvPr/>
            </p:nvSpPr>
            <p:spPr bwMode="auto">
              <a:xfrm>
                <a:off x="3014019" y="1991301"/>
                <a:ext cx="34440" cy="51194"/>
              </a:xfrm>
              <a:custGeom>
                <a:avLst/>
                <a:gdLst>
                  <a:gd name="T0" fmla="*/ 6095306 w 120"/>
                  <a:gd name="T1" fmla="*/ 15434991 h 148"/>
                  <a:gd name="T2" fmla="*/ 5765830 w 120"/>
                  <a:gd name="T3" fmla="*/ 15674358 h 148"/>
                  <a:gd name="T4" fmla="*/ 5518723 w 120"/>
                  <a:gd name="T5" fmla="*/ 15794041 h 148"/>
                  <a:gd name="T6" fmla="*/ 5271616 w 120"/>
                  <a:gd name="T7" fmla="*/ 15913378 h 148"/>
                  <a:gd name="T8" fmla="*/ 4942140 w 120"/>
                  <a:gd name="T9" fmla="*/ 15913378 h 148"/>
                  <a:gd name="T10" fmla="*/ 4612664 w 120"/>
                  <a:gd name="T11" fmla="*/ 15913378 h 148"/>
                  <a:gd name="T12" fmla="*/ 4365557 w 120"/>
                  <a:gd name="T13" fmla="*/ 15794041 h 148"/>
                  <a:gd name="T14" fmla="*/ 4118450 w 120"/>
                  <a:gd name="T15" fmla="*/ 15674358 h 148"/>
                  <a:gd name="T16" fmla="*/ 3871343 w 120"/>
                  <a:gd name="T17" fmla="*/ 15434991 h 148"/>
                  <a:gd name="T18" fmla="*/ 3377129 w 120"/>
                  <a:gd name="T19" fmla="*/ 15315308 h 148"/>
                  <a:gd name="T20" fmla="*/ 2800546 w 120"/>
                  <a:gd name="T21" fmla="*/ 14956258 h 148"/>
                  <a:gd name="T22" fmla="*/ 2141594 w 120"/>
                  <a:gd name="T23" fmla="*/ 14358187 h 148"/>
                  <a:gd name="T24" fmla="*/ 1565011 w 120"/>
                  <a:gd name="T25" fmla="*/ 13759771 h 148"/>
                  <a:gd name="T26" fmla="*/ 906059 w 120"/>
                  <a:gd name="T27" fmla="*/ 12922334 h 148"/>
                  <a:gd name="T28" fmla="*/ 494214 w 120"/>
                  <a:gd name="T29" fmla="*/ 12084551 h 148"/>
                  <a:gd name="T30" fmla="*/ 247107 w 120"/>
                  <a:gd name="T31" fmla="*/ 11606164 h 148"/>
                  <a:gd name="T32" fmla="*/ 164738 w 120"/>
                  <a:gd name="T33" fmla="*/ 11247114 h 148"/>
                  <a:gd name="T34" fmla="*/ 82369 w 120"/>
                  <a:gd name="T35" fmla="*/ 10768381 h 148"/>
                  <a:gd name="T36" fmla="*/ 0 w 120"/>
                  <a:gd name="T37" fmla="*/ 10409677 h 148"/>
                  <a:gd name="T38" fmla="*/ 164738 w 120"/>
                  <a:gd name="T39" fmla="*/ 8734457 h 148"/>
                  <a:gd name="T40" fmla="*/ 658952 w 120"/>
                  <a:gd name="T41" fmla="*/ 6580850 h 148"/>
                  <a:gd name="T42" fmla="*/ 1153166 w 120"/>
                  <a:gd name="T43" fmla="*/ 4187877 h 148"/>
                  <a:gd name="T44" fmla="*/ 1647380 w 120"/>
                  <a:gd name="T45" fmla="*/ 2153607 h 148"/>
                  <a:gd name="T46" fmla="*/ 2635808 w 120"/>
                  <a:gd name="T47" fmla="*/ 2033924 h 148"/>
                  <a:gd name="T48" fmla="*/ 3459498 w 120"/>
                  <a:gd name="T49" fmla="*/ 1914241 h 148"/>
                  <a:gd name="T50" fmla="*/ 4200819 w 120"/>
                  <a:gd name="T51" fmla="*/ 1675220 h 148"/>
                  <a:gd name="T52" fmla="*/ 4777402 w 120"/>
                  <a:gd name="T53" fmla="*/ 1316170 h 148"/>
                  <a:gd name="T54" fmla="*/ 5765830 w 120"/>
                  <a:gd name="T55" fmla="*/ 598416 h 148"/>
                  <a:gd name="T56" fmla="*/ 6589520 w 120"/>
                  <a:gd name="T57" fmla="*/ 0 h 148"/>
                  <a:gd name="T58" fmla="*/ 7001365 w 120"/>
                  <a:gd name="T59" fmla="*/ 239367 h 148"/>
                  <a:gd name="T60" fmla="*/ 7660317 w 120"/>
                  <a:gd name="T61" fmla="*/ 837437 h 148"/>
                  <a:gd name="T62" fmla="*/ 8072162 w 120"/>
                  <a:gd name="T63" fmla="*/ 1196487 h 148"/>
                  <a:gd name="T64" fmla="*/ 8401638 w 120"/>
                  <a:gd name="T65" fmla="*/ 1555537 h 148"/>
                  <a:gd name="T66" fmla="*/ 8731114 w 120"/>
                  <a:gd name="T67" fmla="*/ 1914241 h 148"/>
                  <a:gd name="T68" fmla="*/ 8813483 w 120"/>
                  <a:gd name="T69" fmla="*/ 2153607 h 148"/>
                  <a:gd name="T70" fmla="*/ 8236900 w 120"/>
                  <a:gd name="T71" fmla="*/ 3350094 h 148"/>
                  <a:gd name="T72" fmla="*/ 7660317 w 120"/>
                  <a:gd name="T73" fmla="*/ 4427243 h 148"/>
                  <a:gd name="T74" fmla="*/ 7825055 w 120"/>
                  <a:gd name="T75" fmla="*/ 5025314 h 148"/>
                  <a:gd name="T76" fmla="*/ 8072162 w 120"/>
                  <a:gd name="T77" fmla="*/ 5862751 h 148"/>
                  <a:gd name="T78" fmla="*/ 8401638 w 120"/>
                  <a:gd name="T79" fmla="*/ 6700534 h 148"/>
                  <a:gd name="T80" fmla="*/ 8813483 w 120"/>
                  <a:gd name="T81" fmla="*/ 7537971 h 148"/>
                  <a:gd name="T82" fmla="*/ 9472435 w 120"/>
                  <a:gd name="T83" fmla="*/ 8973824 h 148"/>
                  <a:gd name="T84" fmla="*/ 9884280 w 120"/>
                  <a:gd name="T85" fmla="*/ 9452557 h 148"/>
                  <a:gd name="T86" fmla="*/ 9307697 w 120"/>
                  <a:gd name="T87" fmla="*/ 9691578 h 148"/>
                  <a:gd name="T88" fmla="*/ 8813483 w 120"/>
                  <a:gd name="T89" fmla="*/ 10050627 h 148"/>
                  <a:gd name="T90" fmla="*/ 8236900 w 120"/>
                  <a:gd name="T91" fmla="*/ 10409677 h 148"/>
                  <a:gd name="T92" fmla="*/ 7907424 w 120"/>
                  <a:gd name="T93" fmla="*/ 10888064 h 148"/>
                  <a:gd name="T94" fmla="*/ 7413210 w 120"/>
                  <a:gd name="T95" fmla="*/ 11366798 h 148"/>
                  <a:gd name="T96" fmla="*/ 7166103 w 120"/>
                  <a:gd name="T97" fmla="*/ 11845531 h 148"/>
                  <a:gd name="T98" fmla="*/ 6754258 w 120"/>
                  <a:gd name="T99" fmla="*/ 12443601 h 148"/>
                  <a:gd name="T100" fmla="*/ 6589520 w 120"/>
                  <a:gd name="T101" fmla="*/ 13042017 h 148"/>
                  <a:gd name="T102" fmla="*/ 6424782 w 120"/>
                  <a:gd name="T103" fmla="*/ 13640088 h 148"/>
                  <a:gd name="T104" fmla="*/ 6342413 w 120"/>
                  <a:gd name="T105" fmla="*/ 14358187 h 148"/>
                  <a:gd name="T106" fmla="*/ 6260044 w 120"/>
                  <a:gd name="T107" fmla="*/ 14956258 h 148"/>
                  <a:gd name="T108" fmla="*/ 6177675 w 120"/>
                  <a:gd name="T109" fmla="*/ 15554674 h 148"/>
                  <a:gd name="T110" fmla="*/ 6260044 w 120"/>
                  <a:gd name="T111" fmla="*/ 16152745 h 148"/>
                  <a:gd name="T112" fmla="*/ 6342413 w 120"/>
                  <a:gd name="T113" fmla="*/ 16751161 h 148"/>
                  <a:gd name="T114" fmla="*/ 6424782 w 120"/>
                  <a:gd name="T115" fmla="*/ 17229548 h 148"/>
                  <a:gd name="T116" fmla="*/ 6589520 w 120"/>
                  <a:gd name="T117" fmla="*/ 17708281 h 148"/>
                  <a:gd name="T118" fmla="*/ 6095306 w 120"/>
                  <a:gd name="T119" fmla="*/ 15434991 h 1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20" h="148">
                    <a:moveTo>
                      <a:pt x="74" y="129"/>
                    </a:moveTo>
                    <a:lnTo>
                      <a:pt x="70" y="131"/>
                    </a:lnTo>
                    <a:lnTo>
                      <a:pt x="67" y="132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6" y="133"/>
                    </a:lnTo>
                    <a:lnTo>
                      <a:pt x="53" y="132"/>
                    </a:lnTo>
                    <a:lnTo>
                      <a:pt x="50" y="131"/>
                    </a:lnTo>
                    <a:lnTo>
                      <a:pt x="47" y="129"/>
                    </a:lnTo>
                    <a:lnTo>
                      <a:pt x="41" y="128"/>
                    </a:lnTo>
                    <a:lnTo>
                      <a:pt x="34" y="125"/>
                    </a:lnTo>
                    <a:lnTo>
                      <a:pt x="26" y="120"/>
                    </a:lnTo>
                    <a:lnTo>
                      <a:pt x="19" y="115"/>
                    </a:lnTo>
                    <a:lnTo>
                      <a:pt x="11" y="108"/>
                    </a:lnTo>
                    <a:lnTo>
                      <a:pt x="6" y="101"/>
                    </a:lnTo>
                    <a:lnTo>
                      <a:pt x="3" y="97"/>
                    </a:lnTo>
                    <a:lnTo>
                      <a:pt x="2" y="94"/>
                    </a:lnTo>
                    <a:lnTo>
                      <a:pt x="1" y="90"/>
                    </a:lnTo>
                    <a:lnTo>
                      <a:pt x="0" y="87"/>
                    </a:lnTo>
                    <a:lnTo>
                      <a:pt x="2" y="73"/>
                    </a:lnTo>
                    <a:lnTo>
                      <a:pt x="8" y="55"/>
                    </a:lnTo>
                    <a:lnTo>
                      <a:pt x="14" y="35"/>
                    </a:lnTo>
                    <a:lnTo>
                      <a:pt x="20" y="18"/>
                    </a:lnTo>
                    <a:lnTo>
                      <a:pt x="32" y="17"/>
                    </a:lnTo>
                    <a:lnTo>
                      <a:pt x="42" y="16"/>
                    </a:lnTo>
                    <a:lnTo>
                      <a:pt x="51" y="14"/>
                    </a:lnTo>
                    <a:lnTo>
                      <a:pt x="58" y="11"/>
                    </a:lnTo>
                    <a:lnTo>
                      <a:pt x="70" y="5"/>
                    </a:lnTo>
                    <a:lnTo>
                      <a:pt x="80" y="0"/>
                    </a:lnTo>
                    <a:lnTo>
                      <a:pt x="85" y="2"/>
                    </a:lnTo>
                    <a:lnTo>
                      <a:pt x="93" y="7"/>
                    </a:lnTo>
                    <a:lnTo>
                      <a:pt x="98" y="10"/>
                    </a:lnTo>
                    <a:lnTo>
                      <a:pt x="102" y="13"/>
                    </a:lnTo>
                    <a:lnTo>
                      <a:pt x="106" y="16"/>
                    </a:lnTo>
                    <a:lnTo>
                      <a:pt x="107" y="18"/>
                    </a:lnTo>
                    <a:lnTo>
                      <a:pt x="100" y="28"/>
                    </a:lnTo>
                    <a:lnTo>
                      <a:pt x="93" y="37"/>
                    </a:lnTo>
                    <a:lnTo>
                      <a:pt x="95" y="42"/>
                    </a:lnTo>
                    <a:lnTo>
                      <a:pt x="98" y="49"/>
                    </a:lnTo>
                    <a:lnTo>
                      <a:pt x="102" y="56"/>
                    </a:lnTo>
                    <a:lnTo>
                      <a:pt x="107" y="63"/>
                    </a:lnTo>
                    <a:lnTo>
                      <a:pt x="115" y="75"/>
                    </a:lnTo>
                    <a:lnTo>
                      <a:pt x="120" y="79"/>
                    </a:lnTo>
                    <a:lnTo>
                      <a:pt x="113" y="81"/>
                    </a:lnTo>
                    <a:lnTo>
                      <a:pt x="107" y="84"/>
                    </a:lnTo>
                    <a:lnTo>
                      <a:pt x="100" y="87"/>
                    </a:lnTo>
                    <a:lnTo>
                      <a:pt x="96" y="91"/>
                    </a:lnTo>
                    <a:lnTo>
                      <a:pt x="90" y="95"/>
                    </a:lnTo>
                    <a:lnTo>
                      <a:pt x="87" y="99"/>
                    </a:lnTo>
                    <a:lnTo>
                      <a:pt x="82" y="104"/>
                    </a:lnTo>
                    <a:lnTo>
                      <a:pt x="80" y="109"/>
                    </a:lnTo>
                    <a:lnTo>
                      <a:pt x="78" y="114"/>
                    </a:lnTo>
                    <a:lnTo>
                      <a:pt x="77" y="120"/>
                    </a:lnTo>
                    <a:lnTo>
                      <a:pt x="76" y="125"/>
                    </a:lnTo>
                    <a:lnTo>
                      <a:pt x="75" y="130"/>
                    </a:lnTo>
                    <a:lnTo>
                      <a:pt x="76" y="135"/>
                    </a:lnTo>
                    <a:lnTo>
                      <a:pt x="77" y="140"/>
                    </a:lnTo>
                    <a:lnTo>
                      <a:pt x="78" y="144"/>
                    </a:lnTo>
                    <a:lnTo>
                      <a:pt x="80" y="148"/>
                    </a:lnTo>
                    <a:lnTo>
                      <a:pt x="74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3" name="Freeform 457"/>
              <p:cNvSpPr>
                <a:spLocks/>
              </p:cNvSpPr>
              <p:nvPr/>
            </p:nvSpPr>
            <p:spPr bwMode="auto">
              <a:xfrm>
                <a:off x="3297794" y="2521871"/>
                <a:ext cx="180226" cy="201603"/>
              </a:xfrm>
              <a:custGeom>
                <a:avLst/>
                <a:gdLst>
                  <a:gd name="T0" fmla="*/ 21 w 631"/>
                  <a:gd name="T1" fmla="*/ 2 h 592"/>
                  <a:gd name="T2" fmla="*/ 32 w 631"/>
                  <a:gd name="T3" fmla="*/ 4 h 592"/>
                  <a:gd name="T4" fmla="*/ 54 w 631"/>
                  <a:gd name="T5" fmla="*/ 8 h 592"/>
                  <a:gd name="T6" fmla="*/ 78 w 631"/>
                  <a:gd name="T7" fmla="*/ 11 h 592"/>
                  <a:gd name="T8" fmla="*/ 104 w 631"/>
                  <a:gd name="T9" fmla="*/ 19 h 592"/>
                  <a:gd name="T10" fmla="*/ 130 w 631"/>
                  <a:gd name="T11" fmla="*/ 32 h 592"/>
                  <a:gd name="T12" fmla="*/ 146 w 631"/>
                  <a:gd name="T13" fmla="*/ 40 h 592"/>
                  <a:gd name="T14" fmla="*/ 159 w 631"/>
                  <a:gd name="T15" fmla="*/ 43 h 592"/>
                  <a:gd name="T16" fmla="*/ 189 w 631"/>
                  <a:gd name="T17" fmla="*/ 43 h 592"/>
                  <a:gd name="T18" fmla="*/ 227 w 631"/>
                  <a:gd name="T19" fmla="*/ 37 h 592"/>
                  <a:gd name="T20" fmla="*/ 277 w 631"/>
                  <a:gd name="T21" fmla="*/ 23 h 592"/>
                  <a:gd name="T22" fmla="*/ 399 w 631"/>
                  <a:gd name="T23" fmla="*/ 38 h 592"/>
                  <a:gd name="T24" fmla="*/ 403 w 631"/>
                  <a:gd name="T25" fmla="*/ 69 h 592"/>
                  <a:gd name="T26" fmla="*/ 410 w 631"/>
                  <a:gd name="T27" fmla="*/ 95 h 592"/>
                  <a:gd name="T28" fmla="*/ 417 w 631"/>
                  <a:gd name="T29" fmla="*/ 119 h 592"/>
                  <a:gd name="T30" fmla="*/ 427 w 631"/>
                  <a:gd name="T31" fmla="*/ 140 h 592"/>
                  <a:gd name="T32" fmla="*/ 450 w 631"/>
                  <a:gd name="T33" fmla="*/ 175 h 592"/>
                  <a:gd name="T34" fmla="*/ 472 w 631"/>
                  <a:gd name="T35" fmla="*/ 204 h 592"/>
                  <a:gd name="T36" fmla="*/ 482 w 631"/>
                  <a:gd name="T37" fmla="*/ 222 h 592"/>
                  <a:gd name="T38" fmla="*/ 485 w 631"/>
                  <a:gd name="T39" fmla="*/ 240 h 592"/>
                  <a:gd name="T40" fmla="*/ 491 w 631"/>
                  <a:gd name="T41" fmla="*/ 255 h 592"/>
                  <a:gd name="T42" fmla="*/ 496 w 631"/>
                  <a:gd name="T43" fmla="*/ 261 h 592"/>
                  <a:gd name="T44" fmla="*/ 505 w 631"/>
                  <a:gd name="T45" fmla="*/ 266 h 592"/>
                  <a:gd name="T46" fmla="*/ 513 w 631"/>
                  <a:gd name="T47" fmla="*/ 270 h 592"/>
                  <a:gd name="T48" fmla="*/ 519 w 631"/>
                  <a:gd name="T49" fmla="*/ 278 h 592"/>
                  <a:gd name="T50" fmla="*/ 533 w 631"/>
                  <a:gd name="T51" fmla="*/ 303 h 592"/>
                  <a:gd name="T52" fmla="*/ 541 w 631"/>
                  <a:gd name="T53" fmla="*/ 331 h 592"/>
                  <a:gd name="T54" fmla="*/ 545 w 631"/>
                  <a:gd name="T55" fmla="*/ 358 h 592"/>
                  <a:gd name="T56" fmla="*/ 548 w 631"/>
                  <a:gd name="T57" fmla="*/ 368 h 592"/>
                  <a:gd name="T58" fmla="*/ 557 w 631"/>
                  <a:gd name="T59" fmla="*/ 381 h 592"/>
                  <a:gd name="T60" fmla="*/ 583 w 631"/>
                  <a:gd name="T61" fmla="*/ 415 h 592"/>
                  <a:gd name="T62" fmla="*/ 612 w 631"/>
                  <a:gd name="T63" fmla="*/ 447 h 592"/>
                  <a:gd name="T64" fmla="*/ 631 w 631"/>
                  <a:gd name="T65" fmla="*/ 463 h 592"/>
                  <a:gd name="T66" fmla="*/ 612 w 631"/>
                  <a:gd name="T67" fmla="*/ 481 h 592"/>
                  <a:gd name="T68" fmla="*/ 624 w 631"/>
                  <a:gd name="T69" fmla="*/ 496 h 592"/>
                  <a:gd name="T70" fmla="*/ 626 w 631"/>
                  <a:gd name="T71" fmla="*/ 507 h 592"/>
                  <a:gd name="T72" fmla="*/ 626 w 631"/>
                  <a:gd name="T73" fmla="*/ 516 h 592"/>
                  <a:gd name="T74" fmla="*/ 631 w 631"/>
                  <a:gd name="T75" fmla="*/ 531 h 592"/>
                  <a:gd name="T76" fmla="*/ 626 w 631"/>
                  <a:gd name="T77" fmla="*/ 539 h 592"/>
                  <a:gd name="T78" fmla="*/ 617 w 631"/>
                  <a:gd name="T79" fmla="*/ 548 h 592"/>
                  <a:gd name="T80" fmla="*/ 592 w 631"/>
                  <a:gd name="T81" fmla="*/ 569 h 592"/>
                  <a:gd name="T82" fmla="*/ 558 w 631"/>
                  <a:gd name="T83" fmla="*/ 592 h 592"/>
                  <a:gd name="T84" fmla="*/ 46 w 631"/>
                  <a:gd name="T85" fmla="*/ 174 h 592"/>
                  <a:gd name="T86" fmla="*/ 25 w 631"/>
                  <a:gd name="T87" fmla="*/ 157 h 592"/>
                  <a:gd name="T88" fmla="*/ 11 w 631"/>
                  <a:gd name="T89" fmla="*/ 138 h 592"/>
                  <a:gd name="T90" fmla="*/ 2 w 631"/>
                  <a:gd name="T91" fmla="*/ 117 h 592"/>
                  <a:gd name="T92" fmla="*/ 0 w 631"/>
                  <a:gd name="T93" fmla="*/ 93 h 592"/>
                  <a:gd name="T94" fmla="*/ 3 w 631"/>
                  <a:gd name="T95" fmla="*/ 89 h 592"/>
                  <a:gd name="T96" fmla="*/ 10 w 631"/>
                  <a:gd name="T97" fmla="*/ 83 h 592"/>
                  <a:gd name="T98" fmla="*/ 17 w 631"/>
                  <a:gd name="T99" fmla="*/ 77 h 592"/>
                  <a:gd name="T100" fmla="*/ 20 w 631"/>
                  <a:gd name="T101" fmla="*/ 69 h 592"/>
                  <a:gd name="T102" fmla="*/ 18 w 631"/>
                  <a:gd name="T103" fmla="*/ 53 h 592"/>
                  <a:gd name="T104" fmla="*/ 13 w 631"/>
                  <a:gd name="T105" fmla="*/ 42 h 592"/>
                  <a:gd name="T106" fmla="*/ 9 w 631"/>
                  <a:gd name="T107" fmla="*/ 34 h 592"/>
                  <a:gd name="T108" fmla="*/ 7 w 631"/>
                  <a:gd name="T109" fmla="*/ 26 h 592"/>
                  <a:gd name="T110" fmla="*/ 13 w 631"/>
                  <a:gd name="T111" fmla="*/ 0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31" h="592">
                    <a:moveTo>
                      <a:pt x="13" y="0"/>
                    </a:moveTo>
                    <a:lnTo>
                      <a:pt x="21" y="2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40" y="7"/>
                    </a:lnTo>
                    <a:lnTo>
                      <a:pt x="54" y="8"/>
                    </a:lnTo>
                    <a:lnTo>
                      <a:pt x="67" y="9"/>
                    </a:lnTo>
                    <a:lnTo>
                      <a:pt x="78" y="11"/>
                    </a:lnTo>
                    <a:lnTo>
                      <a:pt x="88" y="13"/>
                    </a:lnTo>
                    <a:lnTo>
                      <a:pt x="104" y="19"/>
                    </a:lnTo>
                    <a:lnTo>
                      <a:pt x="118" y="26"/>
                    </a:lnTo>
                    <a:lnTo>
                      <a:pt x="130" y="32"/>
                    </a:lnTo>
                    <a:lnTo>
                      <a:pt x="141" y="38"/>
                    </a:lnTo>
                    <a:lnTo>
                      <a:pt x="146" y="40"/>
                    </a:lnTo>
                    <a:lnTo>
                      <a:pt x="153" y="42"/>
                    </a:lnTo>
                    <a:lnTo>
                      <a:pt x="159" y="43"/>
                    </a:lnTo>
                    <a:lnTo>
                      <a:pt x="166" y="44"/>
                    </a:lnTo>
                    <a:lnTo>
                      <a:pt x="189" y="43"/>
                    </a:lnTo>
                    <a:lnTo>
                      <a:pt x="210" y="41"/>
                    </a:lnTo>
                    <a:lnTo>
                      <a:pt x="227" y="37"/>
                    </a:lnTo>
                    <a:lnTo>
                      <a:pt x="244" y="33"/>
                    </a:lnTo>
                    <a:lnTo>
                      <a:pt x="277" y="23"/>
                    </a:lnTo>
                    <a:lnTo>
                      <a:pt x="312" y="14"/>
                    </a:lnTo>
                    <a:lnTo>
                      <a:pt x="399" y="38"/>
                    </a:lnTo>
                    <a:lnTo>
                      <a:pt x="400" y="53"/>
                    </a:lnTo>
                    <a:lnTo>
                      <a:pt x="403" y="69"/>
                    </a:lnTo>
                    <a:lnTo>
                      <a:pt x="405" y="82"/>
                    </a:lnTo>
                    <a:lnTo>
                      <a:pt x="410" y="95"/>
                    </a:lnTo>
                    <a:lnTo>
                      <a:pt x="413" y="107"/>
                    </a:lnTo>
                    <a:lnTo>
                      <a:pt x="417" y="119"/>
                    </a:lnTo>
                    <a:lnTo>
                      <a:pt x="423" y="130"/>
                    </a:lnTo>
                    <a:lnTo>
                      <a:pt x="427" y="140"/>
                    </a:lnTo>
                    <a:lnTo>
                      <a:pt x="438" y="158"/>
                    </a:lnTo>
                    <a:lnTo>
                      <a:pt x="450" y="175"/>
                    </a:lnTo>
                    <a:lnTo>
                      <a:pt x="461" y="190"/>
                    </a:lnTo>
                    <a:lnTo>
                      <a:pt x="472" y="204"/>
                    </a:lnTo>
                    <a:lnTo>
                      <a:pt x="478" y="213"/>
                    </a:lnTo>
                    <a:lnTo>
                      <a:pt x="482" y="222"/>
                    </a:lnTo>
                    <a:lnTo>
                      <a:pt x="484" y="232"/>
                    </a:lnTo>
                    <a:lnTo>
                      <a:pt x="485" y="240"/>
                    </a:lnTo>
                    <a:lnTo>
                      <a:pt x="488" y="248"/>
                    </a:lnTo>
                    <a:lnTo>
                      <a:pt x="491" y="255"/>
                    </a:lnTo>
                    <a:lnTo>
                      <a:pt x="494" y="258"/>
                    </a:lnTo>
                    <a:lnTo>
                      <a:pt x="496" y="261"/>
                    </a:lnTo>
                    <a:lnTo>
                      <a:pt x="501" y="263"/>
                    </a:lnTo>
                    <a:lnTo>
                      <a:pt x="505" y="266"/>
                    </a:lnTo>
                    <a:lnTo>
                      <a:pt x="508" y="267"/>
                    </a:lnTo>
                    <a:lnTo>
                      <a:pt x="513" y="270"/>
                    </a:lnTo>
                    <a:lnTo>
                      <a:pt x="516" y="274"/>
                    </a:lnTo>
                    <a:lnTo>
                      <a:pt x="519" y="278"/>
                    </a:lnTo>
                    <a:lnTo>
                      <a:pt x="526" y="290"/>
                    </a:lnTo>
                    <a:lnTo>
                      <a:pt x="533" y="303"/>
                    </a:lnTo>
                    <a:lnTo>
                      <a:pt x="537" y="317"/>
                    </a:lnTo>
                    <a:lnTo>
                      <a:pt x="541" y="331"/>
                    </a:lnTo>
                    <a:lnTo>
                      <a:pt x="544" y="346"/>
                    </a:lnTo>
                    <a:lnTo>
                      <a:pt x="545" y="358"/>
                    </a:lnTo>
                    <a:lnTo>
                      <a:pt x="546" y="363"/>
                    </a:lnTo>
                    <a:lnTo>
                      <a:pt x="548" y="368"/>
                    </a:lnTo>
                    <a:lnTo>
                      <a:pt x="551" y="374"/>
                    </a:lnTo>
                    <a:lnTo>
                      <a:pt x="557" y="381"/>
                    </a:lnTo>
                    <a:lnTo>
                      <a:pt x="569" y="398"/>
                    </a:lnTo>
                    <a:lnTo>
                      <a:pt x="583" y="415"/>
                    </a:lnTo>
                    <a:lnTo>
                      <a:pt x="598" y="432"/>
                    </a:lnTo>
                    <a:lnTo>
                      <a:pt x="612" y="447"/>
                    </a:lnTo>
                    <a:lnTo>
                      <a:pt x="624" y="458"/>
                    </a:lnTo>
                    <a:lnTo>
                      <a:pt x="631" y="463"/>
                    </a:lnTo>
                    <a:lnTo>
                      <a:pt x="622" y="472"/>
                    </a:lnTo>
                    <a:lnTo>
                      <a:pt x="612" y="481"/>
                    </a:lnTo>
                    <a:lnTo>
                      <a:pt x="619" y="489"/>
                    </a:lnTo>
                    <a:lnTo>
                      <a:pt x="624" y="496"/>
                    </a:lnTo>
                    <a:lnTo>
                      <a:pt x="626" y="501"/>
                    </a:lnTo>
                    <a:lnTo>
                      <a:pt x="626" y="507"/>
                    </a:lnTo>
                    <a:lnTo>
                      <a:pt x="626" y="511"/>
                    </a:lnTo>
                    <a:lnTo>
                      <a:pt x="626" y="516"/>
                    </a:lnTo>
                    <a:lnTo>
                      <a:pt x="627" y="523"/>
                    </a:lnTo>
                    <a:lnTo>
                      <a:pt x="631" y="531"/>
                    </a:lnTo>
                    <a:lnTo>
                      <a:pt x="629" y="535"/>
                    </a:lnTo>
                    <a:lnTo>
                      <a:pt x="626" y="539"/>
                    </a:lnTo>
                    <a:lnTo>
                      <a:pt x="622" y="543"/>
                    </a:lnTo>
                    <a:lnTo>
                      <a:pt x="617" y="548"/>
                    </a:lnTo>
                    <a:lnTo>
                      <a:pt x="605" y="559"/>
                    </a:lnTo>
                    <a:lnTo>
                      <a:pt x="592" y="569"/>
                    </a:lnTo>
                    <a:lnTo>
                      <a:pt x="569" y="585"/>
                    </a:lnTo>
                    <a:lnTo>
                      <a:pt x="558" y="592"/>
                    </a:lnTo>
                    <a:lnTo>
                      <a:pt x="53" y="592"/>
                    </a:lnTo>
                    <a:lnTo>
                      <a:pt x="46" y="174"/>
                    </a:lnTo>
                    <a:lnTo>
                      <a:pt x="35" y="166"/>
                    </a:lnTo>
                    <a:lnTo>
                      <a:pt x="25" y="157"/>
                    </a:lnTo>
                    <a:lnTo>
                      <a:pt x="18" y="148"/>
                    </a:lnTo>
                    <a:lnTo>
                      <a:pt x="11" y="138"/>
                    </a:lnTo>
                    <a:lnTo>
                      <a:pt x="6" y="128"/>
                    </a:lnTo>
                    <a:lnTo>
                      <a:pt x="2" y="117"/>
                    </a:lnTo>
                    <a:lnTo>
                      <a:pt x="1" y="105"/>
                    </a:lnTo>
                    <a:lnTo>
                      <a:pt x="0" y="93"/>
                    </a:lnTo>
                    <a:lnTo>
                      <a:pt x="1" y="91"/>
                    </a:lnTo>
                    <a:lnTo>
                      <a:pt x="3" y="89"/>
                    </a:lnTo>
                    <a:lnTo>
                      <a:pt x="7" y="86"/>
                    </a:lnTo>
                    <a:lnTo>
                      <a:pt x="10" y="83"/>
                    </a:lnTo>
                    <a:lnTo>
                      <a:pt x="13" y="80"/>
                    </a:lnTo>
                    <a:lnTo>
                      <a:pt x="17" y="77"/>
                    </a:lnTo>
                    <a:lnTo>
                      <a:pt x="19" y="73"/>
                    </a:lnTo>
                    <a:lnTo>
                      <a:pt x="20" y="69"/>
                    </a:lnTo>
                    <a:lnTo>
                      <a:pt x="20" y="61"/>
                    </a:lnTo>
                    <a:lnTo>
                      <a:pt x="18" y="53"/>
                    </a:lnTo>
                    <a:lnTo>
                      <a:pt x="15" y="47"/>
                    </a:lnTo>
                    <a:lnTo>
                      <a:pt x="13" y="42"/>
                    </a:lnTo>
                    <a:lnTo>
                      <a:pt x="11" y="38"/>
                    </a:lnTo>
                    <a:lnTo>
                      <a:pt x="9" y="34"/>
                    </a:lnTo>
                    <a:lnTo>
                      <a:pt x="7" y="30"/>
                    </a:lnTo>
                    <a:lnTo>
                      <a:pt x="7" y="26"/>
                    </a:lnTo>
                    <a:lnTo>
                      <a:pt x="10" y="1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64" name="Freeform 458"/>
              <p:cNvSpPr>
                <a:spLocks/>
              </p:cNvSpPr>
              <p:nvPr/>
            </p:nvSpPr>
            <p:spPr bwMode="auto">
              <a:xfrm>
                <a:off x="3031761" y="2280704"/>
                <a:ext cx="11479" cy="37612"/>
              </a:xfrm>
              <a:custGeom>
                <a:avLst/>
                <a:gdLst>
                  <a:gd name="T0" fmla="*/ 576533 w 40"/>
                  <a:gd name="T1" fmla="*/ 5070340 h 93"/>
                  <a:gd name="T2" fmla="*/ 823618 w 40"/>
                  <a:gd name="T3" fmla="*/ 4906950 h 93"/>
                  <a:gd name="T4" fmla="*/ 1153066 w 40"/>
                  <a:gd name="T5" fmla="*/ 4252583 h 93"/>
                  <a:gd name="T6" fmla="*/ 1647237 w 40"/>
                  <a:gd name="T7" fmla="*/ 3271435 h 93"/>
                  <a:gd name="T8" fmla="*/ 2058759 w 40"/>
                  <a:gd name="T9" fmla="*/ 2453273 h 93"/>
                  <a:gd name="T10" fmla="*/ 2882377 w 40"/>
                  <a:gd name="T11" fmla="*/ 654368 h 93"/>
                  <a:gd name="T12" fmla="*/ 3294186 w 40"/>
                  <a:gd name="T13" fmla="*/ 0 h 93"/>
                  <a:gd name="T14" fmla="*/ 3047101 w 40"/>
                  <a:gd name="T15" fmla="*/ 4252583 h 93"/>
                  <a:gd name="T16" fmla="*/ 2882377 w 40"/>
                  <a:gd name="T17" fmla="*/ 8668959 h 93"/>
                  <a:gd name="T18" fmla="*/ 2800015 w 40"/>
                  <a:gd name="T19" fmla="*/ 10631659 h 93"/>
                  <a:gd name="T20" fmla="*/ 2800015 w 40"/>
                  <a:gd name="T21" fmla="*/ 12594358 h 93"/>
                  <a:gd name="T22" fmla="*/ 2882377 w 40"/>
                  <a:gd name="T23" fmla="*/ 13412116 h 93"/>
                  <a:gd name="T24" fmla="*/ 2964739 w 40"/>
                  <a:gd name="T25" fmla="*/ 14066484 h 93"/>
                  <a:gd name="T26" fmla="*/ 3047101 w 40"/>
                  <a:gd name="T27" fmla="*/ 14720851 h 93"/>
                  <a:gd name="T28" fmla="*/ 3294186 w 40"/>
                  <a:gd name="T29" fmla="*/ 15211425 h 93"/>
                  <a:gd name="T30" fmla="*/ 2141120 w 40"/>
                  <a:gd name="T31" fmla="*/ 15211425 h 93"/>
                  <a:gd name="T32" fmla="*/ 1070704 w 40"/>
                  <a:gd name="T33" fmla="*/ 15211425 h 93"/>
                  <a:gd name="T34" fmla="*/ 905980 w 40"/>
                  <a:gd name="T35" fmla="*/ 15048035 h 93"/>
                  <a:gd name="T36" fmla="*/ 658895 w 40"/>
                  <a:gd name="T37" fmla="*/ 14884241 h 93"/>
                  <a:gd name="T38" fmla="*/ 494171 w 40"/>
                  <a:gd name="T39" fmla="*/ 14393668 h 93"/>
                  <a:gd name="T40" fmla="*/ 329447 w 40"/>
                  <a:gd name="T41" fmla="*/ 14066484 h 93"/>
                  <a:gd name="T42" fmla="*/ 82362 w 40"/>
                  <a:gd name="T43" fmla="*/ 13084932 h 93"/>
                  <a:gd name="T44" fmla="*/ 0 w 40"/>
                  <a:gd name="T45" fmla="*/ 11939990 h 93"/>
                  <a:gd name="T46" fmla="*/ 82362 w 40"/>
                  <a:gd name="T47" fmla="*/ 10468269 h 93"/>
                  <a:gd name="T48" fmla="*/ 247085 w 40"/>
                  <a:gd name="T49" fmla="*/ 8178386 h 93"/>
                  <a:gd name="T50" fmla="*/ 494171 w 40"/>
                  <a:gd name="T51" fmla="*/ 6051892 h 93"/>
                  <a:gd name="T52" fmla="*/ 576533 w 40"/>
                  <a:gd name="T53" fmla="*/ 5070340 h 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0" h="93">
                    <a:moveTo>
                      <a:pt x="7" y="31"/>
                    </a:moveTo>
                    <a:lnTo>
                      <a:pt x="10" y="30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5" y="15"/>
                    </a:lnTo>
                    <a:lnTo>
                      <a:pt x="35" y="4"/>
                    </a:lnTo>
                    <a:lnTo>
                      <a:pt x="40" y="0"/>
                    </a:lnTo>
                    <a:lnTo>
                      <a:pt x="37" y="26"/>
                    </a:lnTo>
                    <a:lnTo>
                      <a:pt x="35" y="53"/>
                    </a:lnTo>
                    <a:lnTo>
                      <a:pt x="34" y="65"/>
                    </a:lnTo>
                    <a:lnTo>
                      <a:pt x="34" y="77"/>
                    </a:lnTo>
                    <a:lnTo>
                      <a:pt x="35" y="82"/>
                    </a:lnTo>
                    <a:lnTo>
                      <a:pt x="36" y="86"/>
                    </a:lnTo>
                    <a:lnTo>
                      <a:pt x="37" y="90"/>
                    </a:lnTo>
                    <a:lnTo>
                      <a:pt x="40" y="93"/>
                    </a:lnTo>
                    <a:lnTo>
                      <a:pt x="26" y="93"/>
                    </a:lnTo>
                    <a:lnTo>
                      <a:pt x="13" y="93"/>
                    </a:lnTo>
                    <a:lnTo>
                      <a:pt x="11" y="92"/>
                    </a:lnTo>
                    <a:lnTo>
                      <a:pt x="8" y="91"/>
                    </a:lnTo>
                    <a:lnTo>
                      <a:pt x="6" y="88"/>
                    </a:lnTo>
                    <a:lnTo>
                      <a:pt x="4" y="86"/>
                    </a:lnTo>
                    <a:lnTo>
                      <a:pt x="1" y="80"/>
                    </a:lnTo>
                    <a:lnTo>
                      <a:pt x="0" y="73"/>
                    </a:lnTo>
                    <a:lnTo>
                      <a:pt x="1" y="64"/>
                    </a:lnTo>
                    <a:lnTo>
                      <a:pt x="3" y="50"/>
                    </a:lnTo>
                    <a:lnTo>
                      <a:pt x="6" y="37"/>
                    </a:lnTo>
                    <a:lnTo>
                      <a:pt x="7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5" name="Freeform 459"/>
              <p:cNvSpPr>
                <a:spLocks/>
              </p:cNvSpPr>
              <p:nvPr/>
            </p:nvSpPr>
            <p:spPr bwMode="auto">
              <a:xfrm>
                <a:off x="2827717" y="2116883"/>
                <a:ext cx="195092" cy="180193"/>
              </a:xfrm>
              <a:custGeom>
                <a:avLst/>
                <a:gdLst>
                  <a:gd name="T0" fmla="*/ 149 w 664"/>
                  <a:gd name="T1" fmla="*/ 445 h 518"/>
                  <a:gd name="T2" fmla="*/ 151 w 664"/>
                  <a:gd name="T3" fmla="*/ 431 h 518"/>
                  <a:gd name="T4" fmla="*/ 146 w 664"/>
                  <a:gd name="T5" fmla="*/ 400 h 518"/>
                  <a:gd name="T6" fmla="*/ 151 w 664"/>
                  <a:gd name="T7" fmla="*/ 353 h 518"/>
                  <a:gd name="T8" fmla="*/ 146 w 664"/>
                  <a:gd name="T9" fmla="*/ 298 h 518"/>
                  <a:gd name="T10" fmla="*/ 134 w 664"/>
                  <a:gd name="T11" fmla="*/ 251 h 518"/>
                  <a:gd name="T12" fmla="*/ 109 w 664"/>
                  <a:gd name="T13" fmla="*/ 241 h 518"/>
                  <a:gd name="T14" fmla="*/ 20 w 664"/>
                  <a:gd name="T15" fmla="*/ 192 h 518"/>
                  <a:gd name="T16" fmla="*/ 24 w 664"/>
                  <a:gd name="T17" fmla="*/ 171 h 518"/>
                  <a:gd name="T18" fmla="*/ 36 w 664"/>
                  <a:gd name="T19" fmla="*/ 159 h 518"/>
                  <a:gd name="T20" fmla="*/ 48 w 664"/>
                  <a:gd name="T21" fmla="*/ 148 h 518"/>
                  <a:gd name="T22" fmla="*/ 100 w 664"/>
                  <a:gd name="T23" fmla="*/ 155 h 518"/>
                  <a:gd name="T24" fmla="*/ 125 w 664"/>
                  <a:gd name="T25" fmla="*/ 152 h 518"/>
                  <a:gd name="T26" fmla="*/ 147 w 664"/>
                  <a:gd name="T27" fmla="*/ 157 h 518"/>
                  <a:gd name="T28" fmla="*/ 165 w 664"/>
                  <a:gd name="T29" fmla="*/ 94 h 518"/>
                  <a:gd name="T30" fmla="*/ 185 w 664"/>
                  <a:gd name="T31" fmla="*/ 109 h 518"/>
                  <a:gd name="T32" fmla="*/ 207 w 664"/>
                  <a:gd name="T33" fmla="*/ 110 h 518"/>
                  <a:gd name="T34" fmla="*/ 236 w 664"/>
                  <a:gd name="T35" fmla="*/ 99 h 518"/>
                  <a:gd name="T36" fmla="*/ 264 w 664"/>
                  <a:gd name="T37" fmla="*/ 80 h 518"/>
                  <a:gd name="T38" fmla="*/ 289 w 664"/>
                  <a:gd name="T39" fmla="*/ 57 h 518"/>
                  <a:gd name="T40" fmla="*/ 308 w 664"/>
                  <a:gd name="T41" fmla="*/ 32 h 518"/>
                  <a:gd name="T42" fmla="*/ 318 w 664"/>
                  <a:gd name="T43" fmla="*/ 12 h 518"/>
                  <a:gd name="T44" fmla="*/ 370 w 664"/>
                  <a:gd name="T45" fmla="*/ 4 h 518"/>
                  <a:gd name="T46" fmla="*/ 404 w 664"/>
                  <a:gd name="T47" fmla="*/ 32 h 518"/>
                  <a:gd name="T48" fmla="*/ 457 w 664"/>
                  <a:gd name="T49" fmla="*/ 61 h 518"/>
                  <a:gd name="T50" fmla="*/ 511 w 664"/>
                  <a:gd name="T51" fmla="*/ 90 h 518"/>
                  <a:gd name="T52" fmla="*/ 552 w 664"/>
                  <a:gd name="T53" fmla="*/ 107 h 518"/>
                  <a:gd name="T54" fmla="*/ 578 w 664"/>
                  <a:gd name="T55" fmla="*/ 116 h 518"/>
                  <a:gd name="T56" fmla="*/ 623 w 664"/>
                  <a:gd name="T57" fmla="*/ 121 h 518"/>
                  <a:gd name="T58" fmla="*/ 658 w 664"/>
                  <a:gd name="T59" fmla="*/ 136 h 518"/>
                  <a:gd name="T60" fmla="*/ 645 w 664"/>
                  <a:gd name="T61" fmla="*/ 166 h 518"/>
                  <a:gd name="T62" fmla="*/ 620 w 664"/>
                  <a:gd name="T63" fmla="*/ 236 h 518"/>
                  <a:gd name="T64" fmla="*/ 598 w 664"/>
                  <a:gd name="T65" fmla="*/ 272 h 518"/>
                  <a:gd name="T66" fmla="*/ 585 w 664"/>
                  <a:gd name="T67" fmla="*/ 286 h 518"/>
                  <a:gd name="T68" fmla="*/ 599 w 664"/>
                  <a:gd name="T69" fmla="*/ 298 h 518"/>
                  <a:gd name="T70" fmla="*/ 618 w 664"/>
                  <a:gd name="T71" fmla="*/ 307 h 518"/>
                  <a:gd name="T72" fmla="*/ 623 w 664"/>
                  <a:gd name="T73" fmla="*/ 334 h 518"/>
                  <a:gd name="T74" fmla="*/ 620 w 664"/>
                  <a:gd name="T75" fmla="*/ 347 h 518"/>
                  <a:gd name="T76" fmla="*/ 618 w 664"/>
                  <a:gd name="T77" fmla="*/ 372 h 518"/>
                  <a:gd name="T78" fmla="*/ 622 w 664"/>
                  <a:gd name="T79" fmla="*/ 399 h 518"/>
                  <a:gd name="T80" fmla="*/ 632 w 664"/>
                  <a:gd name="T81" fmla="*/ 423 h 518"/>
                  <a:gd name="T82" fmla="*/ 608 w 664"/>
                  <a:gd name="T83" fmla="*/ 457 h 518"/>
                  <a:gd name="T84" fmla="*/ 569 w 664"/>
                  <a:gd name="T85" fmla="*/ 484 h 518"/>
                  <a:gd name="T86" fmla="*/ 542 w 664"/>
                  <a:gd name="T87" fmla="*/ 489 h 518"/>
                  <a:gd name="T88" fmla="*/ 509 w 664"/>
                  <a:gd name="T89" fmla="*/ 481 h 518"/>
                  <a:gd name="T90" fmla="*/ 477 w 664"/>
                  <a:gd name="T91" fmla="*/ 460 h 518"/>
                  <a:gd name="T92" fmla="*/ 463 w 664"/>
                  <a:gd name="T93" fmla="*/ 456 h 518"/>
                  <a:gd name="T94" fmla="*/ 443 w 664"/>
                  <a:gd name="T95" fmla="*/ 457 h 518"/>
                  <a:gd name="T96" fmla="*/ 423 w 664"/>
                  <a:gd name="T97" fmla="*/ 465 h 518"/>
                  <a:gd name="T98" fmla="*/ 406 w 664"/>
                  <a:gd name="T99" fmla="*/ 477 h 518"/>
                  <a:gd name="T100" fmla="*/ 388 w 664"/>
                  <a:gd name="T101" fmla="*/ 503 h 518"/>
                  <a:gd name="T102" fmla="*/ 385 w 664"/>
                  <a:gd name="T103" fmla="*/ 517 h 518"/>
                  <a:gd name="T104" fmla="*/ 333 w 664"/>
                  <a:gd name="T105" fmla="*/ 515 h 518"/>
                  <a:gd name="T106" fmla="*/ 317 w 664"/>
                  <a:gd name="T107" fmla="*/ 507 h 518"/>
                  <a:gd name="T108" fmla="*/ 307 w 664"/>
                  <a:gd name="T109" fmla="*/ 500 h 518"/>
                  <a:gd name="T110" fmla="*/ 296 w 664"/>
                  <a:gd name="T111" fmla="*/ 508 h 518"/>
                  <a:gd name="T112" fmla="*/ 287 w 664"/>
                  <a:gd name="T113" fmla="*/ 516 h 518"/>
                  <a:gd name="T114" fmla="*/ 268 w 664"/>
                  <a:gd name="T115" fmla="*/ 516 h 518"/>
                  <a:gd name="T116" fmla="*/ 227 w 664"/>
                  <a:gd name="T117" fmla="*/ 506 h 518"/>
                  <a:gd name="T118" fmla="*/ 185 w 664"/>
                  <a:gd name="T119" fmla="*/ 487 h 518"/>
                  <a:gd name="T120" fmla="*/ 160 w 664"/>
                  <a:gd name="T121" fmla="*/ 469 h 518"/>
                  <a:gd name="T122" fmla="*/ 146 w 664"/>
                  <a:gd name="T123" fmla="*/ 45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4" h="518">
                    <a:moveTo>
                      <a:pt x="146" y="450"/>
                    </a:moveTo>
                    <a:lnTo>
                      <a:pt x="148" y="447"/>
                    </a:lnTo>
                    <a:lnTo>
                      <a:pt x="149" y="445"/>
                    </a:lnTo>
                    <a:lnTo>
                      <a:pt x="150" y="441"/>
                    </a:lnTo>
                    <a:lnTo>
                      <a:pt x="151" y="438"/>
                    </a:lnTo>
                    <a:lnTo>
                      <a:pt x="151" y="431"/>
                    </a:lnTo>
                    <a:lnTo>
                      <a:pt x="150" y="424"/>
                    </a:lnTo>
                    <a:lnTo>
                      <a:pt x="147" y="411"/>
                    </a:lnTo>
                    <a:lnTo>
                      <a:pt x="146" y="400"/>
                    </a:lnTo>
                    <a:lnTo>
                      <a:pt x="147" y="378"/>
                    </a:lnTo>
                    <a:lnTo>
                      <a:pt x="149" y="364"/>
                    </a:lnTo>
                    <a:lnTo>
                      <a:pt x="151" y="353"/>
                    </a:lnTo>
                    <a:lnTo>
                      <a:pt x="152" y="339"/>
                    </a:lnTo>
                    <a:lnTo>
                      <a:pt x="150" y="320"/>
                    </a:lnTo>
                    <a:lnTo>
                      <a:pt x="146" y="298"/>
                    </a:lnTo>
                    <a:lnTo>
                      <a:pt x="141" y="273"/>
                    </a:lnTo>
                    <a:lnTo>
                      <a:pt x="139" y="252"/>
                    </a:lnTo>
                    <a:lnTo>
                      <a:pt x="134" y="251"/>
                    </a:lnTo>
                    <a:lnTo>
                      <a:pt x="127" y="249"/>
                    </a:lnTo>
                    <a:lnTo>
                      <a:pt x="119" y="246"/>
                    </a:lnTo>
                    <a:lnTo>
                      <a:pt x="109" y="241"/>
                    </a:lnTo>
                    <a:lnTo>
                      <a:pt x="87" y="231"/>
                    </a:lnTo>
                    <a:lnTo>
                      <a:pt x="64" y="217"/>
                    </a:lnTo>
                    <a:lnTo>
                      <a:pt x="20" y="192"/>
                    </a:lnTo>
                    <a:lnTo>
                      <a:pt x="0" y="178"/>
                    </a:lnTo>
                    <a:lnTo>
                      <a:pt x="19" y="172"/>
                    </a:lnTo>
                    <a:lnTo>
                      <a:pt x="24" y="171"/>
                    </a:lnTo>
                    <a:lnTo>
                      <a:pt x="28" y="168"/>
                    </a:lnTo>
                    <a:lnTo>
                      <a:pt x="31" y="165"/>
                    </a:lnTo>
                    <a:lnTo>
                      <a:pt x="36" y="159"/>
                    </a:lnTo>
                    <a:lnTo>
                      <a:pt x="39" y="155"/>
                    </a:lnTo>
                    <a:lnTo>
                      <a:pt x="44" y="151"/>
                    </a:lnTo>
                    <a:lnTo>
                      <a:pt x="48" y="148"/>
                    </a:lnTo>
                    <a:lnTo>
                      <a:pt x="52" y="147"/>
                    </a:lnTo>
                    <a:lnTo>
                      <a:pt x="92" y="159"/>
                    </a:lnTo>
                    <a:lnTo>
                      <a:pt x="100" y="155"/>
                    </a:lnTo>
                    <a:lnTo>
                      <a:pt x="108" y="153"/>
                    </a:lnTo>
                    <a:lnTo>
                      <a:pt x="116" y="152"/>
                    </a:lnTo>
                    <a:lnTo>
                      <a:pt x="125" y="152"/>
                    </a:lnTo>
                    <a:lnTo>
                      <a:pt x="132" y="153"/>
                    </a:lnTo>
                    <a:lnTo>
                      <a:pt x="140" y="155"/>
                    </a:lnTo>
                    <a:lnTo>
                      <a:pt x="147" y="157"/>
                    </a:lnTo>
                    <a:lnTo>
                      <a:pt x="152" y="159"/>
                    </a:lnTo>
                    <a:lnTo>
                      <a:pt x="152" y="86"/>
                    </a:lnTo>
                    <a:lnTo>
                      <a:pt x="165" y="94"/>
                    </a:lnTo>
                    <a:lnTo>
                      <a:pt x="175" y="102"/>
                    </a:lnTo>
                    <a:lnTo>
                      <a:pt x="181" y="105"/>
                    </a:lnTo>
                    <a:lnTo>
                      <a:pt x="185" y="109"/>
                    </a:lnTo>
                    <a:lnTo>
                      <a:pt x="192" y="110"/>
                    </a:lnTo>
                    <a:lnTo>
                      <a:pt x="198" y="111"/>
                    </a:lnTo>
                    <a:lnTo>
                      <a:pt x="207" y="110"/>
                    </a:lnTo>
                    <a:lnTo>
                      <a:pt x="217" y="107"/>
                    </a:lnTo>
                    <a:lnTo>
                      <a:pt x="226" y="103"/>
                    </a:lnTo>
                    <a:lnTo>
                      <a:pt x="236" y="99"/>
                    </a:lnTo>
                    <a:lnTo>
                      <a:pt x="246" y="93"/>
                    </a:lnTo>
                    <a:lnTo>
                      <a:pt x="255" y="87"/>
                    </a:lnTo>
                    <a:lnTo>
                      <a:pt x="264" y="80"/>
                    </a:lnTo>
                    <a:lnTo>
                      <a:pt x="273" y="73"/>
                    </a:lnTo>
                    <a:lnTo>
                      <a:pt x="282" y="65"/>
                    </a:lnTo>
                    <a:lnTo>
                      <a:pt x="289" y="57"/>
                    </a:lnTo>
                    <a:lnTo>
                      <a:pt x="297" y="48"/>
                    </a:lnTo>
                    <a:lnTo>
                      <a:pt x="303" y="40"/>
                    </a:lnTo>
                    <a:lnTo>
                      <a:pt x="308" y="32"/>
                    </a:lnTo>
                    <a:lnTo>
                      <a:pt x="313" y="25"/>
                    </a:lnTo>
                    <a:lnTo>
                      <a:pt x="316" y="18"/>
                    </a:lnTo>
                    <a:lnTo>
                      <a:pt x="318" y="12"/>
                    </a:lnTo>
                    <a:lnTo>
                      <a:pt x="337" y="11"/>
                    </a:lnTo>
                    <a:lnTo>
                      <a:pt x="354" y="8"/>
                    </a:lnTo>
                    <a:lnTo>
                      <a:pt x="370" y="4"/>
                    </a:lnTo>
                    <a:lnTo>
                      <a:pt x="385" y="0"/>
                    </a:lnTo>
                    <a:lnTo>
                      <a:pt x="385" y="24"/>
                    </a:lnTo>
                    <a:lnTo>
                      <a:pt x="404" y="32"/>
                    </a:lnTo>
                    <a:lnTo>
                      <a:pt x="422" y="40"/>
                    </a:lnTo>
                    <a:lnTo>
                      <a:pt x="440" y="50"/>
                    </a:lnTo>
                    <a:lnTo>
                      <a:pt x="457" y="61"/>
                    </a:lnTo>
                    <a:lnTo>
                      <a:pt x="475" y="72"/>
                    </a:lnTo>
                    <a:lnTo>
                      <a:pt x="493" y="81"/>
                    </a:lnTo>
                    <a:lnTo>
                      <a:pt x="511" y="90"/>
                    </a:lnTo>
                    <a:lnTo>
                      <a:pt x="531" y="98"/>
                    </a:lnTo>
                    <a:lnTo>
                      <a:pt x="538" y="101"/>
                    </a:lnTo>
                    <a:lnTo>
                      <a:pt x="552" y="107"/>
                    </a:lnTo>
                    <a:lnTo>
                      <a:pt x="561" y="111"/>
                    </a:lnTo>
                    <a:lnTo>
                      <a:pt x="569" y="114"/>
                    </a:lnTo>
                    <a:lnTo>
                      <a:pt x="578" y="116"/>
                    </a:lnTo>
                    <a:lnTo>
                      <a:pt x="584" y="117"/>
                    </a:lnTo>
                    <a:lnTo>
                      <a:pt x="604" y="118"/>
                    </a:lnTo>
                    <a:lnTo>
                      <a:pt x="623" y="121"/>
                    </a:lnTo>
                    <a:lnTo>
                      <a:pt x="644" y="124"/>
                    </a:lnTo>
                    <a:lnTo>
                      <a:pt x="664" y="129"/>
                    </a:lnTo>
                    <a:lnTo>
                      <a:pt x="658" y="136"/>
                    </a:lnTo>
                    <a:lnTo>
                      <a:pt x="654" y="145"/>
                    </a:lnTo>
                    <a:lnTo>
                      <a:pt x="650" y="155"/>
                    </a:lnTo>
                    <a:lnTo>
                      <a:pt x="645" y="166"/>
                    </a:lnTo>
                    <a:lnTo>
                      <a:pt x="638" y="189"/>
                    </a:lnTo>
                    <a:lnTo>
                      <a:pt x="629" y="212"/>
                    </a:lnTo>
                    <a:lnTo>
                      <a:pt x="620" y="236"/>
                    </a:lnTo>
                    <a:lnTo>
                      <a:pt x="609" y="256"/>
                    </a:lnTo>
                    <a:lnTo>
                      <a:pt x="604" y="265"/>
                    </a:lnTo>
                    <a:lnTo>
                      <a:pt x="598" y="272"/>
                    </a:lnTo>
                    <a:lnTo>
                      <a:pt x="591" y="279"/>
                    </a:lnTo>
                    <a:lnTo>
                      <a:pt x="584" y="283"/>
                    </a:lnTo>
                    <a:lnTo>
                      <a:pt x="585" y="286"/>
                    </a:lnTo>
                    <a:lnTo>
                      <a:pt x="588" y="290"/>
                    </a:lnTo>
                    <a:lnTo>
                      <a:pt x="593" y="294"/>
                    </a:lnTo>
                    <a:lnTo>
                      <a:pt x="599" y="298"/>
                    </a:lnTo>
                    <a:lnTo>
                      <a:pt x="606" y="301"/>
                    </a:lnTo>
                    <a:lnTo>
                      <a:pt x="612" y="304"/>
                    </a:lnTo>
                    <a:lnTo>
                      <a:pt x="618" y="307"/>
                    </a:lnTo>
                    <a:lnTo>
                      <a:pt x="623" y="307"/>
                    </a:lnTo>
                    <a:lnTo>
                      <a:pt x="623" y="326"/>
                    </a:lnTo>
                    <a:lnTo>
                      <a:pt x="623" y="334"/>
                    </a:lnTo>
                    <a:lnTo>
                      <a:pt x="622" y="340"/>
                    </a:lnTo>
                    <a:lnTo>
                      <a:pt x="622" y="344"/>
                    </a:lnTo>
                    <a:lnTo>
                      <a:pt x="620" y="347"/>
                    </a:lnTo>
                    <a:lnTo>
                      <a:pt x="618" y="353"/>
                    </a:lnTo>
                    <a:lnTo>
                      <a:pt x="617" y="363"/>
                    </a:lnTo>
                    <a:lnTo>
                      <a:pt x="618" y="372"/>
                    </a:lnTo>
                    <a:lnTo>
                      <a:pt x="618" y="381"/>
                    </a:lnTo>
                    <a:lnTo>
                      <a:pt x="620" y="391"/>
                    </a:lnTo>
                    <a:lnTo>
                      <a:pt x="622" y="399"/>
                    </a:lnTo>
                    <a:lnTo>
                      <a:pt x="624" y="408"/>
                    </a:lnTo>
                    <a:lnTo>
                      <a:pt x="629" y="416"/>
                    </a:lnTo>
                    <a:lnTo>
                      <a:pt x="632" y="423"/>
                    </a:lnTo>
                    <a:lnTo>
                      <a:pt x="638" y="430"/>
                    </a:lnTo>
                    <a:lnTo>
                      <a:pt x="622" y="444"/>
                    </a:lnTo>
                    <a:lnTo>
                      <a:pt x="608" y="457"/>
                    </a:lnTo>
                    <a:lnTo>
                      <a:pt x="593" y="469"/>
                    </a:lnTo>
                    <a:lnTo>
                      <a:pt x="577" y="480"/>
                    </a:lnTo>
                    <a:lnTo>
                      <a:pt x="569" y="484"/>
                    </a:lnTo>
                    <a:lnTo>
                      <a:pt x="561" y="487"/>
                    </a:lnTo>
                    <a:lnTo>
                      <a:pt x="551" y="489"/>
                    </a:lnTo>
                    <a:lnTo>
                      <a:pt x="542" y="489"/>
                    </a:lnTo>
                    <a:lnTo>
                      <a:pt x="532" y="488"/>
                    </a:lnTo>
                    <a:lnTo>
                      <a:pt x="521" y="485"/>
                    </a:lnTo>
                    <a:lnTo>
                      <a:pt x="509" y="481"/>
                    </a:lnTo>
                    <a:lnTo>
                      <a:pt x="497" y="474"/>
                    </a:lnTo>
                    <a:lnTo>
                      <a:pt x="487" y="466"/>
                    </a:lnTo>
                    <a:lnTo>
                      <a:pt x="477" y="460"/>
                    </a:lnTo>
                    <a:lnTo>
                      <a:pt x="473" y="458"/>
                    </a:lnTo>
                    <a:lnTo>
                      <a:pt x="467" y="457"/>
                    </a:lnTo>
                    <a:lnTo>
                      <a:pt x="463" y="456"/>
                    </a:lnTo>
                    <a:lnTo>
                      <a:pt x="457" y="456"/>
                    </a:lnTo>
                    <a:lnTo>
                      <a:pt x="450" y="456"/>
                    </a:lnTo>
                    <a:lnTo>
                      <a:pt x="443" y="457"/>
                    </a:lnTo>
                    <a:lnTo>
                      <a:pt x="436" y="459"/>
                    </a:lnTo>
                    <a:lnTo>
                      <a:pt x="429" y="462"/>
                    </a:lnTo>
                    <a:lnTo>
                      <a:pt x="423" y="465"/>
                    </a:lnTo>
                    <a:lnTo>
                      <a:pt x="417" y="468"/>
                    </a:lnTo>
                    <a:lnTo>
                      <a:pt x="411" y="472"/>
                    </a:lnTo>
                    <a:lnTo>
                      <a:pt x="406" y="477"/>
                    </a:lnTo>
                    <a:lnTo>
                      <a:pt x="397" y="486"/>
                    </a:lnTo>
                    <a:lnTo>
                      <a:pt x="390" y="496"/>
                    </a:lnTo>
                    <a:lnTo>
                      <a:pt x="388" y="503"/>
                    </a:lnTo>
                    <a:lnTo>
                      <a:pt x="386" y="508"/>
                    </a:lnTo>
                    <a:lnTo>
                      <a:pt x="385" y="512"/>
                    </a:lnTo>
                    <a:lnTo>
                      <a:pt x="385" y="517"/>
                    </a:lnTo>
                    <a:lnTo>
                      <a:pt x="364" y="518"/>
                    </a:lnTo>
                    <a:lnTo>
                      <a:pt x="343" y="517"/>
                    </a:lnTo>
                    <a:lnTo>
                      <a:pt x="333" y="515"/>
                    </a:lnTo>
                    <a:lnTo>
                      <a:pt x="325" y="512"/>
                    </a:lnTo>
                    <a:lnTo>
                      <a:pt x="321" y="510"/>
                    </a:lnTo>
                    <a:lnTo>
                      <a:pt x="317" y="507"/>
                    </a:lnTo>
                    <a:lnTo>
                      <a:pt x="314" y="503"/>
                    </a:lnTo>
                    <a:lnTo>
                      <a:pt x="311" y="499"/>
                    </a:lnTo>
                    <a:lnTo>
                      <a:pt x="307" y="500"/>
                    </a:lnTo>
                    <a:lnTo>
                      <a:pt x="303" y="502"/>
                    </a:lnTo>
                    <a:lnTo>
                      <a:pt x="299" y="505"/>
                    </a:lnTo>
                    <a:lnTo>
                      <a:pt x="296" y="508"/>
                    </a:lnTo>
                    <a:lnTo>
                      <a:pt x="293" y="511"/>
                    </a:lnTo>
                    <a:lnTo>
                      <a:pt x="289" y="514"/>
                    </a:lnTo>
                    <a:lnTo>
                      <a:pt x="287" y="516"/>
                    </a:lnTo>
                    <a:lnTo>
                      <a:pt x="285" y="517"/>
                    </a:lnTo>
                    <a:lnTo>
                      <a:pt x="277" y="517"/>
                    </a:lnTo>
                    <a:lnTo>
                      <a:pt x="268" y="516"/>
                    </a:lnTo>
                    <a:lnTo>
                      <a:pt x="259" y="514"/>
                    </a:lnTo>
                    <a:lnTo>
                      <a:pt x="248" y="512"/>
                    </a:lnTo>
                    <a:lnTo>
                      <a:pt x="227" y="506"/>
                    </a:lnTo>
                    <a:lnTo>
                      <a:pt x="205" y="496"/>
                    </a:lnTo>
                    <a:lnTo>
                      <a:pt x="195" y="492"/>
                    </a:lnTo>
                    <a:lnTo>
                      <a:pt x="185" y="487"/>
                    </a:lnTo>
                    <a:lnTo>
                      <a:pt x="175" y="481"/>
                    </a:lnTo>
                    <a:lnTo>
                      <a:pt x="168" y="475"/>
                    </a:lnTo>
                    <a:lnTo>
                      <a:pt x="160" y="469"/>
                    </a:lnTo>
                    <a:lnTo>
                      <a:pt x="153" y="463"/>
                    </a:lnTo>
                    <a:lnTo>
                      <a:pt x="149" y="456"/>
                    </a:lnTo>
                    <a:lnTo>
                      <a:pt x="146" y="45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66" name="Freeform 460"/>
              <p:cNvSpPr>
                <a:spLocks/>
              </p:cNvSpPr>
              <p:nvPr/>
            </p:nvSpPr>
            <p:spPr bwMode="auto">
              <a:xfrm>
                <a:off x="3505563" y="2271301"/>
                <a:ext cx="99143" cy="54328"/>
              </a:xfrm>
              <a:custGeom>
                <a:avLst/>
                <a:gdLst>
                  <a:gd name="T0" fmla="*/ 26337676 w 352"/>
                  <a:gd name="T1" fmla="*/ 11473861 h 153"/>
                  <a:gd name="T2" fmla="*/ 27924246 w 352"/>
                  <a:gd name="T3" fmla="*/ 19291056 h 153"/>
                  <a:gd name="T4" fmla="*/ 25861677 w 352"/>
                  <a:gd name="T5" fmla="*/ 17778039 h 153"/>
                  <a:gd name="T6" fmla="*/ 23719681 w 352"/>
                  <a:gd name="T7" fmla="*/ 16265022 h 153"/>
                  <a:gd name="T8" fmla="*/ 21101968 w 352"/>
                  <a:gd name="T9" fmla="*/ 17778039 h 153"/>
                  <a:gd name="T10" fmla="*/ 18404546 w 352"/>
                  <a:gd name="T11" fmla="*/ 17778039 h 153"/>
                  <a:gd name="T12" fmla="*/ 18007974 w 352"/>
                  <a:gd name="T13" fmla="*/ 17021353 h 153"/>
                  <a:gd name="T14" fmla="*/ 17928547 w 352"/>
                  <a:gd name="T15" fmla="*/ 17021353 h 153"/>
                  <a:gd name="T16" fmla="*/ 17373402 w 352"/>
                  <a:gd name="T17" fmla="*/ 16265022 h 153"/>
                  <a:gd name="T18" fmla="*/ 16897403 w 352"/>
                  <a:gd name="T19" fmla="*/ 15760801 h 153"/>
                  <a:gd name="T20" fmla="*/ 16262832 w 352"/>
                  <a:gd name="T21" fmla="*/ 15256226 h 153"/>
                  <a:gd name="T22" fmla="*/ 15627979 w 352"/>
                  <a:gd name="T23" fmla="*/ 14878060 h 153"/>
                  <a:gd name="T24" fmla="*/ 14358836 w 352"/>
                  <a:gd name="T25" fmla="*/ 14247784 h 153"/>
                  <a:gd name="T26" fmla="*/ 12930838 w 352"/>
                  <a:gd name="T27" fmla="*/ 13869264 h 153"/>
                  <a:gd name="T28" fmla="*/ 9995699 w 352"/>
                  <a:gd name="T29" fmla="*/ 13491098 h 153"/>
                  <a:gd name="T30" fmla="*/ 6822278 w 352"/>
                  <a:gd name="T31" fmla="*/ 13112933 h 153"/>
                  <a:gd name="T32" fmla="*/ 6743132 w 352"/>
                  <a:gd name="T33" fmla="*/ 11852026 h 153"/>
                  <a:gd name="T34" fmla="*/ 6505133 w 352"/>
                  <a:gd name="T35" fmla="*/ 10591119 h 153"/>
                  <a:gd name="T36" fmla="*/ 6346560 w 352"/>
                  <a:gd name="T37" fmla="*/ 9456268 h 153"/>
                  <a:gd name="T38" fmla="*/ 5949707 w 352"/>
                  <a:gd name="T39" fmla="*/ 8447826 h 153"/>
                  <a:gd name="T40" fmla="*/ 5632562 w 352"/>
                  <a:gd name="T41" fmla="*/ 7439030 h 153"/>
                  <a:gd name="T42" fmla="*/ 5315135 w 352"/>
                  <a:gd name="T43" fmla="*/ 6556289 h 153"/>
                  <a:gd name="T44" fmla="*/ 4839136 w 352"/>
                  <a:gd name="T45" fmla="*/ 5547848 h 153"/>
                  <a:gd name="T46" fmla="*/ 4442564 w 352"/>
                  <a:gd name="T47" fmla="*/ 4665106 h 153"/>
                  <a:gd name="T48" fmla="*/ 3490566 w 352"/>
                  <a:gd name="T49" fmla="*/ 3278144 h 153"/>
                  <a:gd name="T50" fmla="*/ 2300568 w 352"/>
                  <a:gd name="T51" fmla="*/ 2017238 h 153"/>
                  <a:gd name="T52" fmla="*/ 1189998 w 352"/>
                  <a:gd name="T53" fmla="*/ 882741 h 153"/>
                  <a:gd name="T54" fmla="*/ 0 w 352"/>
                  <a:gd name="T55" fmla="*/ 0 h 153"/>
                  <a:gd name="T56" fmla="*/ 555426 w 352"/>
                  <a:gd name="T57" fmla="*/ 0 h 153"/>
                  <a:gd name="T58" fmla="*/ 4759709 w 352"/>
                  <a:gd name="T59" fmla="*/ 2269703 h 153"/>
                  <a:gd name="T60" fmla="*/ 8409129 w 352"/>
                  <a:gd name="T61" fmla="*/ 3782720 h 153"/>
                  <a:gd name="T62" fmla="*/ 10630270 w 352"/>
                  <a:gd name="T63" fmla="*/ 2269703 h 153"/>
                  <a:gd name="T64" fmla="*/ 14279409 w 352"/>
                  <a:gd name="T65" fmla="*/ 4539051 h 153"/>
                  <a:gd name="T66" fmla="*/ 16341977 w 352"/>
                  <a:gd name="T67" fmla="*/ 6934809 h 153"/>
                  <a:gd name="T68" fmla="*/ 19515117 w 352"/>
                  <a:gd name="T69" fmla="*/ 6178123 h 153"/>
                  <a:gd name="T70" fmla="*/ 22688538 w 352"/>
                  <a:gd name="T71" fmla="*/ 7691140 h 153"/>
                  <a:gd name="T72" fmla="*/ 24830252 w 352"/>
                  <a:gd name="T73" fmla="*/ 9960844 h 153"/>
                  <a:gd name="T74" fmla="*/ 26337676 w 352"/>
                  <a:gd name="T75" fmla="*/ 11473861 h 1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52" h="153">
                    <a:moveTo>
                      <a:pt x="332" y="91"/>
                    </a:moveTo>
                    <a:lnTo>
                      <a:pt x="352" y="153"/>
                    </a:lnTo>
                    <a:lnTo>
                      <a:pt x="326" y="141"/>
                    </a:lnTo>
                    <a:lnTo>
                      <a:pt x="299" y="129"/>
                    </a:lnTo>
                    <a:lnTo>
                      <a:pt x="266" y="141"/>
                    </a:lnTo>
                    <a:lnTo>
                      <a:pt x="232" y="141"/>
                    </a:lnTo>
                    <a:lnTo>
                      <a:pt x="227" y="135"/>
                    </a:lnTo>
                    <a:lnTo>
                      <a:pt x="226" y="135"/>
                    </a:lnTo>
                    <a:lnTo>
                      <a:pt x="219" y="129"/>
                    </a:lnTo>
                    <a:lnTo>
                      <a:pt x="213" y="125"/>
                    </a:lnTo>
                    <a:lnTo>
                      <a:pt x="205" y="121"/>
                    </a:lnTo>
                    <a:lnTo>
                      <a:pt x="197" y="118"/>
                    </a:lnTo>
                    <a:lnTo>
                      <a:pt x="181" y="113"/>
                    </a:lnTo>
                    <a:lnTo>
                      <a:pt x="163" y="110"/>
                    </a:lnTo>
                    <a:lnTo>
                      <a:pt x="126" y="107"/>
                    </a:lnTo>
                    <a:lnTo>
                      <a:pt x="86" y="104"/>
                    </a:lnTo>
                    <a:lnTo>
                      <a:pt x="85" y="94"/>
                    </a:lnTo>
                    <a:lnTo>
                      <a:pt x="82" y="84"/>
                    </a:lnTo>
                    <a:lnTo>
                      <a:pt x="80" y="75"/>
                    </a:lnTo>
                    <a:lnTo>
                      <a:pt x="75" y="67"/>
                    </a:lnTo>
                    <a:lnTo>
                      <a:pt x="71" y="59"/>
                    </a:lnTo>
                    <a:lnTo>
                      <a:pt x="67" y="52"/>
                    </a:lnTo>
                    <a:lnTo>
                      <a:pt x="61" y="44"/>
                    </a:lnTo>
                    <a:lnTo>
                      <a:pt x="56" y="37"/>
                    </a:lnTo>
                    <a:lnTo>
                      <a:pt x="44" y="26"/>
                    </a:lnTo>
                    <a:lnTo>
                      <a:pt x="29" y="16"/>
                    </a:lnTo>
                    <a:lnTo>
                      <a:pt x="15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60" y="18"/>
                    </a:lnTo>
                    <a:lnTo>
                      <a:pt x="106" y="30"/>
                    </a:lnTo>
                    <a:lnTo>
                      <a:pt x="134" y="18"/>
                    </a:lnTo>
                    <a:lnTo>
                      <a:pt x="180" y="36"/>
                    </a:lnTo>
                    <a:lnTo>
                      <a:pt x="206" y="55"/>
                    </a:lnTo>
                    <a:lnTo>
                      <a:pt x="246" y="49"/>
                    </a:lnTo>
                    <a:lnTo>
                      <a:pt x="286" y="61"/>
                    </a:lnTo>
                    <a:lnTo>
                      <a:pt x="313" y="79"/>
                    </a:lnTo>
                    <a:lnTo>
                      <a:pt x="332" y="9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7" name="Freeform 461"/>
              <p:cNvSpPr>
                <a:spLocks/>
              </p:cNvSpPr>
              <p:nvPr/>
            </p:nvSpPr>
            <p:spPr bwMode="auto">
              <a:xfrm>
                <a:off x="3209176" y="2311002"/>
                <a:ext cx="97056" cy="113881"/>
              </a:xfrm>
              <a:custGeom>
                <a:avLst/>
                <a:gdLst>
                  <a:gd name="T0" fmla="*/ 19775087 w 331"/>
                  <a:gd name="T1" fmla="*/ 4851261 h 327"/>
                  <a:gd name="T2" fmla="*/ 16593937 w 331"/>
                  <a:gd name="T3" fmla="*/ 6792114 h 327"/>
                  <a:gd name="T4" fmla="*/ 15648008 w 331"/>
                  <a:gd name="T5" fmla="*/ 8125949 h 327"/>
                  <a:gd name="T6" fmla="*/ 15562094 w 331"/>
                  <a:gd name="T7" fmla="*/ 9824065 h 327"/>
                  <a:gd name="T8" fmla="*/ 15820128 w 331"/>
                  <a:gd name="T9" fmla="*/ 11400637 h 327"/>
                  <a:gd name="T10" fmla="*/ 15218146 w 331"/>
                  <a:gd name="T11" fmla="*/ 12371238 h 327"/>
                  <a:gd name="T12" fmla="*/ 14444337 w 331"/>
                  <a:gd name="T13" fmla="*/ 12734821 h 327"/>
                  <a:gd name="T14" fmla="*/ 13756442 w 331"/>
                  <a:gd name="T15" fmla="*/ 11885763 h 327"/>
                  <a:gd name="T16" fmla="*/ 12810806 w 331"/>
                  <a:gd name="T17" fmla="*/ 10309191 h 327"/>
                  <a:gd name="T18" fmla="*/ 10833326 w 331"/>
                  <a:gd name="T19" fmla="*/ 8975007 h 327"/>
                  <a:gd name="T20" fmla="*/ 10919240 w 331"/>
                  <a:gd name="T21" fmla="*/ 11643375 h 327"/>
                  <a:gd name="T22" fmla="*/ 11951083 w 331"/>
                  <a:gd name="T23" fmla="*/ 14069005 h 327"/>
                  <a:gd name="T24" fmla="*/ 13240667 w 331"/>
                  <a:gd name="T25" fmla="*/ 15645926 h 327"/>
                  <a:gd name="T26" fmla="*/ 13670528 w 331"/>
                  <a:gd name="T27" fmla="*/ 15767120 h 327"/>
                  <a:gd name="T28" fmla="*/ 13670528 w 331"/>
                  <a:gd name="T29" fmla="*/ 21467439 h 327"/>
                  <a:gd name="T30" fmla="*/ 13670528 w 331"/>
                  <a:gd name="T31" fmla="*/ 28744679 h 327"/>
                  <a:gd name="T32" fmla="*/ 13412494 w 331"/>
                  <a:gd name="T33" fmla="*/ 30442446 h 327"/>
                  <a:gd name="T34" fmla="*/ 12638685 w 331"/>
                  <a:gd name="T35" fmla="*/ 31412698 h 327"/>
                  <a:gd name="T36" fmla="*/ 12466858 w 331"/>
                  <a:gd name="T37" fmla="*/ 32019367 h 327"/>
                  <a:gd name="T38" fmla="*/ 13928562 w 331"/>
                  <a:gd name="T39" fmla="*/ 33474745 h 327"/>
                  <a:gd name="T40" fmla="*/ 14358424 w 331"/>
                  <a:gd name="T41" fmla="*/ 34687386 h 327"/>
                  <a:gd name="T42" fmla="*/ 13326580 w 331"/>
                  <a:gd name="T43" fmla="*/ 35779181 h 327"/>
                  <a:gd name="T44" fmla="*/ 12036997 w 331"/>
                  <a:gd name="T45" fmla="*/ 36021570 h 327"/>
                  <a:gd name="T46" fmla="*/ 11177274 w 331"/>
                  <a:gd name="T47" fmla="*/ 37234560 h 327"/>
                  <a:gd name="T48" fmla="*/ 10833326 w 331"/>
                  <a:gd name="T49" fmla="*/ 38932327 h 327"/>
                  <a:gd name="T50" fmla="*/ 10403465 w 331"/>
                  <a:gd name="T51" fmla="*/ 36385502 h 327"/>
                  <a:gd name="T52" fmla="*/ 10661206 w 331"/>
                  <a:gd name="T53" fmla="*/ 34930124 h 327"/>
                  <a:gd name="T54" fmla="*/ 9371622 w 331"/>
                  <a:gd name="T55" fmla="*/ 34687386 h 327"/>
                  <a:gd name="T56" fmla="*/ 7996124 w 331"/>
                  <a:gd name="T57" fmla="*/ 35415250 h 327"/>
                  <a:gd name="T58" fmla="*/ 6792161 w 331"/>
                  <a:gd name="T59" fmla="*/ 35900376 h 327"/>
                  <a:gd name="T60" fmla="*/ 6276386 w 331"/>
                  <a:gd name="T61" fmla="*/ 29350999 h 327"/>
                  <a:gd name="T62" fmla="*/ 6792161 w 331"/>
                  <a:gd name="T63" fmla="*/ 26197506 h 327"/>
                  <a:gd name="T64" fmla="*/ 4127079 w 331"/>
                  <a:gd name="T65" fmla="*/ 25591185 h 327"/>
                  <a:gd name="T66" fmla="*/ 2407341 w 331"/>
                  <a:gd name="T67" fmla="*/ 24014264 h 327"/>
                  <a:gd name="T68" fmla="*/ 1117757 w 331"/>
                  <a:gd name="T69" fmla="*/ 20982313 h 327"/>
                  <a:gd name="T70" fmla="*/ 0 w 331"/>
                  <a:gd name="T71" fmla="*/ 15767120 h 327"/>
                  <a:gd name="T72" fmla="*/ 2407341 w 331"/>
                  <a:gd name="T73" fmla="*/ 13462684 h 327"/>
                  <a:gd name="T74" fmla="*/ 4298906 w 331"/>
                  <a:gd name="T75" fmla="*/ 9824065 h 327"/>
                  <a:gd name="T76" fmla="*/ 6276386 w 331"/>
                  <a:gd name="T77" fmla="*/ 6670571 h 327"/>
                  <a:gd name="T78" fmla="*/ 9887397 w 331"/>
                  <a:gd name="T79" fmla="*/ 4972804 h 327"/>
                  <a:gd name="T80" fmla="*/ 15476180 w 331"/>
                  <a:gd name="T81" fmla="*/ 1698115 h 327"/>
                  <a:gd name="T82" fmla="*/ 18743244 w 331"/>
                  <a:gd name="T83" fmla="*/ 849058 h 327"/>
                  <a:gd name="T84" fmla="*/ 21408618 w 331"/>
                  <a:gd name="T85" fmla="*/ 1698115 h 327"/>
                  <a:gd name="T86" fmla="*/ 23300184 w 331"/>
                  <a:gd name="T87" fmla="*/ 3274688 h 327"/>
                  <a:gd name="T88" fmla="*/ 25105543 w 331"/>
                  <a:gd name="T89" fmla="*/ 3638620 h 327"/>
                  <a:gd name="T90" fmla="*/ 26395420 w 331"/>
                  <a:gd name="T91" fmla="*/ 2425630 h 327"/>
                  <a:gd name="T92" fmla="*/ 28114865 w 331"/>
                  <a:gd name="T93" fmla="*/ 727863 h 327"/>
                  <a:gd name="T94" fmla="*/ 28372899 w 331"/>
                  <a:gd name="T95" fmla="*/ 3881009 h 3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31" h="327">
                    <a:moveTo>
                      <a:pt x="331" y="56"/>
                    </a:moveTo>
                    <a:lnTo>
                      <a:pt x="245" y="37"/>
                    </a:lnTo>
                    <a:lnTo>
                      <a:pt x="230" y="40"/>
                    </a:lnTo>
                    <a:lnTo>
                      <a:pt x="216" y="44"/>
                    </a:lnTo>
                    <a:lnTo>
                      <a:pt x="204" y="50"/>
                    </a:lnTo>
                    <a:lnTo>
                      <a:pt x="193" y="56"/>
                    </a:lnTo>
                    <a:lnTo>
                      <a:pt x="189" y="59"/>
                    </a:lnTo>
                    <a:lnTo>
                      <a:pt x="185" y="63"/>
                    </a:lnTo>
                    <a:lnTo>
                      <a:pt x="182" y="67"/>
                    </a:lnTo>
                    <a:lnTo>
                      <a:pt x="181" y="72"/>
                    </a:lnTo>
                    <a:lnTo>
                      <a:pt x="180" y="77"/>
                    </a:lnTo>
                    <a:lnTo>
                      <a:pt x="181" y="81"/>
                    </a:lnTo>
                    <a:lnTo>
                      <a:pt x="182" y="87"/>
                    </a:lnTo>
                    <a:lnTo>
                      <a:pt x="185" y="92"/>
                    </a:lnTo>
                    <a:lnTo>
                      <a:pt x="184" y="94"/>
                    </a:lnTo>
                    <a:lnTo>
                      <a:pt x="181" y="98"/>
                    </a:lnTo>
                    <a:lnTo>
                      <a:pt x="179" y="101"/>
                    </a:lnTo>
                    <a:lnTo>
                      <a:pt x="177" y="102"/>
                    </a:lnTo>
                    <a:lnTo>
                      <a:pt x="174" y="105"/>
                    </a:lnTo>
                    <a:lnTo>
                      <a:pt x="172" y="105"/>
                    </a:lnTo>
                    <a:lnTo>
                      <a:pt x="168" y="105"/>
                    </a:lnTo>
                    <a:lnTo>
                      <a:pt x="165" y="102"/>
                    </a:lnTo>
                    <a:lnTo>
                      <a:pt x="162" y="100"/>
                    </a:lnTo>
                    <a:lnTo>
                      <a:pt x="160" y="98"/>
                    </a:lnTo>
                    <a:lnTo>
                      <a:pt x="159" y="92"/>
                    </a:lnTo>
                    <a:lnTo>
                      <a:pt x="159" y="86"/>
                    </a:lnTo>
                    <a:lnTo>
                      <a:pt x="149" y="85"/>
                    </a:lnTo>
                    <a:lnTo>
                      <a:pt x="139" y="82"/>
                    </a:lnTo>
                    <a:lnTo>
                      <a:pt x="132" y="79"/>
                    </a:lnTo>
                    <a:lnTo>
                      <a:pt x="126" y="74"/>
                    </a:lnTo>
                    <a:lnTo>
                      <a:pt x="126" y="83"/>
                    </a:lnTo>
                    <a:lnTo>
                      <a:pt x="126" y="92"/>
                    </a:lnTo>
                    <a:lnTo>
                      <a:pt x="127" y="96"/>
                    </a:lnTo>
                    <a:lnTo>
                      <a:pt x="129" y="101"/>
                    </a:lnTo>
                    <a:lnTo>
                      <a:pt x="135" y="109"/>
                    </a:lnTo>
                    <a:lnTo>
                      <a:pt x="139" y="116"/>
                    </a:lnTo>
                    <a:lnTo>
                      <a:pt x="146" y="122"/>
                    </a:lnTo>
                    <a:lnTo>
                      <a:pt x="151" y="127"/>
                    </a:lnTo>
                    <a:lnTo>
                      <a:pt x="154" y="129"/>
                    </a:lnTo>
                    <a:lnTo>
                      <a:pt x="156" y="130"/>
                    </a:lnTo>
                    <a:lnTo>
                      <a:pt x="157" y="130"/>
                    </a:lnTo>
                    <a:lnTo>
                      <a:pt x="159" y="130"/>
                    </a:lnTo>
                    <a:lnTo>
                      <a:pt x="159" y="147"/>
                    </a:lnTo>
                    <a:lnTo>
                      <a:pt x="159" y="163"/>
                    </a:lnTo>
                    <a:lnTo>
                      <a:pt x="159" y="177"/>
                    </a:lnTo>
                    <a:lnTo>
                      <a:pt x="159" y="191"/>
                    </a:lnTo>
                    <a:lnTo>
                      <a:pt x="159" y="213"/>
                    </a:lnTo>
                    <a:lnTo>
                      <a:pt x="159" y="237"/>
                    </a:lnTo>
                    <a:lnTo>
                      <a:pt x="158" y="242"/>
                    </a:lnTo>
                    <a:lnTo>
                      <a:pt x="157" y="247"/>
                    </a:lnTo>
                    <a:lnTo>
                      <a:pt x="156" y="251"/>
                    </a:lnTo>
                    <a:lnTo>
                      <a:pt x="154" y="254"/>
                    </a:lnTo>
                    <a:lnTo>
                      <a:pt x="150" y="257"/>
                    </a:lnTo>
                    <a:lnTo>
                      <a:pt x="147" y="259"/>
                    </a:lnTo>
                    <a:lnTo>
                      <a:pt x="144" y="259"/>
                    </a:lnTo>
                    <a:lnTo>
                      <a:pt x="139" y="259"/>
                    </a:lnTo>
                    <a:lnTo>
                      <a:pt x="145" y="264"/>
                    </a:lnTo>
                    <a:lnTo>
                      <a:pt x="154" y="270"/>
                    </a:lnTo>
                    <a:lnTo>
                      <a:pt x="158" y="274"/>
                    </a:lnTo>
                    <a:lnTo>
                      <a:pt x="162" y="276"/>
                    </a:lnTo>
                    <a:lnTo>
                      <a:pt x="167" y="277"/>
                    </a:lnTo>
                    <a:lnTo>
                      <a:pt x="172" y="278"/>
                    </a:lnTo>
                    <a:lnTo>
                      <a:pt x="167" y="286"/>
                    </a:lnTo>
                    <a:lnTo>
                      <a:pt x="161" y="291"/>
                    </a:lnTo>
                    <a:lnTo>
                      <a:pt x="158" y="293"/>
                    </a:lnTo>
                    <a:lnTo>
                      <a:pt x="155" y="295"/>
                    </a:lnTo>
                    <a:lnTo>
                      <a:pt x="150" y="296"/>
                    </a:lnTo>
                    <a:lnTo>
                      <a:pt x="146" y="296"/>
                    </a:lnTo>
                    <a:lnTo>
                      <a:pt x="140" y="297"/>
                    </a:lnTo>
                    <a:lnTo>
                      <a:pt x="137" y="299"/>
                    </a:lnTo>
                    <a:lnTo>
                      <a:pt x="134" y="302"/>
                    </a:lnTo>
                    <a:lnTo>
                      <a:pt x="130" y="307"/>
                    </a:lnTo>
                    <a:lnTo>
                      <a:pt x="128" y="311"/>
                    </a:lnTo>
                    <a:lnTo>
                      <a:pt x="127" y="316"/>
                    </a:lnTo>
                    <a:lnTo>
                      <a:pt x="126" y="321"/>
                    </a:lnTo>
                    <a:lnTo>
                      <a:pt x="126" y="327"/>
                    </a:lnTo>
                    <a:lnTo>
                      <a:pt x="122" y="311"/>
                    </a:lnTo>
                    <a:lnTo>
                      <a:pt x="121" y="300"/>
                    </a:lnTo>
                    <a:lnTo>
                      <a:pt x="121" y="296"/>
                    </a:lnTo>
                    <a:lnTo>
                      <a:pt x="122" y="292"/>
                    </a:lnTo>
                    <a:lnTo>
                      <a:pt x="124" y="288"/>
                    </a:lnTo>
                    <a:lnTo>
                      <a:pt x="126" y="284"/>
                    </a:lnTo>
                    <a:lnTo>
                      <a:pt x="116" y="284"/>
                    </a:lnTo>
                    <a:lnTo>
                      <a:pt x="109" y="286"/>
                    </a:lnTo>
                    <a:lnTo>
                      <a:pt x="103" y="288"/>
                    </a:lnTo>
                    <a:lnTo>
                      <a:pt x="98" y="290"/>
                    </a:lnTo>
                    <a:lnTo>
                      <a:pt x="93" y="292"/>
                    </a:lnTo>
                    <a:lnTo>
                      <a:pt x="89" y="294"/>
                    </a:lnTo>
                    <a:lnTo>
                      <a:pt x="83" y="295"/>
                    </a:lnTo>
                    <a:lnTo>
                      <a:pt x="79" y="296"/>
                    </a:lnTo>
                    <a:lnTo>
                      <a:pt x="78" y="272"/>
                    </a:lnTo>
                    <a:lnTo>
                      <a:pt x="74" y="251"/>
                    </a:lnTo>
                    <a:lnTo>
                      <a:pt x="73" y="242"/>
                    </a:lnTo>
                    <a:lnTo>
                      <a:pt x="73" y="234"/>
                    </a:lnTo>
                    <a:lnTo>
                      <a:pt x="76" y="225"/>
                    </a:lnTo>
                    <a:lnTo>
                      <a:pt x="79" y="216"/>
                    </a:lnTo>
                    <a:lnTo>
                      <a:pt x="68" y="216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28" y="198"/>
                    </a:lnTo>
                    <a:lnTo>
                      <a:pt x="23" y="193"/>
                    </a:lnTo>
                    <a:lnTo>
                      <a:pt x="20" y="187"/>
                    </a:lnTo>
                    <a:lnTo>
                      <a:pt x="13" y="173"/>
                    </a:lnTo>
                    <a:lnTo>
                      <a:pt x="9" y="158"/>
                    </a:lnTo>
                    <a:lnTo>
                      <a:pt x="4" y="144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19" y="118"/>
                    </a:lnTo>
                    <a:lnTo>
                      <a:pt x="28" y="111"/>
                    </a:lnTo>
                    <a:lnTo>
                      <a:pt x="37" y="101"/>
                    </a:lnTo>
                    <a:lnTo>
                      <a:pt x="45" y="92"/>
                    </a:lnTo>
                    <a:lnTo>
                      <a:pt x="50" y="81"/>
                    </a:lnTo>
                    <a:lnTo>
                      <a:pt x="56" y="69"/>
                    </a:lnTo>
                    <a:lnTo>
                      <a:pt x="59" y="56"/>
                    </a:lnTo>
                    <a:lnTo>
                      <a:pt x="73" y="55"/>
                    </a:lnTo>
                    <a:lnTo>
                      <a:pt x="88" y="52"/>
                    </a:lnTo>
                    <a:lnTo>
                      <a:pt x="102" y="47"/>
                    </a:lnTo>
                    <a:lnTo>
                      <a:pt x="115" y="41"/>
                    </a:lnTo>
                    <a:lnTo>
                      <a:pt x="140" y="29"/>
                    </a:lnTo>
                    <a:lnTo>
                      <a:pt x="166" y="19"/>
                    </a:lnTo>
                    <a:lnTo>
                      <a:pt x="180" y="14"/>
                    </a:lnTo>
                    <a:lnTo>
                      <a:pt x="192" y="10"/>
                    </a:lnTo>
                    <a:lnTo>
                      <a:pt x="205" y="8"/>
                    </a:lnTo>
                    <a:lnTo>
                      <a:pt x="218" y="7"/>
                    </a:lnTo>
                    <a:lnTo>
                      <a:pt x="230" y="8"/>
                    </a:lnTo>
                    <a:lnTo>
                      <a:pt x="240" y="10"/>
                    </a:lnTo>
                    <a:lnTo>
                      <a:pt x="249" y="14"/>
                    </a:lnTo>
                    <a:lnTo>
                      <a:pt x="257" y="19"/>
                    </a:lnTo>
                    <a:lnTo>
                      <a:pt x="264" y="23"/>
                    </a:lnTo>
                    <a:lnTo>
                      <a:pt x="271" y="27"/>
                    </a:lnTo>
                    <a:lnTo>
                      <a:pt x="278" y="30"/>
                    </a:lnTo>
                    <a:lnTo>
                      <a:pt x="285" y="31"/>
                    </a:lnTo>
                    <a:lnTo>
                      <a:pt x="292" y="30"/>
                    </a:lnTo>
                    <a:lnTo>
                      <a:pt x="297" y="28"/>
                    </a:lnTo>
                    <a:lnTo>
                      <a:pt x="303" y="24"/>
                    </a:lnTo>
                    <a:lnTo>
                      <a:pt x="307" y="20"/>
                    </a:lnTo>
                    <a:lnTo>
                      <a:pt x="316" y="10"/>
                    </a:lnTo>
                    <a:lnTo>
                      <a:pt x="325" y="0"/>
                    </a:lnTo>
                    <a:lnTo>
                      <a:pt x="327" y="6"/>
                    </a:lnTo>
                    <a:lnTo>
                      <a:pt x="329" y="14"/>
                    </a:lnTo>
                    <a:lnTo>
                      <a:pt x="330" y="23"/>
                    </a:lnTo>
                    <a:lnTo>
                      <a:pt x="330" y="32"/>
                    </a:lnTo>
                    <a:lnTo>
                      <a:pt x="331" y="49"/>
                    </a:lnTo>
                    <a:lnTo>
                      <a:pt x="331" y="5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8" name="Freeform 462"/>
              <p:cNvSpPr>
                <a:spLocks/>
              </p:cNvSpPr>
              <p:nvPr/>
            </p:nvSpPr>
            <p:spPr bwMode="auto">
              <a:xfrm>
                <a:off x="3264487" y="2437420"/>
                <a:ext cx="45919" cy="37612"/>
              </a:xfrm>
              <a:custGeom>
                <a:avLst/>
                <a:gdLst>
                  <a:gd name="T0" fmla="*/ 0 w 153"/>
                  <a:gd name="T1" fmla="*/ 0 h 49"/>
                  <a:gd name="T2" fmla="*/ 3963140 w 153"/>
                  <a:gd name="T3" fmla="*/ 1178253 h 49"/>
                  <a:gd name="T4" fmla="*/ 7476093 w 153"/>
                  <a:gd name="T5" fmla="*/ 3535528 h 49"/>
                  <a:gd name="T6" fmla="*/ 9277739 w 153"/>
                  <a:gd name="T7" fmla="*/ 4713781 h 49"/>
                  <a:gd name="T8" fmla="*/ 10899010 w 153"/>
                  <a:gd name="T9" fmla="*/ 4124271 h 49"/>
                  <a:gd name="T10" fmla="*/ 11709645 w 153"/>
                  <a:gd name="T11" fmla="*/ 3535528 h 49"/>
                  <a:gd name="T12" fmla="*/ 12340206 w 153"/>
                  <a:gd name="T13" fmla="*/ 2946017 h 49"/>
                  <a:gd name="T14" fmla="*/ 13060804 w 153"/>
                  <a:gd name="T15" fmla="*/ 1767764 h 49"/>
                  <a:gd name="T16" fmla="*/ 13781402 w 153"/>
                  <a:gd name="T17" fmla="*/ 0 h 49"/>
                  <a:gd name="T18" fmla="*/ 13781402 w 153"/>
                  <a:gd name="T19" fmla="*/ 5302524 h 49"/>
                  <a:gd name="T20" fmla="*/ 13781402 w 153"/>
                  <a:gd name="T21" fmla="*/ 14730087 h 49"/>
                  <a:gd name="T22" fmla="*/ 12880730 w 153"/>
                  <a:gd name="T23" fmla="*/ 18264848 h 49"/>
                  <a:gd name="T24" fmla="*/ 11980057 w 153"/>
                  <a:gd name="T25" fmla="*/ 21210865 h 49"/>
                  <a:gd name="T26" fmla="*/ 11169121 w 153"/>
                  <a:gd name="T27" fmla="*/ 23568140 h 49"/>
                  <a:gd name="T28" fmla="*/ 10268449 w 153"/>
                  <a:gd name="T29" fmla="*/ 25924647 h 49"/>
                  <a:gd name="T30" fmla="*/ 9547851 w 153"/>
                  <a:gd name="T31" fmla="*/ 27102900 h 49"/>
                  <a:gd name="T32" fmla="*/ 8917290 w 153"/>
                  <a:gd name="T33" fmla="*/ 28281154 h 49"/>
                  <a:gd name="T34" fmla="*/ 8286729 w 153"/>
                  <a:gd name="T35" fmla="*/ 28870664 h 49"/>
                  <a:gd name="T36" fmla="*/ 7836543 w 153"/>
                  <a:gd name="T37" fmla="*/ 28870664 h 49"/>
                  <a:gd name="T38" fmla="*/ 6485383 w 153"/>
                  <a:gd name="T39" fmla="*/ 28281154 h 49"/>
                  <a:gd name="T40" fmla="*/ 5404336 w 153"/>
                  <a:gd name="T41" fmla="*/ 27102900 h 49"/>
                  <a:gd name="T42" fmla="*/ 4503663 w 153"/>
                  <a:gd name="T43" fmla="*/ 25335136 h 49"/>
                  <a:gd name="T44" fmla="*/ 3693028 w 153"/>
                  <a:gd name="T45" fmla="*/ 22389119 h 49"/>
                  <a:gd name="T46" fmla="*/ 1981720 w 153"/>
                  <a:gd name="T47" fmla="*/ 17086594 h 49"/>
                  <a:gd name="T48" fmla="*/ 0 w 153"/>
                  <a:gd name="T49" fmla="*/ 11194559 h 49"/>
                  <a:gd name="T50" fmla="*/ 0 w 153"/>
                  <a:gd name="T51" fmla="*/ 0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49">
                    <a:moveTo>
                      <a:pt x="0" y="0"/>
                    </a:moveTo>
                    <a:lnTo>
                      <a:pt x="44" y="2"/>
                    </a:lnTo>
                    <a:lnTo>
                      <a:pt x="83" y="6"/>
                    </a:lnTo>
                    <a:lnTo>
                      <a:pt x="103" y="8"/>
                    </a:lnTo>
                    <a:lnTo>
                      <a:pt x="121" y="7"/>
                    </a:lnTo>
                    <a:lnTo>
                      <a:pt x="130" y="6"/>
                    </a:lnTo>
                    <a:lnTo>
                      <a:pt x="137" y="5"/>
                    </a:lnTo>
                    <a:lnTo>
                      <a:pt x="145" y="3"/>
                    </a:lnTo>
                    <a:lnTo>
                      <a:pt x="153" y="0"/>
                    </a:lnTo>
                    <a:lnTo>
                      <a:pt x="153" y="9"/>
                    </a:lnTo>
                    <a:lnTo>
                      <a:pt x="153" y="25"/>
                    </a:lnTo>
                    <a:lnTo>
                      <a:pt x="143" y="31"/>
                    </a:lnTo>
                    <a:lnTo>
                      <a:pt x="133" y="36"/>
                    </a:lnTo>
                    <a:lnTo>
                      <a:pt x="124" y="40"/>
                    </a:lnTo>
                    <a:lnTo>
                      <a:pt x="114" y="44"/>
                    </a:lnTo>
                    <a:lnTo>
                      <a:pt x="106" y="46"/>
                    </a:lnTo>
                    <a:lnTo>
                      <a:pt x="99" y="48"/>
                    </a:lnTo>
                    <a:lnTo>
                      <a:pt x="92" y="49"/>
                    </a:lnTo>
                    <a:lnTo>
                      <a:pt x="87" y="49"/>
                    </a:lnTo>
                    <a:lnTo>
                      <a:pt x="72" y="48"/>
                    </a:lnTo>
                    <a:lnTo>
                      <a:pt x="60" y="46"/>
                    </a:lnTo>
                    <a:lnTo>
                      <a:pt x="50" y="43"/>
                    </a:lnTo>
                    <a:lnTo>
                      <a:pt x="41" y="38"/>
                    </a:lnTo>
                    <a:lnTo>
                      <a:pt x="22" y="2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9" name="Freeform 463"/>
              <p:cNvSpPr>
                <a:spLocks/>
              </p:cNvSpPr>
              <p:nvPr/>
            </p:nvSpPr>
            <p:spPr bwMode="auto">
              <a:xfrm>
                <a:off x="2658638" y="2919724"/>
                <a:ext cx="124486" cy="103477"/>
              </a:xfrm>
              <a:custGeom>
                <a:avLst/>
                <a:gdLst>
                  <a:gd name="T0" fmla="*/ 194 w 426"/>
                  <a:gd name="T1" fmla="*/ 16 h 299"/>
                  <a:gd name="T2" fmla="*/ 216 w 426"/>
                  <a:gd name="T3" fmla="*/ 22 h 299"/>
                  <a:gd name="T4" fmla="*/ 230 w 426"/>
                  <a:gd name="T5" fmla="*/ 29 h 299"/>
                  <a:gd name="T6" fmla="*/ 253 w 426"/>
                  <a:gd name="T7" fmla="*/ 35 h 299"/>
                  <a:gd name="T8" fmla="*/ 279 w 426"/>
                  <a:gd name="T9" fmla="*/ 37 h 299"/>
                  <a:gd name="T10" fmla="*/ 300 w 426"/>
                  <a:gd name="T11" fmla="*/ 37 h 299"/>
                  <a:gd name="T12" fmla="*/ 319 w 426"/>
                  <a:gd name="T13" fmla="*/ 34 h 299"/>
                  <a:gd name="T14" fmla="*/ 329 w 426"/>
                  <a:gd name="T15" fmla="*/ 29 h 299"/>
                  <a:gd name="T16" fmla="*/ 365 w 426"/>
                  <a:gd name="T17" fmla="*/ 25 h 299"/>
                  <a:gd name="T18" fmla="*/ 372 w 426"/>
                  <a:gd name="T19" fmla="*/ 49 h 299"/>
                  <a:gd name="T20" fmla="*/ 383 w 426"/>
                  <a:gd name="T21" fmla="*/ 74 h 299"/>
                  <a:gd name="T22" fmla="*/ 391 w 426"/>
                  <a:gd name="T23" fmla="*/ 84 h 299"/>
                  <a:gd name="T24" fmla="*/ 400 w 426"/>
                  <a:gd name="T25" fmla="*/ 92 h 299"/>
                  <a:gd name="T26" fmla="*/ 412 w 426"/>
                  <a:gd name="T27" fmla="*/ 97 h 299"/>
                  <a:gd name="T28" fmla="*/ 425 w 426"/>
                  <a:gd name="T29" fmla="*/ 99 h 299"/>
                  <a:gd name="T30" fmla="*/ 425 w 426"/>
                  <a:gd name="T31" fmla="*/ 120 h 299"/>
                  <a:gd name="T32" fmla="*/ 425 w 426"/>
                  <a:gd name="T33" fmla="*/ 142 h 299"/>
                  <a:gd name="T34" fmla="*/ 416 w 426"/>
                  <a:gd name="T35" fmla="*/ 158 h 299"/>
                  <a:gd name="T36" fmla="*/ 412 w 426"/>
                  <a:gd name="T37" fmla="*/ 170 h 299"/>
                  <a:gd name="T38" fmla="*/ 412 w 426"/>
                  <a:gd name="T39" fmla="*/ 181 h 299"/>
                  <a:gd name="T40" fmla="*/ 415 w 426"/>
                  <a:gd name="T41" fmla="*/ 190 h 299"/>
                  <a:gd name="T42" fmla="*/ 423 w 426"/>
                  <a:gd name="T43" fmla="*/ 211 h 299"/>
                  <a:gd name="T44" fmla="*/ 426 w 426"/>
                  <a:gd name="T45" fmla="*/ 226 h 299"/>
                  <a:gd name="T46" fmla="*/ 425 w 426"/>
                  <a:gd name="T47" fmla="*/ 247 h 299"/>
                  <a:gd name="T48" fmla="*/ 426 w 426"/>
                  <a:gd name="T49" fmla="*/ 274 h 299"/>
                  <a:gd name="T50" fmla="*/ 423 w 426"/>
                  <a:gd name="T51" fmla="*/ 285 h 299"/>
                  <a:gd name="T52" fmla="*/ 412 w 426"/>
                  <a:gd name="T53" fmla="*/ 296 h 299"/>
                  <a:gd name="T54" fmla="*/ 380 w 426"/>
                  <a:gd name="T55" fmla="*/ 298 h 299"/>
                  <a:gd name="T56" fmla="*/ 370 w 426"/>
                  <a:gd name="T57" fmla="*/ 299 h 299"/>
                  <a:gd name="T58" fmla="*/ 360 w 426"/>
                  <a:gd name="T59" fmla="*/ 296 h 299"/>
                  <a:gd name="T60" fmla="*/ 351 w 426"/>
                  <a:gd name="T61" fmla="*/ 290 h 299"/>
                  <a:gd name="T62" fmla="*/ 338 w 426"/>
                  <a:gd name="T63" fmla="*/ 278 h 299"/>
                  <a:gd name="T64" fmla="*/ 324 w 426"/>
                  <a:gd name="T65" fmla="*/ 261 h 299"/>
                  <a:gd name="T66" fmla="*/ 311 w 426"/>
                  <a:gd name="T67" fmla="*/ 253 h 299"/>
                  <a:gd name="T68" fmla="*/ 294 w 426"/>
                  <a:gd name="T69" fmla="*/ 251 h 299"/>
                  <a:gd name="T70" fmla="*/ 278 w 426"/>
                  <a:gd name="T71" fmla="*/ 232 h 299"/>
                  <a:gd name="T72" fmla="*/ 274 w 426"/>
                  <a:gd name="T73" fmla="*/ 210 h 299"/>
                  <a:gd name="T74" fmla="*/ 269 w 426"/>
                  <a:gd name="T75" fmla="*/ 197 h 299"/>
                  <a:gd name="T76" fmla="*/ 261 w 426"/>
                  <a:gd name="T77" fmla="*/ 184 h 299"/>
                  <a:gd name="T78" fmla="*/ 251 w 426"/>
                  <a:gd name="T79" fmla="*/ 173 h 299"/>
                  <a:gd name="T80" fmla="*/ 238 w 426"/>
                  <a:gd name="T81" fmla="*/ 165 h 299"/>
                  <a:gd name="T82" fmla="*/ 222 w 426"/>
                  <a:gd name="T83" fmla="*/ 161 h 299"/>
                  <a:gd name="T84" fmla="*/ 204 w 426"/>
                  <a:gd name="T85" fmla="*/ 161 h 299"/>
                  <a:gd name="T86" fmla="*/ 188 w 426"/>
                  <a:gd name="T87" fmla="*/ 163 h 299"/>
                  <a:gd name="T88" fmla="*/ 173 w 426"/>
                  <a:gd name="T89" fmla="*/ 168 h 299"/>
                  <a:gd name="T90" fmla="*/ 160 w 426"/>
                  <a:gd name="T91" fmla="*/ 176 h 299"/>
                  <a:gd name="T92" fmla="*/ 141 w 426"/>
                  <a:gd name="T93" fmla="*/ 191 h 299"/>
                  <a:gd name="T94" fmla="*/ 118 w 426"/>
                  <a:gd name="T95" fmla="*/ 215 h 299"/>
                  <a:gd name="T96" fmla="*/ 105 w 426"/>
                  <a:gd name="T97" fmla="*/ 218 h 299"/>
                  <a:gd name="T98" fmla="*/ 100 w 426"/>
                  <a:gd name="T99" fmla="*/ 201 h 299"/>
                  <a:gd name="T100" fmla="*/ 90 w 426"/>
                  <a:gd name="T101" fmla="*/ 186 h 299"/>
                  <a:gd name="T102" fmla="*/ 76 w 426"/>
                  <a:gd name="T103" fmla="*/ 171 h 299"/>
                  <a:gd name="T104" fmla="*/ 50 w 426"/>
                  <a:gd name="T105" fmla="*/ 153 h 299"/>
                  <a:gd name="T106" fmla="*/ 24 w 426"/>
                  <a:gd name="T107" fmla="*/ 134 h 299"/>
                  <a:gd name="T108" fmla="*/ 8 w 426"/>
                  <a:gd name="T109" fmla="*/ 119 h 299"/>
                  <a:gd name="T110" fmla="*/ 15 w 426"/>
                  <a:gd name="T111" fmla="*/ 101 h 299"/>
                  <a:gd name="T112" fmla="*/ 46 w 426"/>
                  <a:gd name="T113" fmla="*/ 77 h 299"/>
                  <a:gd name="T114" fmla="*/ 75 w 426"/>
                  <a:gd name="T115" fmla="*/ 48 h 299"/>
                  <a:gd name="T116" fmla="*/ 98 w 426"/>
                  <a:gd name="T117" fmla="*/ 17 h 299"/>
                  <a:gd name="T118" fmla="*/ 179 w 426"/>
                  <a:gd name="T119" fmla="*/ 1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6" h="299">
                    <a:moveTo>
                      <a:pt x="179" y="13"/>
                    </a:moveTo>
                    <a:lnTo>
                      <a:pt x="194" y="16"/>
                    </a:lnTo>
                    <a:lnTo>
                      <a:pt x="207" y="19"/>
                    </a:lnTo>
                    <a:lnTo>
                      <a:pt x="216" y="22"/>
                    </a:lnTo>
                    <a:lnTo>
                      <a:pt x="223" y="24"/>
                    </a:lnTo>
                    <a:lnTo>
                      <a:pt x="230" y="29"/>
                    </a:lnTo>
                    <a:lnTo>
                      <a:pt x="233" y="31"/>
                    </a:lnTo>
                    <a:lnTo>
                      <a:pt x="253" y="35"/>
                    </a:lnTo>
                    <a:lnTo>
                      <a:pt x="269" y="37"/>
                    </a:lnTo>
                    <a:lnTo>
                      <a:pt x="279" y="37"/>
                    </a:lnTo>
                    <a:lnTo>
                      <a:pt x="285" y="37"/>
                    </a:lnTo>
                    <a:lnTo>
                      <a:pt x="300" y="37"/>
                    </a:lnTo>
                    <a:lnTo>
                      <a:pt x="314" y="36"/>
                    </a:lnTo>
                    <a:lnTo>
                      <a:pt x="319" y="34"/>
                    </a:lnTo>
                    <a:lnTo>
                      <a:pt x="325" y="32"/>
                    </a:lnTo>
                    <a:lnTo>
                      <a:pt x="329" y="29"/>
                    </a:lnTo>
                    <a:lnTo>
                      <a:pt x="331" y="25"/>
                    </a:lnTo>
                    <a:lnTo>
                      <a:pt x="365" y="25"/>
                    </a:lnTo>
                    <a:lnTo>
                      <a:pt x="368" y="37"/>
                    </a:lnTo>
                    <a:lnTo>
                      <a:pt x="372" y="49"/>
                    </a:lnTo>
                    <a:lnTo>
                      <a:pt x="376" y="62"/>
                    </a:lnTo>
                    <a:lnTo>
                      <a:pt x="383" y="74"/>
                    </a:lnTo>
                    <a:lnTo>
                      <a:pt x="386" y="79"/>
                    </a:lnTo>
                    <a:lnTo>
                      <a:pt x="391" y="84"/>
                    </a:lnTo>
                    <a:lnTo>
                      <a:pt x="395" y="88"/>
                    </a:lnTo>
                    <a:lnTo>
                      <a:pt x="400" y="92"/>
                    </a:lnTo>
                    <a:lnTo>
                      <a:pt x="405" y="95"/>
                    </a:lnTo>
                    <a:lnTo>
                      <a:pt x="412" y="97"/>
                    </a:lnTo>
                    <a:lnTo>
                      <a:pt x="418" y="98"/>
                    </a:lnTo>
                    <a:lnTo>
                      <a:pt x="425" y="99"/>
                    </a:lnTo>
                    <a:lnTo>
                      <a:pt x="425" y="111"/>
                    </a:lnTo>
                    <a:lnTo>
                      <a:pt x="425" y="120"/>
                    </a:lnTo>
                    <a:lnTo>
                      <a:pt x="425" y="130"/>
                    </a:lnTo>
                    <a:lnTo>
                      <a:pt x="425" y="142"/>
                    </a:lnTo>
                    <a:lnTo>
                      <a:pt x="419" y="151"/>
                    </a:lnTo>
                    <a:lnTo>
                      <a:pt x="416" y="158"/>
                    </a:lnTo>
                    <a:lnTo>
                      <a:pt x="413" y="164"/>
                    </a:lnTo>
                    <a:lnTo>
                      <a:pt x="412" y="170"/>
                    </a:lnTo>
                    <a:lnTo>
                      <a:pt x="412" y="175"/>
                    </a:lnTo>
                    <a:lnTo>
                      <a:pt x="412" y="181"/>
                    </a:lnTo>
                    <a:lnTo>
                      <a:pt x="414" y="186"/>
                    </a:lnTo>
                    <a:lnTo>
                      <a:pt x="415" y="190"/>
                    </a:lnTo>
                    <a:lnTo>
                      <a:pt x="419" y="200"/>
                    </a:lnTo>
                    <a:lnTo>
                      <a:pt x="423" y="211"/>
                    </a:lnTo>
                    <a:lnTo>
                      <a:pt x="425" y="218"/>
                    </a:lnTo>
                    <a:lnTo>
                      <a:pt x="426" y="226"/>
                    </a:lnTo>
                    <a:lnTo>
                      <a:pt x="426" y="236"/>
                    </a:lnTo>
                    <a:lnTo>
                      <a:pt x="425" y="247"/>
                    </a:lnTo>
                    <a:lnTo>
                      <a:pt x="426" y="261"/>
                    </a:lnTo>
                    <a:lnTo>
                      <a:pt x="426" y="274"/>
                    </a:lnTo>
                    <a:lnTo>
                      <a:pt x="425" y="280"/>
                    </a:lnTo>
                    <a:lnTo>
                      <a:pt x="423" y="285"/>
                    </a:lnTo>
                    <a:lnTo>
                      <a:pt x="418" y="292"/>
                    </a:lnTo>
                    <a:lnTo>
                      <a:pt x="412" y="296"/>
                    </a:lnTo>
                    <a:lnTo>
                      <a:pt x="385" y="296"/>
                    </a:lnTo>
                    <a:lnTo>
                      <a:pt x="380" y="298"/>
                    </a:lnTo>
                    <a:lnTo>
                      <a:pt x="375" y="299"/>
                    </a:lnTo>
                    <a:lnTo>
                      <a:pt x="370" y="299"/>
                    </a:lnTo>
                    <a:lnTo>
                      <a:pt x="365" y="297"/>
                    </a:lnTo>
                    <a:lnTo>
                      <a:pt x="360" y="296"/>
                    </a:lnTo>
                    <a:lnTo>
                      <a:pt x="356" y="293"/>
                    </a:lnTo>
                    <a:lnTo>
                      <a:pt x="351" y="290"/>
                    </a:lnTo>
                    <a:lnTo>
                      <a:pt x="347" y="286"/>
                    </a:lnTo>
                    <a:lnTo>
                      <a:pt x="338" y="278"/>
                    </a:lnTo>
                    <a:lnTo>
                      <a:pt x="330" y="269"/>
                    </a:lnTo>
                    <a:lnTo>
                      <a:pt x="324" y="261"/>
                    </a:lnTo>
                    <a:lnTo>
                      <a:pt x="318" y="253"/>
                    </a:lnTo>
                    <a:lnTo>
                      <a:pt x="311" y="253"/>
                    </a:lnTo>
                    <a:lnTo>
                      <a:pt x="304" y="252"/>
                    </a:lnTo>
                    <a:lnTo>
                      <a:pt x="294" y="251"/>
                    </a:lnTo>
                    <a:lnTo>
                      <a:pt x="279" y="247"/>
                    </a:lnTo>
                    <a:lnTo>
                      <a:pt x="278" y="232"/>
                    </a:lnTo>
                    <a:lnTo>
                      <a:pt x="275" y="217"/>
                    </a:lnTo>
                    <a:lnTo>
                      <a:pt x="274" y="210"/>
                    </a:lnTo>
                    <a:lnTo>
                      <a:pt x="272" y="203"/>
                    </a:lnTo>
                    <a:lnTo>
                      <a:pt x="269" y="197"/>
                    </a:lnTo>
                    <a:lnTo>
                      <a:pt x="266" y="190"/>
                    </a:lnTo>
                    <a:lnTo>
                      <a:pt x="261" y="184"/>
                    </a:lnTo>
                    <a:lnTo>
                      <a:pt x="257" y="179"/>
                    </a:lnTo>
                    <a:lnTo>
                      <a:pt x="251" y="173"/>
                    </a:lnTo>
                    <a:lnTo>
                      <a:pt x="245" y="168"/>
                    </a:lnTo>
                    <a:lnTo>
                      <a:pt x="238" y="165"/>
                    </a:lnTo>
                    <a:lnTo>
                      <a:pt x="230" y="162"/>
                    </a:lnTo>
                    <a:lnTo>
                      <a:pt x="222" y="161"/>
                    </a:lnTo>
                    <a:lnTo>
                      <a:pt x="213" y="160"/>
                    </a:lnTo>
                    <a:lnTo>
                      <a:pt x="204" y="161"/>
                    </a:lnTo>
                    <a:lnTo>
                      <a:pt x="195" y="162"/>
                    </a:lnTo>
                    <a:lnTo>
                      <a:pt x="188" y="163"/>
                    </a:lnTo>
                    <a:lnTo>
                      <a:pt x="181" y="166"/>
                    </a:lnTo>
                    <a:lnTo>
                      <a:pt x="173" y="168"/>
                    </a:lnTo>
                    <a:lnTo>
                      <a:pt x="167" y="172"/>
                    </a:lnTo>
                    <a:lnTo>
                      <a:pt x="160" y="176"/>
                    </a:lnTo>
                    <a:lnTo>
                      <a:pt x="155" y="181"/>
                    </a:lnTo>
                    <a:lnTo>
                      <a:pt x="141" y="191"/>
                    </a:lnTo>
                    <a:lnTo>
                      <a:pt x="131" y="202"/>
                    </a:lnTo>
                    <a:lnTo>
                      <a:pt x="118" y="215"/>
                    </a:lnTo>
                    <a:lnTo>
                      <a:pt x="106" y="228"/>
                    </a:lnTo>
                    <a:lnTo>
                      <a:pt x="105" y="218"/>
                    </a:lnTo>
                    <a:lnTo>
                      <a:pt x="103" y="209"/>
                    </a:lnTo>
                    <a:lnTo>
                      <a:pt x="100" y="201"/>
                    </a:lnTo>
                    <a:lnTo>
                      <a:pt x="95" y="193"/>
                    </a:lnTo>
                    <a:lnTo>
                      <a:pt x="90" y="186"/>
                    </a:lnTo>
                    <a:lnTo>
                      <a:pt x="83" y="179"/>
                    </a:lnTo>
                    <a:lnTo>
                      <a:pt x="76" y="171"/>
                    </a:lnTo>
                    <a:lnTo>
                      <a:pt x="68" y="165"/>
                    </a:lnTo>
                    <a:lnTo>
                      <a:pt x="50" y="153"/>
                    </a:lnTo>
                    <a:lnTo>
                      <a:pt x="33" y="140"/>
                    </a:lnTo>
                    <a:lnTo>
                      <a:pt x="24" y="134"/>
                    </a:lnTo>
                    <a:lnTo>
                      <a:pt x="15" y="127"/>
                    </a:lnTo>
                    <a:lnTo>
                      <a:pt x="8" y="119"/>
                    </a:lnTo>
                    <a:lnTo>
                      <a:pt x="0" y="111"/>
                    </a:lnTo>
                    <a:lnTo>
                      <a:pt x="15" y="101"/>
                    </a:lnTo>
                    <a:lnTo>
                      <a:pt x="31" y="90"/>
                    </a:lnTo>
                    <a:lnTo>
                      <a:pt x="46" y="77"/>
                    </a:lnTo>
                    <a:lnTo>
                      <a:pt x="60" y="62"/>
                    </a:lnTo>
                    <a:lnTo>
                      <a:pt x="75" y="48"/>
                    </a:lnTo>
                    <a:lnTo>
                      <a:pt x="87" y="33"/>
                    </a:lnTo>
                    <a:lnTo>
                      <a:pt x="98" y="17"/>
                    </a:lnTo>
                    <a:lnTo>
                      <a:pt x="106" y="0"/>
                    </a:lnTo>
                    <a:lnTo>
                      <a:pt x="179" y="13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70" name="Freeform 464"/>
              <p:cNvSpPr>
                <a:spLocks/>
              </p:cNvSpPr>
              <p:nvPr/>
            </p:nvSpPr>
            <p:spPr bwMode="auto">
              <a:xfrm>
                <a:off x="4003368" y="2434286"/>
                <a:ext cx="455017" cy="575672"/>
              </a:xfrm>
              <a:custGeom>
                <a:avLst/>
                <a:gdLst>
                  <a:gd name="T0" fmla="*/ 38868557 w 1594"/>
                  <a:gd name="T1" fmla="*/ 12714423 h 1670"/>
                  <a:gd name="T2" fmla="*/ 39520253 w 1594"/>
                  <a:gd name="T3" fmla="*/ 21983087 h 1670"/>
                  <a:gd name="T4" fmla="*/ 47098541 w 1594"/>
                  <a:gd name="T5" fmla="*/ 34103568 h 1670"/>
                  <a:gd name="T6" fmla="*/ 57121190 w 1594"/>
                  <a:gd name="T7" fmla="*/ 54541992 h 1670"/>
                  <a:gd name="T8" fmla="*/ 64780833 w 1594"/>
                  <a:gd name="T9" fmla="*/ 59294905 h 1670"/>
                  <a:gd name="T10" fmla="*/ 71462504 w 1594"/>
                  <a:gd name="T11" fmla="*/ 58582037 h 1670"/>
                  <a:gd name="T12" fmla="*/ 75781169 w 1594"/>
                  <a:gd name="T13" fmla="*/ 63810311 h 1670"/>
                  <a:gd name="T14" fmla="*/ 89796777 w 1594"/>
                  <a:gd name="T15" fmla="*/ 67375341 h 1670"/>
                  <a:gd name="T16" fmla="*/ 91344805 w 1594"/>
                  <a:gd name="T17" fmla="*/ 54779500 h 1670"/>
                  <a:gd name="T18" fmla="*/ 96071102 w 1594"/>
                  <a:gd name="T19" fmla="*/ 64048164 h 1670"/>
                  <a:gd name="T20" fmla="*/ 101286099 w 1594"/>
                  <a:gd name="T21" fmla="*/ 66662128 h 1670"/>
                  <a:gd name="T22" fmla="*/ 105849115 w 1594"/>
                  <a:gd name="T23" fmla="*/ 59175979 h 1670"/>
                  <a:gd name="T24" fmla="*/ 114405090 w 1594"/>
                  <a:gd name="T25" fmla="*/ 48600505 h 1670"/>
                  <a:gd name="T26" fmla="*/ 126220403 w 1594"/>
                  <a:gd name="T27" fmla="*/ 50858036 h 1670"/>
                  <a:gd name="T28" fmla="*/ 128665049 w 1594"/>
                  <a:gd name="T29" fmla="*/ 59175979 h 1670"/>
                  <a:gd name="T30" fmla="*/ 122553719 w 1594"/>
                  <a:gd name="T31" fmla="*/ 64404598 h 1670"/>
                  <a:gd name="T32" fmla="*/ 121005405 w 1594"/>
                  <a:gd name="T33" fmla="*/ 80684050 h 1670"/>
                  <a:gd name="T34" fmla="*/ 116442390 w 1594"/>
                  <a:gd name="T35" fmla="*/ 83654449 h 1670"/>
                  <a:gd name="T36" fmla="*/ 114731081 w 1594"/>
                  <a:gd name="T37" fmla="*/ 96725650 h 1670"/>
                  <a:gd name="T38" fmla="*/ 107641779 w 1594"/>
                  <a:gd name="T39" fmla="*/ 89595935 h 1670"/>
                  <a:gd name="T40" fmla="*/ 107804774 w 1594"/>
                  <a:gd name="T41" fmla="*/ 82941581 h 1670"/>
                  <a:gd name="T42" fmla="*/ 99819426 w 1594"/>
                  <a:gd name="T43" fmla="*/ 75811866 h 1670"/>
                  <a:gd name="T44" fmla="*/ 96722798 w 1594"/>
                  <a:gd name="T45" fmla="*/ 69870724 h 1670"/>
                  <a:gd name="T46" fmla="*/ 92159783 w 1594"/>
                  <a:gd name="T47" fmla="*/ 68325717 h 1670"/>
                  <a:gd name="T48" fmla="*/ 91833792 w 1594"/>
                  <a:gd name="T49" fmla="*/ 74267203 h 1670"/>
                  <a:gd name="T50" fmla="*/ 91018815 w 1594"/>
                  <a:gd name="T51" fmla="*/ 81159411 h 1670"/>
                  <a:gd name="T52" fmla="*/ 94522788 w 1594"/>
                  <a:gd name="T53" fmla="*/ 87338405 h 1670"/>
                  <a:gd name="T54" fmla="*/ 93626456 w 1594"/>
                  <a:gd name="T55" fmla="*/ 100171754 h 1670"/>
                  <a:gd name="T56" fmla="*/ 87596482 w 1594"/>
                  <a:gd name="T57" fmla="*/ 102667137 h 1670"/>
                  <a:gd name="T58" fmla="*/ 85477827 w 1594"/>
                  <a:gd name="T59" fmla="*/ 111341514 h 1670"/>
                  <a:gd name="T60" fmla="*/ 77736828 w 1594"/>
                  <a:gd name="T61" fmla="*/ 118946245 h 1670"/>
                  <a:gd name="T62" fmla="*/ 74314495 w 1594"/>
                  <a:gd name="T63" fmla="*/ 124768805 h 1670"/>
                  <a:gd name="T64" fmla="*/ 63558510 w 1594"/>
                  <a:gd name="T65" fmla="*/ 141167184 h 1670"/>
                  <a:gd name="T66" fmla="*/ 58913854 w 1594"/>
                  <a:gd name="T67" fmla="*/ 146514384 h 1670"/>
                  <a:gd name="T68" fmla="*/ 60624878 w 1594"/>
                  <a:gd name="T69" fmla="*/ 159704167 h 1670"/>
                  <a:gd name="T70" fmla="*/ 58017522 w 1594"/>
                  <a:gd name="T71" fmla="*/ 171705722 h 1670"/>
                  <a:gd name="T72" fmla="*/ 58832214 w 1594"/>
                  <a:gd name="T73" fmla="*/ 181093312 h 1670"/>
                  <a:gd name="T74" fmla="*/ 56469208 w 1594"/>
                  <a:gd name="T75" fmla="*/ 187272306 h 1670"/>
                  <a:gd name="T76" fmla="*/ 48483574 w 1594"/>
                  <a:gd name="T77" fmla="*/ 197610272 h 1670"/>
                  <a:gd name="T78" fmla="*/ 42046254 w 1594"/>
                  <a:gd name="T79" fmla="*/ 181687254 h 1670"/>
                  <a:gd name="T80" fmla="*/ 34142261 w 1594"/>
                  <a:gd name="T81" fmla="*/ 158515939 h 1670"/>
                  <a:gd name="T82" fmla="*/ 24526958 w 1594"/>
                  <a:gd name="T83" fmla="*/ 132373880 h 1670"/>
                  <a:gd name="T84" fmla="*/ 21104625 w 1594"/>
                  <a:gd name="T85" fmla="*/ 102310703 h 1670"/>
                  <a:gd name="T86" fmla="*/ 18741619 w 1594"/>
                  <a:gd name="T87" fmla="*/ 96725650 h 1670"/>
                  <a:gd name="T88" fmla="*/ 13363627 w 1594"/>
                  <a:gd name="T89" fmla="*/ 106944690 h 1670"/>
                  <a:gd name="T90" fmla="*/ 7333652 w 1594"/>
                  <a:gd name="T91" fmla="*/ 104092873 h 1670"/>
                  <a:gd name="T92" fmla="*/ 4155670 w 1594"/>
                  <a:gd name="T93" fmla="*/ 94824554 h 1670"/>
                  <a:gd name="T94" fmla="*/ 2444646 w 1594"/>
                  <a:gd name="T95" fmla="*/ 91615958 h 1670"/>
                  <a:gd name="T96" fmla="*/ 2607641 w 1594"/>
                  <a:gd name="T97" fmla="*/ 84129809 h 1670"/>
                  <a:gd name="T98" fmla="*/ 12956281 w 1594"/>
                  <a:gd name="T99" fmla="*/ 78307249 h 1670"/>
                  <a:gd name="T100" fmla="*/ 7496648 w 1594"/>
                  <a:gd name="T101" fmla="*/ 67612849 h 1670"/>
                  <a:gd name="T102" fmla="*/ 4807651 w 1594"/>
                  <a:gd name="T103" fmla="*/ 59413832 h 1670"/>
                  <a:gd name="T104" fmla="*/ 13200631 w 1594"/>
                  <a:gd name="T105" fmla="*/ 54541992 h 1670"/>
                  <a:gd name="T106" fmla="*/ 22000957 w 1594"/>
                  <a:gd name="T107" fmla="*/ 34935362 h 1670"/>
                  <a:gd name="T108" fmla="*/ 22326948 w 1594"/>
                  <a:gd name="T109" fmla="*/ 27330287 h 1670"/>
                  <a:gd name="T110" fmla="*/ 18497269 w 1594"/>
                  <a:gd name="T111" fmla="*/ 16873394 h 1670"/>
                  <a:gd name="T112" fmla="*/ 26238267 w 1594"/>
                  <a:gd name="T113" fmla="*/ 6416847 h 16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594" h="1670">
                    <a:moveTo>
                      <a:pt x="385" y="0"/>
                    </a:moveTo>
                    <a:lnTo>
                      <a:pt x="400" y="16"/>
                    </a:lnTo>
                    <a:lnTo>
                      <a:pt x="415" y="33"/>
                    </a:lnTo>
                    <a:lnTo>
                      <a:pt x="427" y="48"/>
                    </a:lnTo>
                    <a:lnTo>
                      <a:pt x="437" y="63"/>
                    </a:lnTo>
                    <a:lnTo>
                      <a:pt x="448" y="76"/>
                    </a:lnTo>
                    <a:lnTo>
                      <a:pt x="459" y="90"/>
                    </a:lnTo>
                    <a:lnTo>
                      <a:pt x="464" y="96"/>
                    </a:lnTo>
                    <a:lnTo>
                      <a:pt x="471" y="101"/>
                    </a:lnTo>
                    <a:lnTo>
                      <a:pt x="477" y="107"/>
                    </a:lnTo>
                    <a:lnTo>
                      <a:pt x="485" y="111"/>
                    </a:lnTo>
                    <a:lnTo>
                      <a:pt x="492" y="118"/>
                    </a:lnTo>
                    <a:lnTo>
                      <a:pt x="499" y="126"/>
                    </a:lnTo>
                    <a:lnTo>
                      <a:pt x="506" y="134"/>
                    </a:lnTo>
                    <a:lnTo>
                      <a:pt x="512" y="144"/>
                    </a:lnTo>
                    <a:lnTo>
                      <a:pt x="519" y="153"/>
                    </a:lnTo>
                    <a:lnTo>
                      <a:pt x="523" y="163"/>
                    </a:lnTo>
                    <a:lnTo>
                      <a:pt x="528" y="174"/>
                    </a:lnTo>
                    <a:lnTo>
                      <a:pt x="531" y="185"/>
                    </a:lnTo>
                    <a:lnTo>
                      <a:pt x="485" y="185"/>
                    </a:lnTo>
                    <a:lnTo>
                      <a:pt x="485" y="216"/>
                    </a:lnTo>
                    <a:lnTo>
                      <a:pt x="490" y="229"/>
                    </a:lnTo>
                    <a:lnTo>
                      <a:pt x="497" y="240"/>
                    </a:lnTo>
                    <a:lnTo>
                      <a:pt x="505" y="250"/>
                    </a:lnTo>
                    <a:lnTo>
                      <a:pt x="514" y="257"/>
                    </a:lnTo>
                    <a:lnTo>
                      <a:pt x="523" y="264"/>
                    </a:lnTo>
                    <a:lnTo>
                      <a:pt x="534" y="269"/>
                    </a:lnTo>
                    <a:lnTo>
                      <a:pt x="544" y="274"/>
                    </a:lnTo>
                    <a:lnTo>
                      <a:pt x="556" y="278"/>
                    </a:lnTo>
                    <a:lnTo>
                      <a:pt x="578" y="287"/>
                    </a:lnTo>
                    <a:lnTo>
                      <a:pt x="600" y="296"/>
                    </a:lnTo>
                    <a:lnTo>
                      <a:pt x="610" y="302"/>
                    </a:lnTo>
                    <a:lnTo>
                      <a:pt x="620" y="310"/>
                    </a:lnTo>
                    <a:lnTo>
                      <a:pt x="629" y="318"/>
                    </a:lnTo>
                    <a:lnTo>
                      <a:pt x="638" y="327"/>
                    </a:lnTo>
                    <a:lnTo>
                      <a:pt x="631" y="420"/>
                    </a:lnTo>
                    <a:lnTo>
                      <a:pt x="643" y="429"/>
                    </a:lnTo>
                    <a:lnTo>
                      <a:pt x="660" y="440"/>
                    </a:lnTo>
                    <a:lnTo>
                      <a:pt x="679" y="450"/>
                    </a:lnTo>
                    <a:lnTo>
                      <a:pt x="701" y="459"/>
                    </a:lnTo>
                    <a:lnTo>
                      <a:pt x="723" y="468"/>
                    </a:lnTo>
                    <a:lnTo>
                      <a:pt x="744" y="475"/>
                    </a:lnTo>
                    <a:lnTo>
                      <a:pt x="753" y="478"/>
                    </a:lnTo>
                    <a:lnTo>
                      <a:pt x="762" y="480"/>
                    </a:lnTo>
                    <a:lnTo>
                      <a:pt x="770" y="481"/>
                    </a:lnTo>
                    <a:lnTo>
                      <a:pt x="777" y="481"/>
                    </a:lnTo>
                    <a:lnTo>
                      <a:pt x="779" y="488"/>
                    </a:lnTo>
                    <a:lnTo>
                      <a:pt x="784" y="494"/>
                    </a:lnTo>
                    <a:lnTo>
                      <a:pt x="789" y="497"/>
                    </a:lnTo>
                    <a:lnTo>
                      <a:pt x="795" y="499"/>
                    </a:lnTo>
                    <a:lnTo>
                      <a:pt x="800" y="501"/>
                    </a:lnTo>
                    <a:lnTo>
                      <a:pt x="807" y="501"/>
                    </a:lnTo>
                    <a:lnTo>
                      <a:pt x="814" y="500"/>
                    </a:lnTo>
                    <a:lnTo>
                      <a:pt x="822" y="499"/>
                    </a:lnTo>
                    <a:lnTo>
                      <a:pt x="836" y="496"/>
                    </a:lnTo>
                    <a:lnTo>
                      <a:pt x="852" y="492"/>
                    </a:lnTo>
                    <a:lnTo>
                      <a:pt x="858" y="492"/>
                    </a:lnTo>
                    <a:lnTo>
                      <a:pt x="865" y="491"/>
                    </a:lnTo>
                    <a:lnTo>
                      <a:pt x="871" y="492"/>
                    </a:lnTo>
                    <a:lnTo>
                      <a:pt x="877" y="493"/>
                    </a:lnTo>
                    <a:lnTo>
                      <a:pt x="886" y="499"/>
                    </a:lnTo>
                    <a:lnTo>
                      <a:pt x="892" y="504"/>
                    </a:lnTo>
                    <a:lnTo>
                      <a:pt x="898" y="511"/>
                    </a:lnTo>
                    <a:lnTo>
                      <a:pt x="903" y="517"/>
                    </a:lnTo>
                    <a:lnTo>
                      <a:pt x="908" y="523"/>
                    </a:lnTo>
                    <a:lnTo>
                      <a:pt x="914" y="529"/>
                    </a:lnTo>
                    <a:lnTo>
                      <a:pt x="918" y="532"/>
                    </a:lnTo>
                    <a:lnTo>
                      <a:pt x="921" y="534"/>
                    </a:lnTo>
                    <a:lnTo>
                      <a:pt x="925" y="536"/>
                    </a:lnTo>
                    <a:lnTo>
                      <a:pt x="930" y="537"/>
                    </a:lnTo>
                    <a:lnTo>
                      <a:pt x="946" y="540"/>
                    </a:lnTo>
                    <a:lnTo>
                      <a:pt x="968" y="546"/>
                    </a:lnTo>
                    <a:lnTo>
                      <a:pt x="993" y="552"/>
                    </a:lnTo>
                    <a:lnTo>
                      <a:pt x="1021" y="559"/>
                    </a:lnTo>
                    <a:lnTo>
                      <a:pt x="1047" y="564"/>
                    </a:lnTo>
                    <a:lnTo>
                      <a:pt x="1071" y="568"/>
                    </a:lnTo>
                    <a:lnTo>
                      <a:pt x="1082" y="569"/>
                    </a:lnTo>
                    <a:lnTo>
                      <a:pt x="1090" y="570"/>
                    </a:lnTo>
                    <a:lnTo>
                      <a:pt x="1098" y="569"/>
                    </a:lnTo>
                    <a:lnTo>
                      <a:pt x="1102" y="567"/>
                    </a:lnTo>
                    <a:lnTo>
                      <a:pt x="1098" y="560"/>
                    </a:lnTo>
                    <a:lnTo>
                      <a:pt x="1093" y="552"/>
                    </a:lnTo>
                    <a:lnTo>
                      <a:pt x="1090" y="544"/>
                    </a:lnTo>
                    <a:lnTo>
                      <a:pt x="1088" y="535"/>
                    </a:lnTo>
                    <a:lnTo>
                      <a:pt x="1083" y="520"/>
                    </a:lnTo>
                    <a:lnTo>
                      <a:pt x="1082" y="512"/>
                    </a:lnTo>
                    <a:lnTo>
                      <a:pt x="1082" y="481"/>
                    </a:lnTo>
                    <a:lnTo>
                      <a:pt x="1082" y="450"/>
                    </a:lnTo>
                    <a:lnTo>
                      <a:pt x="1115" y="450"/>
                    </a:lnTo>
                    <a:lnTo>
                      <a:pt x="1121" y="461"/>
                    </a:lnTo>
                    <a:lnTo>
                      <a:pt x="1125" y="468"/>
                    </a:lnTo>
                    <a:lnTo>
                      <a:pt x="1131" y="474"/>
                    </a:lnTo>
                    <a:lnTo>
                      <a:pt x="1136" y="481"/>
                    </a:lnTo>
                    <a:lnTo>
                      <a:pt x="1135" y="497"/>
                    </a:lnTo>
                    <a:lnTo>
                      <a:pt x="1132" y="507"/>
                    </a:lnTo>
                    <a:lnTo>
                      <a:pt x="1130" y="515"/>
                    </a:lnTo>
                    <a:lnTo>
                      <a:pt x="1128" y="524"/>
                    </a:lnTo>
                    <a:lnTo>
                      <a:pt x="1149" y="530"/>
                    </a:lnTo>
                    <a:lnTo>
                      <a:pt x="1169" y="536"/>
                    </a:lnTo>
                    <a:lnTo>
                      <a:pt x="1179" y="539"/>
                    </a:lnTo>
                    <a:lnTo>
                      <a:pt x="1189" y="541"/>
                    </a:lnTo>
                    <a:lnTo>
                      <a:pt x="1199" y="542"/>
                    </a:lnTo>
                    <a:lnTo>
                      <a:pt x="1209" y="543"/>
                    </a:lnTo>
                    <a:lnTo>
                      <a:pt x="1210" y="547"/>
                    </a:lnTo>
                    <a:lnTo>
                      <a:pt x="1212" y="551"/>
                    </a:lnTo>
                    <a:lnTo>
                      <a:pt x="1215" y="554"/>
                    </a:lnTo>
                    <a:lnTo>
                      <a:pt x="1220" y="557"/>
                    </a:lnTo>
                    <a:lnTo>
                      <a:pt x="1228" y="560"/>
                    </a:lnTo>
                    <a:lnTo>
                      <a:pt x="1235" y="561"/>
                    </a:lnTo>
                    <a:lnTo>
                      <a:pt x="1243" y="561"/>
                    </a:lnTo>
                    <a:lnTo>
                      <a:pt x="1249" y="559"/>
                    </a:lnTo>
                    <a:lnTo>
                      <a:pt x="1256" y="556"/>
                    </a:lnTo>
                    <a:lnTo>
                      <a:pt x="1261" y="553"/>
                    </a:lnTo>
                    <a:lnTo>
                      <a:pt x="1267" y="549"/>
                    </a:lnTo>
                    <a:lnTo>
                      <a:pt x="1272" y="544"/>
                    </a:lnTo>
                    <a:lnTo>
                      <a:pt x="1277" y="539"/>
                    </a:lnTo>
                    <a:lnTo>
                      <a:pt x="1281" y="534"/>
                    </a:lnTo>
                    <a:lnTo>
                      <a:pt x="1289" y="521"/>
                    </a:lnTo>
                    <a:lnTo>
                      <a:pt x="1294" y="509"/>
                    </a:lnTo>
                    <a:lnTo>
                      <a:pt x="1299" y="498"/>
                    </a:lnTo>
                    <a:lnTo>
                      <a:pt x="1302" y="487"/>
                    </a:lnTo>
                    <a:lnTo>
                      <a:pt x="1312" y="476"/>
                    </a:lnTo>
                    <a:lnTo>
                      <a:pt x="1322" y="465"/>
                    </a:lnTo>
                    <a:lnTo>
                      <a:pt x="1333" y="456"/>
                    </a:lnTo>
                    <a:lnTo>
                      <a:pt x="1344" y="446"/>
                    </a:lnTo>
                    <a:lnTo>
                      <a:pt x="1356" y="438"/>
                    </a:lnTo>
                    <a:lnTo>
                      <a:pt x="1367" y="430"/>
                    </a:lnTo>
                    <a:lnTo>
                      <a:pt x="1379" y="423"/>
                    </a:lnTo>
                    <a:lnTo>
                      <a:pt x="1391" y="416"/>
                    </a:lnTo>
                    <a:lnTo>
                      <a:pt x="1404" y="409"/>
                    </a:lnTo>
                    <a:lnTo>
                      <a:pt x="1417" y="403"/>
                    </a:lnTo>
                    <a:lnTo>
                      <a:pt x="1430" y="398"/>
                    </a:lnTo>
                    <a:lnTo>
                      <a:pt x="1444" y="393"/>
                    </a:lnTo>
                    <a:lnTo>
                      <a:pt x="1472" y="384"/>
                    </a:lnTo>
                    <a:lnTo>
                      <a:pt x="1501" y="377"/>
                    </a:lnTo>
                    <a:lnTo>
                      <a:pt x="1507" y="385"/>
                    </a:lnTo>
                    <a:lnTo>
                      <a:pt x="1515" y="395"/>
                    </a:lnTo>
                    <a:lnTo>
                      <a:pt x="1526" y="406"/>
                    </a:lnTo>
                    <a:lnTo>
                      <a:pt x="1537" y="418"/>
                    </a:lnTo>
                    <a:lnTo>
                      <a:pt x="1549" y="428"/>
                    </a:lnTo>
                    <a:lnTo>
                      <a:pt x="1562" y="436"/>
                    </a:lnTo>
                    <a:lnTo>
                      <a:pt x="1568" y="440"/>
                    </a:lnTo>
                    <a:lnTo>
                      <a:pt x="1574" y="442"/>
                    </a:lnTo>
                    <a:lnTo>
                      <a:pt x="1581" y="444"/>
                    </a:lnTo>
                    <a:lnTo>
                      <a:pt x="1587" y="444"/>
                    </a:lnTo>
                    <a:lnTo>
                      <a:pt x="1594" y="432"/>
                    </a:lnTo>
                    <a:lnTo>
                      <a:pt x="1590" y="453"/>
                    </a:lnTo>
                    <a:lnTo>
                      <a:pt x="1585" y="477"/>
                    </a:lnTo>
                    <a:lnTo>
                      <a:pt x="1583" y="488"/>
                    </a:lnTo>
                    <a:lnTo>
                      <a:pt x="1579" y="498"/>
                    </a:lnTo>
                    <a:lnTo>
                      <a:pt x="1576" y="502"/>
                    </a:lnTo>
                    <a:lnTo>
                      <a:pt x="1574" y="506"/>
                    </a:lnTo>
                    <a:lnTo>
                      <a:pt x="1571" y="509"/>
                    </a:lnTo>
                    <a:lnTo>
                      <a:pt x="1568" y="512"/>
                    </a:lnTo>
                    <a:lnTo>
                      <a:pt x="1554" y="515"/>
                    </a:lnTo>
                    <a:lnTo>
                      <a:pt x="1531" y="523"/>
                    </a:lnTo>
                    <a:lnTo>
                      <a:pt x="1520" y="530"/>
                    </a:lnTo>
                    <a:lnTo>
                      <a:pt x="1511" y="536"/>
                    </a:lnTo>
                    <a:lnTo>
                      <a:pt x="1506" y="539"/>
                    </a:lnTo>
                    <a:lnTo>
                      <a:pt x="1504" y="542"/>
                    </a:lnTo>
                    <a:lnTo>
                      <a:pt x="1502" y="546"/>
                    </a:lnTo>
                    <a:lnTo>
                      <a:pt x="1501" y="549"/>
                    </a:lnTo>
                    <a:lnTo>
                      <a:pt x="1502" y="584"/>
                    </a:lnTo>
                    <a:lnTo>
                      <a:pt x="1501" y="624"/>
                    </a:lnTo>
                    <a:lnTo>
                      <a:pt x="1498" y="634"/>
                    </a:lnTo>
                    <a:lnTo>
                      <a:pt x="1497" y="645"/>
                    </a:lnTo>
                    <a:lnTo>
                      <a:pt x="1495" y="654"/>
                    </a:lnTo>
                    <a:lnTo>
                      <a:pt x="1493" y="663"/>
                    </a:lnTo>
                    <a:lnTo>
                      <a:pt x="1490" y="671"/>
                    </a:lnTo>
                    <a:lnTo>
                      <a:pt x="1485" y="679"/>
                    </a:lnTo>
                    <a:lnTo>
                      <a:pt x="1480" y="685"/>
                    </a:lnTo>
                    <a:lnTo>
                      <a:pt x="1474" y="690"/>
                    </a:lnTo>
                    <a:lnTo>
                      <a:pt x="1471" y="693"/>
                    </a:lnTo>
                    <a:lnTo>
                      <a:pt x="1464" y="694"/>
                    </a:lnTo>
                    <a:lnTo>
                      <a:pt x="1457" y="695"/>
                    </a:lnTo>
                    <a:lnTo>
                      <a:pt x="1449" y="696"/>
                    </a:lnTo>
                    <a:lnTo>
                      <a:pt x="1441" y="697"/>
                    </a:lnTo>
                    <a:lnTo>
                      <a:pt x="1434" y="700"/>
                    </a:lnTo>
                    <a:lnTo>
                      <a:pt x="1431" y="701"/>
                    </a:lnTo>
                    <a:lnTo>
                      <a:pt x="1429" y="704"/>
                    </a:lnTo>
                    <a:lnTo>
                      <a:pt x="1428" y="706"/>
                    </a:lnTo>
                    <a:lnTo>
                      <a:pt x="1428" y="709"/>
                    </a:lnTo>
                    <a:lnTo>
                      <a:pt x="1427" y="721"/>
                    </a:lnTo>
                    <a:lnTo>
                      <a:pt x="1427" y="735"/>
                    </a:lnTo>
                    <a:lnTo>
                      <a:pt x="1425" y="750"/>
                    </a:lnTo>
                    <a:lnTo>
                      <a:pt x="1423" y="764"/>
                    </a:lnTo>
                    <a:lnTo>
                      <a:pt x="1420" y="778"/>
                    </a:lnTo>
                    <a:lnTo>
                      <a:pt x="1417" y="791"/>
                    </a:lnTo>
                    <a:lnTo>
                      <a:pt x="1413" y="803"/>
                    </a:lnTo>
                    <a:lnTo>
                      <a:pt x="1408" y="814"/>
                    </a:lnTo>
                    <a:lnTo>
                      <a:pt x="1361" y="733"/>
                    </a:lnTo>
                    <a:lnTo>
                      <a:pt x="1359" y="737"/>
                    </a:lnTo>
                    <a:lnTo>
                      <a:pt x="1354" y="746"/>
                    </a:lnTo>
                    <a:lnTo>
                      <a:pt x="1349" y="751"/>
                    </a:lnTo>
                    <a:lnTo>
                      <a:pt x="1345" y="755"/>
                    </a:lnTo>
                    <a:lnTo>
                      <a:pt x="1340" y="758"/>
                    </a:lnTo>
                    <a:lnTo>
                      <a:pt x="1335" y="759"/>
                    </a:lnTo>
                    <a:lnTo>
                      <a:pt x="1329" y="758"/>
                    </a:lnTo>
                    <a:lnTo>
                      <a:pt x="1325" y="757"/>
                    </a:lnTo>
                    <a:lnTo>
                      <a:pt x="1321" y="754"/>
                    </a:lnTo>
                    <a:lnTo>
                      <a:pt x="1316" y="751"/>
                    </a:lnTo>
                    <a:lnTo>
                      <a:pt x="1313" y="746"/>
                    </a:lnTo>
                    <a:lnTo>
                      <a:pt x="1311" y="742"/>
                    </a:lnTo>
                    <a:lnTo>
                      <a:pt x="1308" y="738"/>
                    </a:lnTo>
                    <a:lnTo>
                      <a:pt x="1308" y="733"/>
                    </a:lnTo>
                    <a:lnTo>
                      <a:pt x="1308" y="727"/>
                    </a:lnTo>
                    <a:lnTo>
                      <a:pt x="1311" y="721"/>
                    </a:lnTo>
                    <a:lnTo>
                      <a:pt x="1313" y="715"/>
                    </a:lnTo>
                    <a:lnTo>
                      <a:pt x="1315" y="709"/>
                    </a:lnTo>
                    <a:lnTo>
                      <a:pt x="1323" y="698"/>
                    </a:lnTo>
                    <a:lnTo>
                      <a:pt x="1332" y="687"/>
                    </a:lnTo>
                    <a:lnTo>
                      <a:pt x="1340" y="677"/>
                    </a:lnTo>
                    <a:lnTo>
                      <a:pt x="1348" y="666"/>
                    </a:lnTo>
                    <a:lnTo>
                      <a:pt x="1350" y="660"/>
                    </a:lnTo>
                    <a:lnTo>
                      <a:pt x="1352" y="655"/>
                    </a:lnTo>
                    <a:lnTo>
                      <a:pt x="1355" y="648"/>
                    </a:lnTo>
                    <a:lnTo>
                      <a:pt x="1355" y="642"/>
                    </a:lnTo>
                    <a:lnTo>
                      <a:pt x="1235" y="642"/>
                    </a:lnTo>
                    <a:lnTo>
                      <a:pt x="1231" y="641"/>
                    </a:lnTo>
                    <a:lnTo>
                      <a:pt x="1225" y="638"/>
                    </a:lnTo>
                    <a:lnTo>
                      <a:pt x="1221" y="632"/>
                    </a:lnTo>
                    <a:lnTo>
                      <a:pt x="1217" y="626"/>
                    </a:lnTo>
                    <a:lnTo>
                      <a:pt x="1214" y="618"/>
                    </a:lnTo>
                    <a:lnTo>
                      <a:pt x="1211" y="610"/>
                    </a:lnTo>
                    <a:lnTo>
                      <a:pt x="1210" y="601"/>
                    </a:lnTo>
                    <a:lnTo>
                      <a:pt x="1209" y="592"/>
                    </a:lnTo>
                    <a:lnTo>
                      <a:pt x="1203" y="592"/>
                    </a:lnTo>
                    <a:lnTo>
                      <a:pt x="1198" y="591"/>
                    </a:lnTo>
                    <a:lnTo>
                      <a:pt x="1192" y="590"/>
                    </a:lnTo>
                    <a:lnTo>
                      <a:pt x="1187" y="588"/>
                    </a:lnTo>
                    <a:lnTo>
                      <a:pt x="1182" y="585"/>
                    </a:lnTo>
                    <a:lnTo>
                      <a:pt x="1179" y="582"/>
                    </a:lnTo>
                    <a:lnTo>
                      <a:pt x="1177" y="577"/>
                    </a:lnTo>
                    <a:lnTo>
                      <a:pt x="1176" y="573"/>
                    </a:lnTo>
                    <a:lnTo>
                      <a:pt x="1167" y="573"/>
                    </a:lnTo>
                    <a:lnTo>
                      <a:pt x="1159" y="573"/>
                    </a:lnTo>
                    <a:lnTo>
                      <a:pt x="1151" y="573"/>
                    </a:lnTo>
                    <a:lnTo>
                      <a:pt x="1143" y="573"/>
                    </a:lnTo>
                    <a:lnTo>
                      <a:pt x="1136" y="574"/>
                    </a:lnTo>
                    <a:lnTo>
                      <a:pt x="1131" y="575"/>
                    </a:lnTo>
                    <a:lnTo>
                      <a:pt x="1124" y="578"/>
                    </a:lnTo>
                    <a:lnTo>
                      <a:pt x="1117" y="582"/>
                    </a:lnTo>
                    <a:lnTo>
                      <a:pt x="1112" y="587"/>
                    </a:lnTo>
                    <a:lnTo>
                      <a:pt x="1106" y="592"/>
                    </a:lnTo>
                    <a:lnTo>
                      <a:pt x="1103" y="598"/>
                    </a:lnTo>
                    <a:lnTo>
                      <a:pt x="1102" y="604"/>
                    </a:lnTo>
                    <a:lnTo>
                      <a:pt x="1104" y="608"/>
                    </a:lnTo>
                    <a:lnTo>
                      <a:pt x="1110" y="613"/>
                    </a:lnTo>
                    <a:lnTo>
                      <a:pt x="1117" y="619"/>
                    </a:lnTo>
                    <a:lnTo>
                      <a:pt x="1127" y="625"/>
                    </a:lnTo>
                    <a:lnTo>
                      <a:pt x="1137" y="631"/>
                    </a:lnTo>
                    <a:lnTo>
                      <a:pt x="1147" y="636"/>
                    </a:lnTo>
                    <a:lnTo>
                      <a:pt x="1156" y="640"/>
                    </a:lnTo>
                    <a:lnTo>
                      <a:pt x="1162" y="642"/>
                    </a:lnTo>
                    <a:lnTo>
                      <a:pt x="1149" y="652"/>
                    </a:lnTo>
                    <a:lnTo>
                      <a:pt x="1134" y="664"/>
                    </a:lnTo>
                    <a:lnTo>
                      <a:pt x="1127" y="670"/>
                    </a:lnTo>
                    <a:lnTo>
                      <a:pt x="1121" y="677"/>
                    </a:lnTo>
                    <a:lnTo>
                      <a:pt x="1119" y="680"/>
                    </a:lnTo>
                    <a:lnTo>
                      <a:pt x="1117" y="683"/>
                    </a:lnTo>
                    <a:lnTo>
                      <a:pt x="1116" y="687"/>
                    </a:lnTo>
                    <a:lnTo>
                      <a:pt x="1115" y="690"/>
                    </a:lnTo>
                    <a:lnTo>
                      <a:pt x="1116" y="695"/>
                    </a:lnTo>
                    <a:lnTo>
                      <a:pt x="1117" y="698"/>
                    </a:lnTo>
                    <a:lnTo>
                      <a:pt x="1120" y="702"/>
                    </a:lnTo>
                    <a:lnTo>
                      <a:pt x="1122" y="706"/>
                    </a:lnTo>
                    <a:lnTo>
                      <a:pt x="1130" y="714"/>
                    </a:lnTo>
                    <a:lnTo>
                      <a:pt x="1139" y="722"/>
                    </a:lnTo>
                    <a:lnTo>
                      <a:pt x="1149" y="729"/>
                    </a:lnTo>
                    <a:lnTo>
                      <a:pt x="1160" y="735"/>
                    </a:lnTo>
                    <a:lnTo>
                      <a:pt x="1166" y="737"/>
                    </a:lnTo>
                    <a:lnTo>
                      <a:pt x="1171" y="738"/>
                    </a:lnTo>
                    <a:lnTo>
                      <a:pt x="1177" y="739"/>
                    </a:lnTo>
                    <a:lnTo>
                      <a:pt x="1182" y="740"/>
                    </a:lnTo>
                    <a:lnTo>
                      <a:pt x="1209" y="844"/>
                    </a:lnTo>
                    <a:lnTo>
                      <a:pt x="1194" y="844"/>
                    </a:lnTo>
                    <a:lnTo>
                      <a:pt x="1180" y="844"/>
                    </a:lnTo>
                    <a:lnTo>
                      <a:pt x="1167" y="844"/>
                    </a:lnTo>
                    <a:lnTo>
                      <a:pt x="1156" y="844"/>
                    </a:lnTo>
                    <a:lnTo>
                      <a:pt x="1149" y="843"/>
                    </a:lnTo>
                    <a:lnTo>
                      <a:pt x="1142" y="838"/>
                    </a:lnTo>
                    <a:lnTo>
                      <a:pt x="1137" y="836"/>
                    </a:lnTo>
                    <a:lnTo>
                      <a:pt x="1132" y="834"/>
                    </a:lnTo>
                    <a:lnTo>
                      <a:pt x="1127" y="833"/>
                    </a:lnTo>
                    <a:lnTo>
                      <a:pt x="1122" y="832"/>
                    </a:lnTo>
                    <a:lnTo>
                      <a:pt x="1117" y="834"/>
                    </a:lnTo>
                    <a:lnTo>
                      <a:pt x="1109" y="839"/>
                    </a:lnTo>
                    <a:lnTo>
                      <a:pt x="1099" y="846"/>
                    </a:lnTo>
                    <a:lnTo>
                      <a:pt x="1087" y="854"/>
                    </a:lnTo>
                    <a:lnTo>
                      <a:pt x="1075" y="864"/>
                    </a:lnTo>
                    <a:lnTo>
                      <a:pt x="1065" y="872"/>
                    </a:lnTo>
                    <a:lnTo>
                      <a:pt x="1058" y="878"/>
                    </a:lnTo>
                    <a:lnTo>
                      <a:pt x="1056" y="882"/>
                    </a:lnTo>
                    <a:lnTo>
                      <a:pt x="1076" y="894"/>
                    </a:lnTo>
                    <a:lnTo>
                      <a:pt x="1075" y="900"/>
                    </a:lnTo>
                    <a:lnTo>
                      <a:pt x="1072" y="907"/>
                    </a:lnTo>
                    <a:lnTo>
                      <a:pt x="1069" y="912"/>
                    </a:lnTo>
                    <a:lnTo>
                      <a:pt x="1066" y="919"/>
                    </a:lnTo>
                    <a:lnTo>
                      <a:pt x="1058" y="928"/>
                    </a:lnTo>
                    <a:lnTo>
                      <a:pt x="1049" y="937"/>
                    </a:lnTo>
                    <a:lnTo>
                      <a:pt x="1039" y="945"/>
                    </a:lnTo>
                    <a:lnTo>
                      <a:pt x="1027" y="952"/>
                    </a:lnTo>
                    <a:lnTo>
                      <a:pt x="1016" y="958"/>
                    </a:lnTo>
                    <a:lnTo>
                      <a:pt x="1004" y="964"/>
                    </a:lnTo>
                    <a:lnTo>
                      <a:pt x="992" y="972"/>
                    </a:lnTo>
                    <a:lnTo>
                      <a:pt x="981" y="978"/>
                    </a:lnTo>
                    <a:lnTo>
                      <a:pt x="971" y="985"/>
                    </a:lnTo>
                    <a:lnTo>
                      <a:pt x="962" y="993"/>
                    </a:lnTo>
                    <a:lnTo>
                      <a:pt x="957" y="997"/>
                    </a:lnTo>
                    <a:lnTo>
                      <a:pt x="954" y="1001"/>
                    </a:lnTo>
                    <a:lnTo>
                      <a:pt x="951" y="1006"/>
                    </a:lnTo>
                    <a:lnTo>
                      <a:pt x="948" y="1011"/>
                    </a:lnTo>
                    <a:lnTo>
                      <a:pt x="946" y="1017"/>
                    </a:lnTo>
                    <a:lnTo>
                      <a:pt x="944" y="1022"/>
                    </a:lnTo>
                    <a:lnTo>
                      <a:pt x="943" y="1029"/>
                    </a:lnTo>
                    <a:lnTo>
                      <a:pt x="943" y="1036"/>
                    </a:lnTo>
                    <a:lnTo>
                      <a:pt x="934" y="1039"/>
                    </a:lnTo>
                    <a:lnTo>
                      <a:pt x="926" y="1042"/>
                    </a:lnTo>
                    <a:lnTo>
                      <a:pt x="919" y="1046"/>
                    </a:lnTo>
                    <a:lnTo>
                      <a:pt x="912" y="1050"/>
                    </a:lnTo>
                    <a:lnTo>
                      <a:pt x="898" y="1060"/>
                    </a:lnTo>
                    <a:lnTo>
                      <a:pt x="886" y="1072"/>
                    </a:lnTo>
                    <a:lnTo>
                      <a:pt x="864" y="1099"/>
                    </a:lnTo>
                    <a:lnTo>
                      <a:pt x="843" y="1128"/>
                    </a:lnTo>
                    <a:lnTo>
                      <a:pt x="832" y="1143"/>
                    </a:lnTo>
                    <a:lnTo>
                      <a:pt x="821" y="1156"/>
                    </a:lnTo>
                    <a:lnTo>
                      <a:pt x="809" y="1168"/>
                    </a:lnTo>
                    <a:lnTo>
                      <a:pt x="796" y="1179"/>
                    </a:lnTo>
                    <a:lnTo>
                      <a:pt x="788" y="1184"/>
                    </a:lnTo>
                    <a:lnTo>
                      <a:pt x="780" y="1188"/>
                    </a:lnTo>
                    <a:lnTo>
                      <a:pt x="773" y="1192"/>
                    </a:lnTo>
                    <a:lnTo>
                      <a:pt x="764" y="1196"/>
                    </a:lnTo>
                    <a:lnTo>
                      <a:pt x="754" y="1199"/>
                    </a:lnTo>
                    <a:lnTo>
                      <a:pt x="745" y="1201"/>
                    </a:lnTo>
                    <a:lnTo>
                      <a:pt x="734" y="1202"/>
                    </a:lnTo>
                    <a:lnTo>
                      <a:pt x="723" y="1202"/>
                    </a:lnTo>
                    <a:lnTo>
                      <a:pt x="723" y="1211"/>
                    </a:lnTo>
                    <a:lnTo>
                      <a:pt x="723" y="1220"/>
                    </a:lnTo>
                    <a:lnTo>
                      <a:pt x="723" y="1227"/>
                    </a:lnTo>
                    <a:lnTo>
                      <a:pt x="723" y="1233"/>
                    </a:lnTo>
                    <a:lnTo>
                      <a:pt x="723" y="1244"/>
                    </a:lnTo>
                    <a:lnTo>
                      <a:pt x="723" y="1261"/>
                    </a:lnTo>
                    <a:lnTo>
                      <a:pt x="723" y="1279"/>
                    </a:lnTo>
                    <a:lnTo>
                      <a:pt x="725" y="1298"/>
                    </a:lnTo>
                    <a:lnTo>
                      <a:pt x="727" y="1308"/>
                    </a:lnTo>
                    <a:lnTo>
                      <a:pt x="729" y="1317"/>
                    </a:lnTo>
                    <a:lnTo>
                      <a:pt x="731" y="1325"/>
                    </a:lnTo>
                    <a:lnTo>
                      <a:pt x="735" y="1332"/>
                    </a:lnTo>
                    <a:lnTo>
                      <a:pt x="739" y="1339"/>
                    </a:lnTo>
                    <a:lnTo>
                      <a:pt x="744" y="1344"/>
                    </a:lnTo>
                    <a:lnTo>
                      <a:pt x="750" y="1348"/>
                    </a:lnTo>
                    <a:lnTo>
                      <a:pt x="757" y="1350"/>
                    </a:lnTo>
                    <a:lnTo>
                      <a:pt x="751" y="1366"/>
                    </a:lnTo>
                    <a:lnTo>
                      <a:pt x="744" y="1380"/>
                    </a:lnTo>
                    <a:lnTo>
                      <a:pt x="736" y="1393"/>
                    </a:lnTo>
                    <a:lnTo>
                      <a:pt x="729" y="1405"/>
                    </a:lnTo>
                    <a:lnTo>
                      <a:pt x="721" y="1419"/>
                    </a:lnTo>
                    <a:lnTo>
                      <a:pt x="716" y="1432"/>
                    </a:lnTo>
                    <a:lnTo>
                      <a:pt x="713" y="1438"/>
                    </a:lnTo>
                    <a:lnTo>
                      <a:pt x="712" y="1445"/>
                    </a:lnTo>
                    <a:lnTo>
                      <a:pt x="711" y="1453"/>
                    </a:lnTo>
                    <a:lnTo>
                      <a:pt x="710" y="1460"/>
                    </a:lnTo>
                    <a:lnTo>
                      <a:pt x="711" y="1463"/>
                    </a:lnTo>
                    <a:lnTo>
                      <a:pt x="712" y="1465"/>
                    </a:lnTo>
                    <a:lnTo>
                      <a:pt x="714" y="1467"/>
                    </a:lnTo>
                    <a:lnTo>
                      <a:pt x="718" y="1469"/>
                    </a:lnTo>
                    <a:lnTo>
                      <a:pt x="724" y="1473"/>
                    </a:lnTo>
                    <a:lnTo>
                      <a:pt x="730" y="1474"/>
                    </a:lnTo>
                    <a:lnTo>
                      <a:pt x="730" y="1510"/>
                    </a:lnTo>
                    <a:lnTo>
                      <a:pt x="722" y="1524"/>
                    </a:lnTo>
                    <a:lnTo>
                      <a:pt x="716" y="1539"/>
                    </a:lnTo>
                    <a:lnTo>
                      <a:pt x="711" y="1545"/>
                    </a:lnTo>
                    <a:lnTo>
                      <a:pt x="706" y="1549"/>
                    </a:lnTo>
                    <a:lnTo>
                      <a:pt x="702" y="1551"/>
                    </a:lnTo>
                    <a:lnTo>
                      <a:pt x="699" y="1552"/>
                    </a:lnTo>
                    <a:lnTo>
                      <a:pt x="695" y="1553"/>
                    </a:lnTo>
                    <a:lnTo>
                      <a:pt x="690" y="1553"/>
                    </a:lnTo>
                    <a:lnTo>
                      <a:pt x="690" y="1561"/>
                    </a:lnTo>
                    <a:lnTo>
                      <a:pt x="691" y="1571"/>
                    </a:lnTo>
                    <a:lnTo>
                      <a:pt x="693" y="1576"/>
                    </a:lnTo>
                    <a:lnTo>
                      <a:pt x="694" y="1580"/>
                    </a:lnTo>
                    <a:lnTo>
                      <a:pt x="695" y="1583"/>
                    </a:lnTo>
                    <a:lnTo>
                      <a:pt x="697" y="1584"/>
                    </a:lnTo>
                    <a:lnTo>
                      <a:pt x="671" y="1605"/>
                    </a:lnTo>
                    <a:lnTo>
                      <a:pt x="649" y="1622"/>
                    </a:lnTo>
                    <a:lnTo>
                      <a:pt x="639" y="1632"/>
                    </a:lnTo>
                    <a:lnTo>
                      <a:pt x="630" y="1643"/>
                    </a:lnTo>
                    <a:lnTo>
                      <a:pt x="620" y="1656"/>
                    </a:lnTo>
                    <a:lnTo>
                      <a:pt x="611" y="1670"/>
                    </a:lnTo>
                    <a:lnTo>
                      <a:pt x="595" y="1663"/>
                    </a:lnTo>
                    <a:lnTo>
                      <a:pt x="584" y="1656"/>
                    </a:lnTo>
                    <a:lnTo>
                      <a:pt x="575" y="1649"/>
                    </a:lnTo>
                    <a:lnTo>
                      <a:pt x="568" y="1641"/>
                    </a:lnTo>
                    <a:lnTo>
                      <a:pt x="563" y="1631"/>
                    </a:lnTo>
                    <a:lnTo>
                      <a:pt x="560" y="1621"/>
                    </a:lnTo>
                    <a:lnTo>
                      <a:pt x="555" y="1609"/>
                    </a:lnTo>
                    <a:lnTo>
                      <a:pt x="551" y="1597"/>
                    </a:lnTo>
                    <a:lnTo>
                      <a:pt x="542" y="1574"/>
                    </a:lnTo>
                    <a:lnTo>
                      <a:pt x="530" y="1552"/>
                    </a:lnTo>
                    <a:lnTo>
                      <a:pt x="516" y="1529"/>
                    </a:lnTo>
                    <a:lnTo>
                      <a:pt x="501" y="1505"/>
                    </a:lnTo>
                    <a:lnTo>
                      <a:pt x="486" y="1483"/>
                    </a:lnTo>
                    <a:lnTo>
                      <a:pt x="473" y="1461"/>
                    </a:lnTo>
                    <a:lnTo>
                      <a:pt x="461" y="1441"/>
                    </a:lnTo>
                    <a:lnTo>
                      <a:pt x="451" y="1424"/>
                    </a:lnTo>
                    <a:lnTo>
                      <a:pt x="442" y="1405"/>
                    </a:lnTo>
                    <a:lnTo>
                      <a:pt x="436" y="1388"/>
                    </a:lnTo>
                    <a:lnTo>
                      <a:pt x="430" y="1370"/>
                    </a:lnTo>
                    <a:lnTo>
                      <a:pt x="425" y="1352"/>
                    </a:lnTo>
                    <a:lnTo>
                      <a:pt x="419" y="1334"/>
                    </a:lnTo>
                    <a:lnTo>
                      <a:pt x="414" y="1316"/>
                    </a:lnTo>
                    <a:lnTo>
                      <a:pt x="407" y="1296"/>
                    </a:lnTo>
                    <a:lnTo>
                      <a:pt x="398" y="1276"/>
                    </a:lnTo>
                    <a:lnTo>
                      <a:pt x="376" y="1244"/>
                    </a:lnTo>
                    <a:lnTo>
                      <a:pt x="352" y="1214"/>
                    </a:lnTo>
                    <a:lnTo>
                      <a:pt x="341" y="1200"/>
                    </a:lnTo>
                    <a:lnTo>
                      <a:pt x="330" y="1184"/>
                    </a:lnTo>
                    <a:lnTo>
                      <a:pt x="320" y="1169"/>
                    </a:lnTo>
                    <a:lnTo>
                      <a:pt x="312" y="1153"/>
                    </a:lnTo>
                    <a:lnTo>
                      <a:pt x="301" y="1114"/>
                    </a:lnTo>
                    <a:lnTo>
                      <a:pt x="292" y="1078"/>
                    </a:lnTo>
                    <a:lnTo>
                      <a:pt x="284" y="1043"/>
                    </a:lnTo>
                    <a:lnTo>
                      <a:pt x="280" y="1008"/>
                    </a:lnTo>
                    <a:lnTo>
                      <a:pt x="275" y="974"/>
                    </a:lnTo>
                    <a:lnTo>
                      <a:pt x="273" y="938"/>
                    </a:lnTo>
                    <a:lnTo>
                      <a:pt x="272" y="901"/>
                    </a:lnTo>
                    <a:lnTo>
                      <a:pt x="272" y="864"/>
                    </a:lnTo>
                    <a:lnTo>
                      <a:pt x="268" y="863"/>
                    </a:lnTo>
                    <a:lnTo>
                      <a:pt x="263" y="862"/>
                    </a:lnTo>
                    <a:lnTo>
                      <a:pt x="259" y="861"/>
                    </a:lnTo>
                    <a:lnTo>
                      <a:pt x="256" y="857"/>
                    </a:lnTo>
                    <a:lnTo>
                      <a:pt x="252" y="855"/>
                    </a:lnTo>
                    <a:lnTo>
                      <a:pt x="250" y="852"/>
                    </a:lnTo>
                    <a:lnTo>
                      <a:pt x="247" y="848"/>
                    </a:lnTo>
                    <a:lnTo>
                      <a:pt x="246" y="844"/>
                    </a:lnTo>
                    <a:lnTo>
                      <a:pt x="242" y="836"/>
                    </a:lnTo>
                    <a:lnTo>
                      <a:pt x="240" y="827"/>
                    </a:lnTo>
                    <a:lnTo>
                      <a:pt x="239" y="817"/>
                    </a:lnTo>
                    <a:lnTo>
                      <a:pt x="239" y="808"/>
                    </a:lnTo>
                    <a:lnTo>
                      <a:pt x="230" y="814"/>
                    </a:lnTo>
                    <a:lnTo>
                      <a:pt x="224" y="821"/>
                    </a:lnTo>
                    <a:lnTo>
                      <a:pt x="217" y="828"/>
                    </a:lnTo>
                    <a:lnTo>
                      <a:pt x="210" y="836"/>
                    </a:lnTo>
                    <a:lnTo>
                      <a:pt x="201" y="852"/>
                    </a:lnTo>
                    <a:lnTo>
                      <a:pt x="192" y="869"/>
                    </a:lnTo>
                    <a:lnTo>
                      <a:pt x="186" y="876"/>
                    </a:lnTo>
                    <a:lnTo>
                      <a:pt x="182" y="883"/>
                    </a:lnTo>
                    <a:lnTo>
                      <a:pt x="176" y="890"/>
                    </a:lnTo>
                    <a:lnTo>
                      <a:pt x="171" y="895"/>
                    </a:lnTo>
                    <a:lnTo>
                      <a:pt x="164" y="900"/>
                    </a:lnTo>
                    <a:lnTo>
                      <a:pt x="157" y="903"/>
                    </a:lnTo>
                    <a:lnTo>
                      <a:pt x="148" y="905"/>
                    </a:lnTo>
                    <a:lnTo>
                      <a:pt x="139" y="906"/>
                    </a:lnTo>
                    <a:lnTo>
                      <a:pt x="134" y="905"/>
                    </a:lnTo>
                    <a:lnTo>
                      <a:pt x="127" y="903"/>
                    </a:lnTo>
                    <a:lnTo>
                      <a:pt x="120" y="900"/>
                    </a:lnTo>
                    <a:lnTo>
                      <a:pt x="113" y="895"/>
                    </a:lnTo>
                    <a:lnTo>
                      <a:pt x="105" y="889"/>
                    </a:lnTo>
                    <a:lnTo>
                      <a:pt x="97" y="883"/>
                    </a:lnTo>
                    <a:lnTo>
                      <a:pt x="90" y="876"/>
                    </a:lnTo>
                    <a:lnTo>
                      <a:pt x="82" y="868"/>
                    </a:lnTo>
                    <a:lnTo>
                      <a:pt x="75" y="860"/>
                    </a:lnTo>
                    <a:lnTo>
                      <a:pt x="69" y="851"/>
                    </a:lnTo>
                    <a:lnTo>
                      <a:pt x="62" y="842"/>
                    </a:lnTo>
                    <a:lnTo>
                      <a:pt x="57" y="833"/>
                    </a:lnTo>
                    <a:lnTo>
                      <a:pt x="52" y="825"/>
                    </a:lnTo>
                    <a:lnTo>
                      <a:pt x="49" y="817"/>
                    </a:lnTo>
                    <a:lnTo>
                      <a:pt x="47" y="809"/>
                    </a:lnTo>
                    <a:lnTo>
                      <a:pt x="46" y="801"/>
                    </a:lnTo>
                    <a:lnTo>
                      <a:pt x="51" y="798"/>
                    </a:lnTo>
                    <a:lnTo>
                      <a:pt x="63" y="792"/>
                    </a:lnTo>
                    <a:lnTo>
                      <a:pt x="77" y="786"/>
                    </a:lnTo>
                    <a:lnTo>
                      <a:pt x="85" y="783"/>
                    </a:lnTo>
                    <a:lnTo>
                      <a:pt x="77" y="783"/>
                    </a:lnTo>
                    <a:lnTo>
                      <a:pt x="67" y="782"/>
                    </a:lnTo>
                    <a:lnTo>
                      <a:pt x="59" y="780"/>
                    </a:lnTo>
                    <a:lnTo>
                      <a:pt x="51" y="779"/>
                    </a:lnTo>
                    <a:lnTo>
                      <a:pt x="44" y="776"/>
                    </a:lnTo>
                    <a:lnTo>
                      <a:pt x="37" y="774"/>
                    </a:lnTo>
                    <a:lnTo>
                      <a:pt x="30" y="771"/>
                    </a:lnTo>
                    <a:lnTo>
                      <a:pt x="25" y="767"/>
                    </a:lnTo>
                    <a:lnTo>
                      <a:pt x="21" y="763"/>
                    </a:lnTo>
                    <a:lnTo>
                      <a:pt x="16" y="759"/>
                    </a:lnTo>
                    <a:lnTo>
                      <a:pt x="12" y="754"/>
                    </a:lnTo>
                    <a:lnTo>
                      <a:pt x="8" y="750"/>
                    </a:lnTo>
                    <a:lnTo>
                      <a:pt x="3" y="738"/>
                    </a:lnTo>
                    <a:lnTo>
                      <a:pt x="0" y="727"/>
                    </a:lnTo>
                    <a:lnTo>
                      <a:pt x="10" y="719"/>
                    </a:lnTo>
                    <a:lnTo>
                      <a:pt x="21" y="713"/>
                    </a:lnTo>
                    <a:lnTo>
                      <a:pt x="32" y="708"/>
                    </a:lnTo>
                    <a:lnTo>
                      <a:pt x="44" y="704"/>
                    </a:lnTo>
                    <a:lnTo>
                      <a:pt x="67" y="699"/>
                    </a:lnTo>
                    <a:lnTo>
                      <a:pt x="90" y="695"/>
                    </a:lnTo>
                    <a:lnTo>
                      <a:pt x="102" y="693"/>
                    </a:lnTo>
                    <a:lnTo>
                      <a:pt x="113" y="689"/>
                    </a:lnTo>
                    <a:lnTo>
                      <a:pt x="123" y="686"/>
                    </a:lnTo>
                    <a:lnTo>
                      <a:pt x="133" y="681"/>
                    </a:lnTo>
                    <a:lnTo>
                      <a:pt x="142" y="676"/>
                    </a:lnTo>
                    <a:lnTo>
                      <a:pt x="151" y="668"/>
                    </a:lnTo>
                    <a:lnTo>
                      <a:pt x="159" y="659"/>
                    </a:lnTo>
                    <a:lnTo>
                      <a:pt x="165" y="648"/>
                    </a:lnTo>
                    <a:lnTo>
                      <a:pt x="161" y="646"/>
                    </a:lnTo>
                    <a:lnTo>
                      <a:pt x="157" y="643"/>
                    </a:lnTo>
                    <a:lnTo>
                      <a:pt x="151" y="639"/>
                    </a:lnTo>
                    <a:lnTo>
                      <a:pt x="145" y="633"/>
                    </a:lnTo>
                    <a:lnTo>
                      <a:pt x="131" y="621"/>
                    </a:lnTo>
                    <a:lnTo>
                      <a:pt x="118" y="607"/>
                    </a:lnTo>
                    <a:lnTo>
                      <a:pt x="106" y="592"/>
                    </a:lnTo>
                    <a:lnTo>
                      <a:pt x="95" y="576"/>
                    </a:lnTo>
                    <a:lnTo>
                      <a:pt x="92" y="569"/>
                    </a:lnTo>
                    <a:lnTo>
                      <a:pt x="89" y="562"/>
                    </a:lnTo>
                    <a:lnTo>
                      <a:pt x="86" y="555"/>
                    </a:lnTo>
                    <a:lnTo>
                      <a:pt x="85" y="549"/>
                    </a:lnTo>
                    <a:lnTo>
                      <a:pt x="81" y="548"/>
                    </a:lnTo>
                    <a:lnTo>
                      <a:pt x="77" y="547"/>
                    </a:lnTo>
                    <a:lnTo>
                      <a:pt x="73" y="545"/>
                    </a:lnTo>
                    <a:lnTo>
                      <a:pt x="70" y="541"/>
                    </a:lnTo>
                    <a:lnTo>
                      <a:pt x="64" y="534"/>
                    </a:lnTo>
                    <a:lnTo>
                      <a:pt x="59" y="524"/>
                    </a:lnTo>
                    <a:lnTo>
                      <a:pt x="59" y="500"/>
                    </a:lnTo>
                    <a:lnTo>
                      <a:pt x="73" y="499"/>
                    </a:lnTo>
                    <a:lnTo>
                      <a:pt x="86" y="498"/>
                    </a:lnTo>
                    <a:lnTo>
                      <a:pt x="98" y="496"/>
                    </a:lnTo>
                    <a:lnTo>
                      <a:pt x="109" y="492"/>
                    </a:lnTo>
                    <a:lnTo>
                      <a:pt x="119" y="489"/>
                    </a:lnTo>
                    <a:lnTo>
                      <a:pt x="129" y="484"/>
                    </a:lnTo>
                    <a:lnTo>
                      <a:pt x="138" y="479"/>
                    </a:lnTo>
                    <a:lnTo>
                      <a:pt x="147" y="473"/>
                    </a:lnTo>
                    <a:lnTo>
                      <a:pt x="154" y="466"/>
                    </a:lnTo>
                    <a:lnTo>
                      <a:pt x="162" y="459"/>
                    </a:lnTo>
                    <a:lnTo>
                      <a:pt x="169" y="452"/>
                    </a:lnTo>
                    <a:lnTo>
                      <a:pt x="175" y="444"/>
                    </a:lnTo>
                    <a:lnTo>
                      <a:pt x="186" y="428"/>
                    </a:lnTo>
                    <a:lnTo>
                      <a:pt x="197" y="410"/>
                    </a:lnTo>
                    <a:lnTo>
                      <a:pt x="216" y="374"/>
                    </a:lnTo>
                    <a:lnTo>
                      <a:pt x="235" y="338"/>
                    </a:lnTo>
                    <a:lnTo>
                      <a:pt x="246" y="322"/>
                    </a:lnTo>
                    <a:lnTo>
                      <a:pt x="257" y="308"/>
                    </a:lnTo>
                    <a:lnTo>
                      <a:pt x="263" y="300"/>
                    </a:lnTo>
                    <a:lnTo>
                      <a:pt x="270" y="294"/>
                    </a:lnTo>
                    <a:lnTo>
                      <a:pt x="277" y="289"/>
                    </a:lnTo>
                    <a:lnTo>
                      <a:pt x="285" y="284"/>
                    </a:lnTo>
                    <a:lnTo>
                      <a:pt x="279" y="272"/>
                    </a:lnTo>
                    <a:lnTo>
                      <a:pt x="274" y="261"/>
                    </a:lnTo>
                    <a:lnTo>
                      <a:pt x="273" y="256"/>
                    </a:lnTo>
                    <a:lnTo>
                      <a:pt x="272" y="251"/>
                    </a:lnTo>
                    <a:lnTo>
                      <a:pt x="272" y="245"/>
                    </a:lnTo>
                    <a:lnTo>
                      <a:pt x="272" y="240"/>
                    </a:lnTo>
                    <a:lnTo>
                      <a:pt x="273" y="235"/>
                    </a:lnTo>
                    <a:lnTo>
                      <a:pt x="274" y="230"/>
                    </a:lnTo>
                    <a:lnTo>
                      <a:pt x="276" y="226"/>
                    </a:lnTo>
                    <a:lnTo>
                      <a:pt x="280" y="222"/>
                    </a:lnTo>
                    <a:lnTo>
                      <a:pt x="283" y="219"/>
                    </a:lnTo>
                    <a:lnTo>
                      <a:pt x="287" y="216"/>
                    </a:lnTo>
                    <a:lnTo>
                      <a:pt x="293" y="213"/>
                    </a:lnTo>
                    <a:lnTo>
                      <a:pt x="298" y="210"/>
                    </a:lnTo>
                    <a:lnTo>
                      <a:pt x="269" y="183"/>
                    </a:lnTo>
                    <a:lnTo>
                      <a:pt x="247" y="163"/>
                    </a:lnTo>
                    <a:lnTo>
                      <a:pt x="237" y="153"/>
                    </a:lnTo>
                    <a:lnTo>
                      <a:pt x="227" y="142"/>
                    </a:lnTo>
                    <a:lnTo>
                      <a:pt x="217" y="128"/>
                    </a:lnTo>
                    <a:lnTo>
                      <a:pt x="205" y="111"/>
                    </a:lnTo>
                    <a:lnTo>
                      <a:pt x="205" y="68"/>
                    </a:lnTo>
                    <a:lnTo>
                      <a:pt x="229" y="68"/>
                    </a:lnTo>
                    <a:lnTo>
                      <a:pt x="256" y="66"/>
                    </a:lnTo>
                    <a:lnTo>
                      <a:pt x="270" y="65"/>
                    </a:lnTo>
                    <a:lnTo>
                      <a:pt x="283" y="63"/>
                    </a:lnTo>
                    <a:lnTo>
                      <a:pt x="297" y="60"/>
                    </a:lnTo>
                    <a:lnTo>
                      <a:pt x="310" y="57"/>
                    </a:lnTo>
                    <a:lnTo>
                      <a:pt x="322" y="54"/>
                    </a:lnTo>
                    <a:lnTo>
                      <a:pt x="335" y="49"/>
                    </a:lnTo>
                    <a:lnTo>
                      <a:pt x="347" y="44"/>
                    </a:lnTo>
                    <a:lnTo>
                      <a:pt x="357" y="37"/>
                    </a:lnTo>
                    <a:lnTo>
                      <a:pt x="366" y="30"/>
                    </a:lnTo>
                    <a:lnTo>
                      <a:pt x="374" y="21"/>
                    </a:lnTo>
                    <a:lnTo>
                      <a:pt x="381" y="11"/>
                    </a:lnTo>
                    <a:lnTo>
                      <a:pt x="38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71" name="Freeform 465"/>
              <p:cNvSpPr>
                <a:spLocks/>
              </p:cNvSpPr>
              <p:nvPr/>
            </p:nvSpPr>
            <p:spPr bwMode="auto">
              <a:xfrm>
                <a:off x="2768260" y="2957190"/>
                <a:ext cx="104049" cy="135591"/>
              </a:xfrm>
              <a:custGeom>
                <a:avLst/>
                <a:gdLst>
                  <a:gd name="T0" fmla="*/ 53 w 359"/>
                  <a:gd name="T1" fmla="*/ 382 h 394"/>
                  <a:gd name="T2" fmla="*/ 53 w 359"/>
                  <a:gd name="T3" fmla="*/ 358 h 394"/>
                  <a:gd name="T4" fmla="*/ 53 w 359"/>
                  <a:gd name="T5" fmla="*/ 333 h 394"/>
                  <a:gd name="T6" fmla="*/ 50 w 359"/>
                  <a:gd name="T7" fmla="*/ 312 h 394"/>
                  <a:gd name="T8" fmla="*/ 43 w 359"/>
                  <a:gd name="T9" fmla="*/ 293 h 394"/>
                  <a:gd name="T10" fmla="*/ 35 w 359"/>
                  <a:gd name="T11" fmla="*/ 277 h 394"/>
                  <a:gd name="T12" fmla="*/ 13 w 359"/>
                  <a:gd name="T13" fmla="*/ 245 h 394"/>
                  <a:gd name="T14" fmla="*/ 0 w 359"/>
                  <a:gd name="T15" fmla="*/ 185 h 394"/>
                  <a:gd name="T16" fmla="*/ 33 w 359"/>
                  <a:gd name="T17" fmla="*/ 181 h 394"/>
                  <a:gd name="T18" fmla="*/ 40 w 359"/>
                  <a:gd name="T19" fmla="*/ 169 h 394"/>
                  <a:gd name="T20" fmla="*/ 41 w 359"/>
                  <a:gd name="T21" fmla="*/ 150 h 394"/>
                  <a:gd name="T22" fmla="*/ 38 w 359"/>
                  <a:gd name="T23" fmla="*/ 107 h 394"/>
                  <a:gd name="T24" fmla="*/ 31 w 359"/>
                  <a:gd name="T25" fmla="*/ 65 h 394"/>
                  <a:gd name="T26" fmla="*/ 32 w 359"/>
                  <a:gd name="T27" fmla="*/ 47 h 394"/>
                  <a:gd name="T28" fmla="*/ 36 w 359"/>
                  <a:gd name="T29" fmla="*/ 36 h 394"/>
                  <a:gd name="T30" fmla="*/ 120 w 359"/>
                  <a:gd name="T31" fmla="*/ 31 h 394"/>
                  <a:gd name="T32" fmla="*/ 122 w 359"/>
                  <a:gd name="T33" fmla="*/ 22 h 394"/>
                  <a:gd name="T34" fmla="*/ 128 w 359"/>
                  <a:gd name="T35" fmla="*/ 14 h 394"/>
                  <a:gd name="T36" fmla="*/ 140 w 359"/>
                  <a:gd name="T37" fmla="*/ 0 h 394"/>
                  <a:gd name="T38" fmla="*/ 142 w 359"/>
                  <a:gd name="T39" fmla="*/ 18 h 394"/>
                  <a:gd name="T40" fmla="*/ 142 w 359"/>
                  <a:gd name="T41" fmla="*/ 26 h 394"/>
                  <a:gd name="T42" fmla="*/ 140 w 359"/>
                  <a:gd name="T43" fmla="*/ 31 h 394"/>
                  <a:gd name="T44" fmla="*/ 168 w 359"/>
                  <a:gd name="T45" fmla="*/ 31 h 394"/>
                  <a:gd name="T46" fmla="*/ 186 w 359"/>
                  <a:gd name="T47" fmla="*/ 31 h 394"/>
                  <a:gd name="T48" fmla="*/ 214 w 359"/>
                  <a:gd name="T49" fmla="*/ 38 h 394"/>
                  <a:gd name="T50" fmla="*/ 233 w 359"/>
                  <a:gd name="T51" fmla="*/ 49 h 394"/>
                  <a:gd name="T52" fmla="*/ 246 w 359"/>
                  <a:gd name="T53" fmla="*/ 58 h 394"/>
                  <a:gd name="T54" fmla="*/ 259 w 359"/>
                  <a:gd name="T55" fmla="*/ 61 h 394"/>
                  <a:gd name="T56" fmla="*/ 268 w 359"/>
                  <a:gd name="T57" fmla="*/ 59 h 394"/>
                  <a:gd name="T58" fmla="*/ 275 w 359"/>
                  <a:gd name="T59" fmla="*/ 54 h 394"/>
                  <a:gd name="T60" fmla="*/ 286 w 359"/>
                  <a:gd name="T61" fmla="*/ 37 h 394"/>
                  <a:gd name="T62" fmla="*/ 312 w 359"/>
                  <a:gd name="T63" fmla="*/ 52 h 394"/>
                  <a:gd name="T64" fmla="*/ 325 w 359"/>
                  <a:gd name="T65" fmla="*/ 59 h 394"/>
                  <a:gd name="T66" fmla="*/ 338 w 359"/>
                  <a:gd name="T67" fmla="*/ 61 h 394"/>
                  <a:gd name="T68" fmla="*/ 353 w 359"/>
                  <a:gd name="T69" fmla="*/ 161 h 394"/>
                  <a:gd name="T70" fmla="*/ 338 w 359"/>
                  <a:gd name="T71" fmla="*/ 185 h 394"/>
                  <a:gd name="T72" fmla="*/ 323 w 359"/>
                  <a:gd name="T73" fmla="*/ 206 h 394"/>
                  <a:gd name="T74" fmla="*/ 315 w 359"/>
                  <a:gd name="T75" fmla="*/ 224 h 394"/>
                  <a:gd name="T76" fmla="*/ 313 w 359"/>
                  <a:gd name="T77" fmla="*/ 239 h 394"/>
                  <a:gd name="T78" fmla="*/ 313 w 359"/>
                  <a:gd name="T79" fmla="*/ 255 h 394"/>
                  <a:gd name="T80" fmla="*/ 321 w 359"/>
                  <a:gd name="T81" fmla="*/ 273 h 394"/>
                  <a:gd name="T82" fmla="*/ 331 w 359"/>
                  <a:gd name="T83" fmla="*/ 293 h 394"/>
                  <a:gd name="T84" fmla="*/ 337 w 359"/>
                  <a:gd name="T85" fmla="*/ 309 h 394"/>
                  <a:gd name="T86" fmla="*/ 337 w 359"/>
                  <a:gd name="T87" fmla="*/ 321 h 394"/>
                  <a:gd name="T88" fmla="*/ 330 w 359"/>
                  <a:gd name="T89" fmla="*/ 337 h 394"/>
                  <a:gd name="T90" fmla="*/ 326 w 359"/>
                  <a:gd name="T91" fmla="*/ 351 h 394"/>
                  <a:gd name="T92" fmla="*/ 319 w 359"/>
                  <a:gd name="T93" fmla="*/ 358 h 394"/>
                  <a:gd name="T94" fmla="*/ 308 w 359"/>
                  <a:gd name="T95" fmla="*/ 356 h 394"/>
                  <a:gd name="T96" fmla="*/ 298 w 359"/>
                  <a:gd name="T97" fmla="*/ 350 h 394"/>
                  <a:gd name="T98" fmla="*/ 287 w 359"/>
                  <a:gd name="T99" fmla="*/ 340 h 394"/>
                  <a:gd name="T100" fmla="*/ 277 w 359"/>
                  <a:gd name="T101" fmla="*/ 335 h 394"/>
                  <a:gd name="T102" fmla="*/ 266 w 359"/>
                  <a:gd name="T103" fmla="*/ 333 h 394"/>
                  <a:gd name="T104" fmla="*/ 246 w 359"/>
                  <a:gd name="T105" fmla="*/ 333 h 394"/>
                  <a:gd name="T106" fmla="*/ 221 w 359"/>
                  <a:gd name="T107" fmla="*/ 336 h 394"/>
                  <a:gd name="T108" fmla="*/ 181 w 359"/>
                  <a:gd name="T109" fmla="*/ 343 h 394"/>
                  <a:gd name="T110" fmla="*/ 131 w 359"/>
                  <a:gd name="T111" fmla="*/ 359 h 394"/>
                  <a:gd name="T112" fmla="*/ 86 w 359"/>
                  <a:gd name="T113" fmla="*/ 375 h 394"/>
                  <a:gd name="T114" fmla="*/ 53 w 359"/>
                  <a:gd name="T115" fmla="*/ 394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9" h="394">
                    <a:moveTo>
                      <a:pt x="53" y="394"/>
                    </a:moveTo>
                    <a:lnTo>
                      <a:pt x="53" y="382"/>
                    </a:lnTo>
                    <a:lnTo>
                      <a:pt x="53" y="370"/>
                    </a:lnTo>
                    <a:lnTo>
                      <a:pt x="53" y="358"/>
                    </a:lnTo>
                    <a:lnTo>
                      <a:pt x="53" y="346"/>
                    </a:lnTo>
                    <a:lnTo>
                      <a:pt x="53" y="333"/>
                    </a:lnTo>
                    <a:lnTo>
                      <a:pt x="52" y="322"/>
                    </a:lnTo>
                    <a:lnTo>
                      <a:pt x="50" y="312"/>
                    </a:lnTo>
                    <a:lnTo>
                      <a:pt x="46" y="302"/>
                    </a:lnTo>
                    <a:lnTo>
                      <a:pt x="43" y="293"/>
                    </a:lnTo>
                    <a:lnTo>
                      <a:pt x="40" y="284"/>
                    </a:lnTo>
                    <a:lnTo>
                      <a:pt x="35" y="277"/>
                    </a:lnTo>
                    <a:lnTo>
                      <a:pt x="32" y="270"/>
                    </a:lnTo>
                    <a:lnTo>
                      <a:pt x="13" y="245"/>
                    </a:lnTo>
                    <a:lnTo>
                      <a:pt x="0" y="222"/>
                    </a:lnTo>
                    <a:lnTo>
                      <a:pt x="0" y="185"/>
                    </a:lnTo>
                    <a:lnTo>
                      <a:pt x="27" y="185"/>
                    </a:lnTo>
                    <a:lnTo>
                      <a:pt x="33" y="181"/>
                    </a:lnTo>
                    <a:lnTo>
                      <a:pt x="38" y="174"/>
                    </a:lnTo>
                    <a:lnTo>
                      <a:pt x="40" y="169"/>
                    </a:lnTo>
                    <a:lnTo>
                      <a:pt x="41" y="163"/>
                    </a:lnTo>
                    <a:lnTo>
                      <a:pt x="41" y="150"/>
                    </a:lnTo>
                    <a:lnTo>
                      <a:pt x="40" y="136"/>
                    </a:lnTo>
                    <a:lnTo>
                      <a:pt x="38" y="107"/>
                    </a:lnTo>
                    <a:lnTo>
                      <a:pt x="32" y="79"/>
                    </a:lnTo>
                    <a:lnTo>
                      <a:pt x="31" y="65"/>
                    </a:lnTo>
                    <a:lnTo>
                      <a:pt x="31" y="52"/>
                    </a:lnTo>
                    <a:lnTo>
                      <a:pt x="32" y="47"/>
                    </a:lnTo>
                    <a:lnTo>
                      <a:pt x="34" y="41"/>
                    </a:lnTo>
                    <a:lnTo>
                      <a:pt x="36" y="36"/>
                    </a:lnTo>
                    <a:lnTo>
                      <a:pt x="40" y="31"/>
                    </a:lnTo>
                    <a:lnTo>
                      <a:pt x="120" y="31"/>
                    </a:lnTo>
                    <a:lnTo>
                      <a:pt x="120" y="27"/>
                    </a:lnTo>
                    <a:lnTo>
                      <a:pt x="122" y="22"/>
                    </a:lnTo>
                    <a:lnTo>
                      <a:pt x="124" y="18"/>
                    </a:lnTo>
                    <a:lnTo>
                      <a:pt x="128" y="14"/>
                    </a:lnTo>
                    <a:lnTo>
                      <a:pt x="133" y="6"/>
                    </a:lnTo>
                    <a:lnTo>
                      <a:pt x="140" y="0"/>
                    </a:lnTo>
                    <a:lnTo>
                      <a:pt x="141" y="9"/>
                    </a:lnTo>
                    <a:lnTo>
                      <a:pt x="142" y="18"/>
                    </a:lnTo>
                    <a:lnTo>
                      <a:pt x="143" y="22"/>
                    </a:lnTo>
                    <a:lnTo>
                      <a:pt x="142" y="26"/>
                    </a:lnTo>
                    <a:lnTo>
                      <a:pt x="142" y="29"/>
                    </a:lnTo>
                    <a:lnTo>
                      <a:pt x="140" y="31"/>
                    </a:lnTo>
                    <a:lnTo>
                      <a:pt x="153" y="31"/>
                    </a:lnTo>
                    <a:lnTo>
                      <a:pt x="168" y="31"/>
                    </a:lnTo>
                    <a:lnTo>
                      <a:pt x="180" y="31"/>
                    </a:lnTo>
                    <a:lnTo>
                      <a:pt x="186" y="31"/>
                    </a:lnTo>
                    <a:lnTo>
                      <a:pt x="202" y="34"/>
                    </a:lnTo>
                    <a:lnTo>
                      <a:pt x="214" y="38"/>
                    </a:lnTo>
                    <a:lnTo>
                      <a:pt x="224" y="43"/>
                    </a:lnTo>
                    <a:lnTo>
                      <a:pt x="233" y="49"/>
                    </a:lnTo>
                    <a:lnTo>
                      <a:pt x="240" y="53"/>
                    </a:lnTo>
                    <a:lnTo>
                      <a:pt x="246" y="58"/>
                    </a:lnTo>
                    <a:lnTo>
                      <a:pt x="252" y="60"/>
                    </a:lnTo>
                    <a:lnTo>
                      <a:pt x="259" y="61"/>
                    </a:lnTo>
                    <a:lnTo>
                      <a:pt x="264" y="61"/>
                    </a:lnTo>
                    <a:lnTo>
                      <a:pt x="268" y="59"/>
                    </a:lnTo>
                    <a:lnTo>
                      <a:pt x="271" y="57"/>
                    </a:lnTo>
                    <a:lnTo>
                      <a:pt x="275" y="54"/>
                    </a:lnTo>
                    <a:lnTo>
                      <a:pt x="280" y="46"/>
                    </a:lnTo>
                    <a:lnTo>
                      <a:pt x="286" y="37"/>
                    </a:lnTo>
                    <a:lnTo>
                      <a:pt x="300" y="44"/>
                    </a:lnTo>
                    <a:lnTo>
                      <a:pt x="312" y="52"/>
                    </a:lnTo>
                    <a:lnTo>
                      <a:pt x="319" y="55"/>
                    </a:lnTo>
                    <a:lnTo>
                      <a:pt x="325" y="59"/>
                    </a:lnTo>
                    <a:lnTo>
                      <a:pt x="332" y="61"/>
                    </a:lnTo>
                    <a:lnTo>
                      <a:pt x="338" y="61"/>
                    </a:lnTo>
                    <a:lnTo>
                      <a:pt x="359" y="148"/>
                    </a:lnTo>
                    <a:lnTo>
                      <a:pt x="353" y="161"/>
                    </a:lnTo>
                    <a:lnTo>
                      <a:pt x="346" y="173"/>
                    </a:lnTo>
                    <a:lnTo>
                      <a:pt x="338" y="185"/>
                    </a:lnTo>
                    <a:lnTo>
                      <a:pt x="331" y="195"/>
                    </a:lnTo>
                    <a:lnTo>
                      <a:pt x="323" y="206"/>
                    </a:lnTo>
                    <a:lnTo>
                      <a:pt x="318" y="218"/>
                    </a:lnTo>
                    <a:lnTo>
                      <a:pt x="315" y="224"/>
                    </a:lnTo>
                    <a:lnTo>
                      <a:pt x="314" y="231"/>
                    </a:lnTo>
                    <a:lnTo>
                      <a:pt x="313" y="239"/>
                    </a:lnTo>
                    <a:lnTo>
                      <a:pt x="312" y="247"/>
                    </a:lnTo>
                    <a:lnTo>
                      <a:pt x="313" y="255"/>
                    </a:lnTo>
                    <a:lnTo>
                      <a:pt x="316" y="263"/>
                    </a:lnTo>
                    <a:lnTo>
                      <a:pt x="321" y="273"/>
                    </a:lnTo>
                    <a:lnTo>
                      <a:pt x="325" y="283"/>
                    </a:lnTo>
                    <a:lnTo>
                      <a:pt x="331" y="293"/>
                    </a:lnTo>
                    <a:lnTo>
                      <a:pt x="335" y="302"/>
                    </a:lnTo>
                    <a:lnTo>
                      <a:pt x="337" y="309"/>
                    </a:lnTo>
                    <a:lnTo>
                      <a:pt x="338" y="315"/>
                    </a:lnTo>
                    <a:lnTo>
                      <a:pt x="337" y="321"/>
                    </a:lnTo>
                    <a:lnTo>
                      <a:pt x="332" y="331"/>
                    </a:lnTo>
                    <a:lnTo>
                      <a:pt x="330" y="337"/>
                    </a:lnTo>
                    <a:lnTo>
                      <a:pt x="327" y="343"/>
                    </a:lnTo>
                    <a:lnTo>
                      <a:pt x="326" y="351"/>
                    </a:lnTo>
                    <a:lnTo>
                      <a:pt x="325" y="358"/>
                    </a:lnTo>
                    <a:lnTo>
                      <a:pt x="319" y="358"/>
                    </a:lnTo>
                    <a:lnTo>
                      <a:pt x="313" y="357"/>
                    </a:lnTo>
                    <a:lnTo>
                      <a:pt x="308" y="356"/>
                    </a:lnTo>
                    <a:lnTo>
                      <a:pt x="304" y="354"/>
                    </a:lnTo>
                    <a:lnTo>
                      <a:pt x="298" y="350"/>
                    </a:lnTo>
                    <a:lnTo>
                      <a:pt x="292" y="346"/>
                    </a:lnTo>
                    <a:lnTo>
                      <a:pt x="287" y="340"/>
                    </a:lnTo>
                    <a:lnTo>
                      <a:pt x="280" y="336"/>
                    </a:lnTo>
                    <a:lnTo>
                      <a:pt x="277" y="335"/>
                    </a:lnTo>
                    <a:lnTo>
                      <a:pt x="271" y="334"/>
                    </a:lnTo>
                    <a:lnTo>
                      <a:pt x="266" y="333"/>
                    </a:lnTo>
                    <a:lnTo>
                      <a:pt x="259" y="333"/>
                    </a:lnTo>
                    <a:lnTo>
                      <a:pt x="246" y="333"/>
                    </a:lnTo>
                    <a:lnTo>
                      <a:pt x="234" y="334"/>
                    </a:lnTo>
                    <a:lnTo>
                      <a:pt x="221" y="336"/>
                    </a:lnTo>
                    <a:lnTo>
                      <a:pt x="208" y="338"/>
                    </a:lnTo>
                    <a:lnTo>
                      <a:pt x="181" y="343"/>
                    </a:lnTo>
                    <a:lnTo>
                      <a:pt x="155" y="351"/>
                    </a:lnTo>
                    <a:lnTo>
                      <a:pt x="131" y="359"/>
                    </a:lnTo>
                    <a:lnTo>
                      <a:pt x="107" y="367"/>
                    </a:lnTo>
                    <a:lnTo>
                      <a:pt x="86" y="375"/>
                    </a:lnTo>
                    <a:lnTo>
                      <a:pt x="66" y="382"/>
                    </a:lnTo>
                    <a:lnTo>
                      <a:pt x="53" y="394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72" name="Freeform 466"/>
              <p:cNvSpPr>
                <a:spLocks/>
              </p:cNvSpPr>
              <p:nvPr/>
            </p:nvSpPr>
            <p:spPr bwMode="auto">
              <a:xfrm>
                <a:off x="3470588" y="3085644"/>
                <a:ext cx="126345" cy="178409"/>
              </a:xfrm>
              <a:custGeom>
                <a:avLst/>
                <a:gdLst>
                  <a:gd name="T0" fmla="*/ 410 w 449"/>
                  <a:gd name="T1" fmla="*/ 105 h 523"/>
                  <a:gd name="T2" fmla="*/ 405 w 449"/>
                  <a:gd name="T3" fmla="*/ 98 h 523"/>
                  <a:gd name="T4" fmla="*/ 408 w 449"/>
                  <a:gd name="T5" fmla="*/ 92 h 523"/>
                  <a:gd name="T6" fmla="*/ 422 w 449"/>
                  <a:gd name="T7" fmla="*/ 77 h 523"/>
                  <a:gd name="T8" fmla="*/ 441 w 449"/>
                  <a:gd name="T9" fmla="*/ 60 h 523"/>
                  <a:gd name="T10" fmla="*/ 447 w 449"/>
                  <a:gd name="T11" fmla="*/ 50 h 523"/>
                  <a:gd name="T12" fmla="*/ 449 w 449"/>
                  <a:gd name="T13" fmla="*/ 37 h 523"/>
                  <a:gd name="T14" fmla="*/ 432 w 449"/>
                  <a:gd name="T15" fmla="*/ 34 h 523"/>
                  <a:gd name="T16" fmla="*/ 422 w 449"/>
                  <a:gd name="T17" fmla="*/ 27 h 523"/>
                  <a:gd name="T18" fmla="*/ 411 w 449"/>
                  <a:gd name="T19" fmla="*/ 21 h 523"/>
                  <a:gd name="T20" fmla="*/ 390 w 449"/>
                  <a:gd name="T21" fmla="*/ 18 h 523"/>
                  <a:gd name="T22" fmla="*/ 377 w 449"/>
                  <a:gd name="T23" fmla="*/ 20 h 523"/>
                  <a:gd name="T24" fmla="*/ 368 w 449"/>
                  <a:gd name="T25" fmla="*/ 24 h 523"/>
                  <a:gd name="T26" fmla="*/ 355 w 449"/>
                  <a:gd name="T27" fmla="*/ 37 h 523"/>
                  <a:gd name="T28" fmla="*/ 340 w 449"/>
                  <a:gd name="T29" fmla="*/ 50 h 523"/>
                  <a:gd name="T30" fmla="*/ 326 w 449"/>
                  <a:gd name="T31" fmla="*/ 54 h 523"/>
                  <a:gd name="T32" fmla="*/ 310 w 449"/>
                  <a:gd name="T33" fmla="*/ 55 h 523"/>
                  <a:gd name="T34" fmla="*/ 287 w 449"/>
                  <a:gd name="T35" fmla="*/ 54 h 523"/>
                  <a:gd name="T36" fmla="*/ 267 w 449"/>
                  <a:gd name="T37" fmla="*/ 50 h 523"/>
                  <a:gd name="T38" fmla="*/ 235 w 449"/>
                  <a:gd name="T39" fmla="*/ 36 h 523"/>
                  <a:gd name="T40" fmla="*/ 206 w 449"/>
                  <a:gd name="T41" fmla="*/ 19 h 523"/>
                  <a:gd name="T42" fmla="*/ 189 w 449"/>
                  <a:gd name="T43" fmla="*/ 12 h 523"/>
                  <a:gd name="T44" fmla="*/ 170 w 449"/>
                  <a:gd name="T45" fmla="*/ 6 h 523"/>
                  <a:gd name="T46" fmla="*/ 134 w 449"/>
                  <a:gd name="T47" fmla="*/ 8 h 523"/>
                  <a:gd name="T48" fmla="*/ 119 w 449"/>
                  <a:gd name="T49" fmla="*/ 6 h 523"/>
                  <a:gd name="T50" fmla="*/ 103 w 449"/>
                  <a:gd name="T51" fmla="*/ 0 h 523"/>
                  <a:gd name="T52" fmla="*/ 52 w 449"/>
                  <a:gd name="T53" fmla="*/ 0 h 523"/>
                  <a:gd name="T54" fmla="*/ 5 w 449"/>
                  <a:gd name="T55" fmla="*/ 0 h 523"/>
                  <a:gd name="T56" fmla="*/ 5 w 449"/>
                  <a:gd name="T57" fmla="*/ 18 h 523"/>
                  <a:gd name="T58" fmla="*/ 5 w 449"/>
                  <a:gd name="T59" fmla="*/ 37 h 523"/>
                  <a:gd name="T60" fmla="*/ 15 w 449"/>
                  <a:gd name="T61" fmla="*/ 60 h 523"/>
                  <a:gd name="T62" fmla="*/ 23 w 449"/>
                  <a:gd name="T63" fmla="*/ 91 h 523"/>
                  <a:gd name="T64" fmla="*/ 31 w 449"/>
                  <a:gd name="T65" fmla="*/ 128 h 523"/>
                  <a:gd name="T66" fmla="*/ 38 w 449"/>
                  <a:gd name="T67" fmla="*/ 172 h 523"/>
                  <a:gd name="T68" fmla="*/ 37 w 449"/>
                  <a:gd name="T69" fmla="*/ 206 h 523"/>
                  <a:gd name="T70" fmla="*/ 29 w 449"/>
                  <a:gd name="T71" fmla="*/ 230 h 523"/>
                  <a:gd name="T72" fmla="*/ 7 w 449"/>
                  <a:gd name="T73" fmla="*/ 269 h 523"/>
                  <a:gd name="T74" fmla="*/ 10 w 449"/>
                  <a:gd name="T75" fmla="*/ 321 h 523"/>
                  <a:gd name="T76" fmla="*/ 28 w 449"/>
                  <a:gd name="T77" fmla="*/ 339 h 523"/>
                  <a:gd name="T78" fmla="*/ 84 w 449"/>
                  <a:gd name="T79" fmla="*/ 367 h 523"/>
                  <a:gd name="T80" fmla="*/ 136 w 449"/>
                  <a:gd name="T81" fmla="*/ 396 h 523"/>
                  <a:gd name="T82" fmla="*/ 170 w 449"/>
                  <a:gd name="T83" fmla="*/ 420 h 523"/>
                  <a:gd name="T84" fmla="*/ 189 w 449"/>
                  <a:gd name="T85" fmla="*/ 436 h 523"/>
                  <a:gd name="T86" fmla="*/ 198 w 449"/>
                  <a:gd name="T87" fmla="*/ 451 h 523"/>
                  <a:gd name="T88" fmla="*/ 201 w 449"/>
                  <a:gd name="T89" fmla="*/ 464 h 523"/>
                  <a:gd name="T90" fmla="*/ 209 w 449"/>
                  <a:gd name="T91" fmla="*/ 479 h 523"/>
                  <a:gd name="T92" fmla="*/ 220 w 449"/>
                  <a:gd name="T93" fmla="*/ 492 h 523"/>
                  <a:gd name="T94" fmla="*/ 233 w 449"/>
                  <a:gd name="T95" fmla="*/ 503 h 523"/>
                  <a:gd name="T96" fmla="*/ 247 w 449"/>
                  <a:gd name="T97" fmla="*/ 512 h 523"/>
                  <a:gd name="T98" fmla="*/ 264 w 449"/>
                  <a:gd name="T99" fmla="*/ 519 h 523"/>
                  <a:gd name="T100" fmla="*/ 281 w 449"/>
                  <a:gd name="T101" fmla="*/ 523 h 523"/>
                  <a:gd name="T102" fmla="*/ 304 w 449"/>
                  <a:gd name="T103" fmla="*/ 502 h 523"/>
                  <a:gd name="T104" fmla="*/ 335 w 449"/>
                  <a:gd name="T105" fmla="*/ 462 h 523"/>
                  <a:gd name="T106" fmla="*/ 365 w 449"/>
                  <a:gd name="T107" fmla="*/ 427 h 523"/>
                  <a:gd name="T108" fmla="*/ 394 w 449"/>
                  <a:gd name="T109" fmla="*/ 39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9" h="523">
                    <a:moveTo>
                      <a:pt x="410" y="370"/>
                    </a:moveTo>
                    <a:lnTo>
                      <a:pt x="410" y="105"/>
                    </a:lnTo>
                    <a:lnTo>
                      <a:pt x="407" y="102"/>
                    </a:lnTo>
                    <a:lnTo>
                      <a:pt x="405" y="98"/>
                    </a:lnTo>
                    <a:lnTo>
                      <a:pt x="405" y="95"/>
                    </a:lnTo>
                    <a:lnTo>
                      <a:pt x="408" y="92"/>
                    </a:lnTo>
                    <a:lnTo>
                      <a:pt x="413" y="84"/>
                    </a:lnTo>
                    <a:lnTo>
                      <a:pt x="422" y="77"/>
                    </a:lnTo>
                    <a:lnTo>
                      <a:pt x="432" y="70"/>
                    </a:lnTo>
                    <a:lnTo>
                      <a:pt x="441" y="60"/>
                    </a:lnTo>
                    <a:lnTo>
                      <a:pt x="444" y="55"/>
                    </a:lnTo>
                    <a:lnTo>
                      <a:pt x="447" y="50"/>
                    </a:lnTo>
                    <a:lnTo>
                      <a:pt x="448" y="44"/>
                    </a:lnTo>
                    <a:lnTo>
                      <a:pt x="449" y="37"/>
                    </a:lnTo>
                    <a:lnTo>
                      <a:pt x="438" y="37"/>
                    </a:lnTo>
                    <a:lnTo>
                      <a:pt x="432" y="34"/>
                    </a:lnTo>
                    <a:lnTo>
                      <a:pt x="426" y="32"/>
                    </a:lnTo>
                    <a:lnTo>
                      <a:pt x="422" y="27"/>
                    </a:lnTo>
                    <a:lnTo>
                      <a:pt x="418" y="24"/>
                    </a:lnTo>
                    <a:lnTo>
                      <a:pt x="411" y="21"/>
                    </a:lnTo>
                    <a:lnTo>
                      <a:pt x="402" y="19"/>
                    </a:lnTo>
                    <a:lnTo>
                      <a:pt x="390" y="18"/>
                    </a:lnTo>
                    <a:lnTo>
                      <a:pt x="382" y="19"/>
                    </a:lnTo>
                    <a:lnTo>
                      <a:pt x="377" y="20"/>
                    </a:lnTo>
                    <a:lnTo>
                      <a:pt x="371" y="22"/>
                    </a:lnTo>
                    <a:lnTo>
                      <a:pt x="368" y="24"/>
                    </a:lnTo>
                    <a:lnTo>
                      <a:pt x="360" y="31"/>
                    </a:lnTo>
                    <a:lnTo>
                      <a:pt x="355" y="37"/>
                    </a:lnTo>
                    <a:lnTo>
                      <a:pt x="348" y="44"/>
                    </a:lnTo>
                    <a:lnTo>
                      <a:pt x="340" y="50"/>
                    </a:lnTo>
                    <a:lnTo>
                      <a:pt x="333" y="52"/>
                    </a:lnTo>
                    <a:lnTo>
                      <a:pt x="326" y="54"/>
                    </a:lnTo>
                    <a:lnTo>
                      <a:pt x="319" y="55"/>
                    </a:lnTo>
                    <a:lnTo>
                      <a:pt x="310" y="55"/>
                    </a:lnTo>
                    <a:lnTo>
                      <a:pt x="298" y="55"/>
                    </a:lnTo>
                    <a:lnTo>
                      <a:pt x="287" y="54"/>
                    </a:lnTo>
                    <a:lnTo>
                      <a:pt x="277" y="52"/>
                    </a:lnTo>
                    <a:lnTo>
                      <a:pt x="267" y="50"/>
                    </a:lnTo>
                    <a:lnTo>
                      <a:pt x="251" y="43"/>
                    </a:lnTo>
                    <a:lnTo>
                      <a:pt x="235" y="36"/>
                    </a:lnTo>
                    <a:lnTo>
                      <a:pt x="220" y="27"/>
                    </a:lnTo>
                    <a:lnTo>
                      <a:pt x="206" y="19"/>
                    </a:lnTo>
                    <a:lnTo>
                      <a:pt x="197" y="15"/>
                    </a:lnTo>
                    <a:lnTo>
                      <a:pt x="189" y="12"/>
                    </a:lnTo>
                    <a:lnTo>
                      <a:pt x="180" y="9"/>
                    </a:lnTo>
                    <a:lnTo>
                      <a:pt x="170" y="6"/>
                    </a:lnTo>
                    <a:lnTo>
                      <a:pt x="152" y="7"/>
                    </a:lnTo>
                    <a:lnTo>
                      <a:pt x="134" y="8"/>
                    </a:lnTo>
                    <a:lnTo>
                      <a:pt x="127" y="7"/>
                    </a:lnTo>
                    <a:lnTo>
                      <a:pt x="119" y="6"/>
                    </a:lnTo>
                    <a:lnTo>
                      <a:pt x="111" y="4"/>
                    </a:lnTo>
                    <a:lnTo>
                      <a:pt x="103" y="0"/>
                    </a:lnTo>
                    <a:lnTo>
                      <a:pt x="80" y="0"/>
                    </a:lnTo>
                    <a:lnTo>
                      <a:pt x="52" y="0"/>
                    </a:lnTo>
                    <a:lnTo>
                      <a:pt x="24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5" y="18"/>
                    </a:lnTo>
                    <a:lnTo>
                      <a:pt x="5" y="29"/>
                    </a:lnTo>
                    <a:lnTo>
                      <a:pt x="5" y="37"/>
                    </a:lnTo>
                    <a:lnTo>
                      <a:pt x="9" y="47"/>
                    </a:lnTo>
                    <a:lnTo>
                      <a:pt x="15" y="60"/>
                    </a:lnTo>
                    <a:lnTo>
                      <a:pt x="19" y="74"/>
                    </a:lnTo>
                    <a:lnTo>
                      <a:pt x="23" y="91"/>
                    </a:lnTo>
                    <a:lnTo>
                      <a:pt x="28" y="109"/>
                    </a:lnTo>
                    <a:lnTo>
                      <a:pt x="31" y="128"/>
                    </a:lnTo>
                    <a:lnTo>
                      <a:pt x="34" y="150"/>
                    </a:lnTo>
                    <a:lnTo>
                      <a:pt x="38" y="172"/>
                    </a:lnTo>
                    <a:lnTo>
                      <a:pt x="38" y="190"/>
                    </a:lnTo>
                    <a:lnTo>
                      <a:pt x="37" y="206"/>
                    </a:lnTo>
                    <a:lnTo>
                      <a:pt x="33" y="219"/>
                    </a:lnTo>
                    <a:lnTo>
                      <a:pt x="29" y="230"/>
                    </a:lnTo>
                    <a:lnTo>
                      <a:pt x="18" y="249"/>
                    </a:lnTo>
                    <a:lnTo>
                      <a:pt x="7" y="269"/>
                    </a:lnTo>
                    <a:lnTo>
                      <a:pt x="17" y="284"/>
                    </a:lnTo>
                    <a:lnTo>
                      <a:pt x="10" y="321"/>
                    </a:lnTo>
                    <a:lnTo>
                      <a:pt x="0" y="328"/>
                    </a:lnTo>
                    <a:lnTo>
                      <a:pt x="28" y="339"/>
                    </a:lnTo>
                    <a:lnTo>
                      <a:pt x="55" y="352"/>
                    </a:lnTo>
                    <a:lnTo>
                      <a:pt x="84" y="367"/>
                    </a:lnTo>
                    <a:lnTo>
                      <a:pt x="111" y="381"/>
                    </a:lnTo>
                    <a:lnTo>
                      <a:pt x="136" y="396"/>
                    </a:lnTo>
                    <a:lnTo>
                      <a:pt x="159" y="411"/>
                    </a:lnTo>
                    <a:lnTo>
                      <a:pt x="170" y="420"/>
                    </a:lnTo>
                    <a:lnTo>
                      <a:pt x="180" y="428"/>
                    </a:lnTo>
                    <a:lnTo>
                      <a:pt x="189" y="436"/>
                    </a:lnTo>
                    <a:lnTo>
                      <a:pt x="197" y="444"/>
                    </a:lnTo>
                    <a:lnTo>
                      <a:pt x="198" y="451"/>
                    </a:lnTo>
                    <a:lnTo>
                      <a:pt x="199" y="457"/>
                    </a:lnTo>
                    <a:lnTo>
                      <a:pt x="201" y="464"/>
                    </a:lnTo>
                    <a:lnTo>
                      <a:pt x="205" y="471"/>
                    </a:lnTo>
                    <a:lnTo>
                      <a:pt x="209" y="479"/>
                    </a:lnTo>
                    <a:lnTo>
                      <a:pt x="214" y="486"/>
                    </a:lnTo>
                    <a:lnTo>
                      <a:pt x="220" y="492"/>
                    </a:lnTo>
                    <a:lnTo>
                      <a:pt x="226" y="498"/>
                    </a:lnTo>
                    <a:lnTo>
                      <a:pt x="233" y="503"/>
                    </a:lnTo>
                    <a:lnTo>
                      <a:pt x="240" y="508"/>
                    </a:lnTo>
                    <a:lnTo>
                      <a:pt x="247" y="512"/>
                    </a:lnTo>
                    <a:lnTo>
                      <a:pt x="256" y="516"/>
                    </a:lnTo>
                    <a:lnTo>
                      <a:pt x="264" y="519"/>
                    </a:lnTo>
                    <a:lnTo>
                      <a:pt x="273" y="521"/>
                    </a:lnTo>
                    <a:lnTo>
                      <a:pt x="281" y="523"/>
                    </a:lnTo>
                    <a:lnTo>
                      <a:pt x="290" y="523"/>
                    </a:lnTo>
                    <a:lnTo>
                      <a:pt x="304" y="502"/>
                    </a:lnTo>
                    <a:lnTo>
                      <a:pt x="320" y="482"/>
                    </a:lnTo>
                    <a:lnTo>
                      <a:pt x="335" y="462"/>
                    </a:lnTo>
                    <a:lnTo>
                      <a:pt x="349" y="444"/>
                    </a:lnTo>
                    <a:lnTo>
                      <a:pt x="365" y="427"/>
                    </a:lnTo>
                    <a:lnTo>
                      <a:pt x="379" y="408"/>
                    </a:lnTo>
                    <a:lnTo>
                      <a:pt x="394" y="390"/>
                    </a:lnTo>
                    <a:lnTo>
                      <a:pt x="410" y="37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73" name="Freeform 467"/>
              <p:cNvSpPr>
                <a:spLocks/>
              </p:cNvSpPr>
              <p:nvPr/>
            </p:nvSpPr>
            <p:spPr bwMode="auto">
              <a:xfrm>
                <a:off x="3459440" y="2484406"/>
                <a:ext cx="66888" cy="85636"/>
              </a:xfrm>
              <a:custGeom>
                <a:avLst/>
                <a:gdLst>
                  <a:gd name="T0" fmla="*/ 12 w 226"/>
                  <a:gd name="T1" fmla="*/ 228 h 246"/>
                  <a:gd name="T2" fmla="*/ 36 w 226"/>
                  <a:gd name="T3" fmla="*/ 240 h 246"/>
                  <a:gd name="T4" fmla="*/ 53 w 226"/>
                  <a:gd name="T5" fmla="*/ 245 h 246"/>
                  <a:gd name="T6" fmla="*/ 68 w 226"/>
                  <a:gd name="T7" fmla="*/ 245 h 246"/>
                  <a:gd name="T8" fmla="*/ 85 w 226"/>
                  <a:gd name="T9" fmla="*/ 241 h 246"/>
                  <a:gd name="T10" fmla="*/ 110 w 226"/>
                  <a:gd name="T11" fmla="*/ 228 h 246"/>
                  <a:gd name="T12" fmla="*/ 141 w 226"/>
                  <a:gd name="T13" fmla="*/ 205 h 246"/>
                  <a:gd name="T14" fmla="*/ 161 w 226"/>
                  <a:gd name="T15" fmla="*/ 184 h 246"/>
                  <a:gd name="T16" fmla="*/ 159 w 226"/>
                  <a:gd name="T17" fmla="*/ 173 h 246"/>
                  <a:gd name="T18" fmla="*/ 149 w 226"/>
                  <a:gd name="T19" fmla="*/ 160 h 246"/>
                  <a:gd name="T20" fmla="*/ 143 w 226"/>
                  <a:gd name="T21" fmla="*/ 145 h 246"/>
                  <a:gd name="T22" fmla="*/ 141 w 226"/>
                  <a:gd name="T23" fmla="*/ 130 h 246"/>
                  <a:gd name="T24" fmla="*/ 141 w 226"/>
                  <a:gd name="T25" fmla="*/ 116 h 246"/>
                  <a:gd name="T26" fmla="*/ 146 w 226"/>
                  <a:gd name="T27" fmla="*/ 105 h 246"/>
                  <a:gd name="T28" fmla="*/ 156 w 226"/>
                  <a:gd name="T29" fmla="*/ 94 h 246"/>
                  <a:gd name="T30" fmla="*/ 168 w 226"/>
                  <a:gd name="T31" fmla="*/ 86 h 246"/>
                  <a:gd name="T32" fmla="*/ 204 w 226"/>
                  <a:gd name="T33" fmla="*/ 71 h 246"/>
                  <a:gd name="T34" fmla="*/ 225 w 226"/>
                  <a:gd name="T35" fmla="*/ 49 h 246"/>
                  <a:gd name="T36" fmla="*/ 221 w 226"/>
                  <a:gd name="T37" fmla="*/ 30 h 246"/>
                  <a:gd name="T38" fmla="*/ 214 w 226"/>
                  <a:gd name="T39" fmla="*/ 17 h 246"/>
                  <a:gd name="T40" fmla="*/ 212 w 226"/>
                  <a:gd name="T41" fmla="*/ 6 h 246"/>
                  <a:gd name="T42" fmla="*/ 202 w 226"/>
                  <a:gd name="T43" fmla="*/ 1 h 246"/>
                  <a:gd name="T44" fmla="*/ 181 w 226"/>
                  <a:gd name="T45" fmla="*/ 7 h 246"/>
                  <a:gd name="T46" fmla="*/ 154 w 226"/>
                  <a:gd name="T47" fmla="*/ 20 h 246"/>
                  <a:gd name="T48" fmla="*/ 121 w 226"/>
                  <a:gd name="T49" fmla="*/ 38 h 246"/>
                  <a:gd name="T50" fmla="*/ 100 w 226"/>
                  <a:gd name="T51" fmla="*/ 51 h 246"/>
                  <a:gd name="T52" fmla="*/ 87 w 226"/>
                  <a:gd name="T53" fmla="*/ 55 h 246"/>
                  <a:gd name="T54" fmla="*/ 75 w 226"/>
                  <a:gd name="T55" fmla="*/ 54 h 246"/>
                  <a:gd name="T56" fmla="*/ 59 w 226"/>
                  <a:gd name="T57" fmla="*/ 47 h 246"/>
                  <a:gd name="T58" fmla="*/ 36 w 226"/>
                  <a:gd name="T59" fmla="*/ 31 h 246"/>
                  <a:gd name="T60" fmla="*/ 24 w 226"/>
                  <a:gd name="T61" fmla="*/ 39 h 246"/>
                  <a:gd name="T62" fmla="*/ 18 w 226"/>
                  <a:gd name="T63" fmla="*/ 95 h 246"/>
                  <a:gd name="T64" fmla="*/ 10 w 226"/>
                  <a:gd name="T65" fmla="*/ 163 h 246"/>
                  <a:gd name="T66" fmla="*/ 3 w 226"/>
                  <a:gd name="T67" fmla="*/ 21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6" h="246">
                    <a:moveTo>
                      <a:pt x="0" y="221"/>
                    </a:moveTo>
                    <a:lnTo>
                      <a:pt x="12" y="228"/>
                    </a:lnTo>
                    <a:lnTo>
                      <a:pt x="27" y="236"/>
                    </a:lnTo>
                    <a:lnTo>
                      <a:pt x="36" y="240"/>
                    </a:lnTo>
                    <a:lnTo>
                      <a:pt x="44" y="243"/>
                    </a:lnTo>
                    <a:lnTo>
                      <a:pt x="53" y="245"/>
                    </a:lnTo>
                    <a:lnTo>
                      <a:pt x="60" y="246"/>
                    </a:lnTo>
                    <a:lnTo>
                      <a:pt x="68" y="245"/>
                    </a:lnTo>
                    <a:lnTo>
                      <a:pt x="76" y="243"/>
                    </a:lnTo>
                    <a:lnTo>
                      <a:pt x="85" y="241"/>
                    </a:lnTo>
                    <a:lnTo>
                      <a:pt x="92" y="237"/>
                    </a:lnTo>
                    <a:lnTo>
                      <a:pt x="110" y="228"/>
                    </a:lnTo>
                    <a:lnTo>
                      <a:pt x="126" y="217"/>
                    </a:lnTo>
                    <a:lnTo>
                      <a:pt x="141" y="205"/>
                    </a:lnTo>
                    <a:lnTo>
                      <a:pt x="153" y="194"/>
                    </a:lnTo>
                    <a:lnTo>
                      <a:pt x="161" y="184"/>
                    </a:lnTo>
                    <a:lnTo>
                      <a:pt x="167" y="178"/>
                    </a:lnTo>
                    <a:lnTo>
                      <a:pt x="159" y="173"/>
                    </a:lnTo>
                    <a:lnTo>
                      <a:pt x="154" y="167"/>
                    </a:lnTo>
                    <a:lnTo>
                      <a:pt x="149" y="160"/>
                    </a:lnTo>
                    <a:lnTo>
                      <a:pt x="146" y="152"/>
                    </a:lnTo>
                    <a:lnTo>
                      <a:pt x="143" y="145"/>
                    </a:lnTo>
                    <a:lnTo>
                      <a:pt x="142" y="137"/>
                    </a:lnTo>
                    <a:lnTo>
                      <a:pt x="141" y="130"/>
                    </a:lnTo>
                    <a:lnTo>
                      <a:pt x="139" y="123"/>
                    </a:lnTo>
                    <a:lnTo>
                      <a:pt x="141" y="116"/>
                    </a:lnTo>
                    <a:lnTo>
                      <a:pt x="143" y="110"/>
                    </a:lnTo>
                    <a:lnTo>
                      <a:pt x="146" y="105"/>
                    </a:lnTo>
                    <a:lnTo>
                      <a:pt x="150" y="100"/>
                    </a:lnTo>
                    <a:lnTo>
                      <a:pt x="156" y="94"/>
                    </a:lnTo>
                    <a:lnTo>
                      <a:pt x="161" y="90"/>
                    </a:lnTo>
                    <a:lnTo>
                      <a:pt x="168" y="86"/>
                    </a:lnTo>
                    <a:lnTo>
                      <a:pt x="176" y="82"/>
                    </a:lnTo>
                    <a:lnTo>
                      <a:pt x="204" y="71"/>
                    </a:lnTo>
                    <a:lnTo>
                      <a:pt x="226" y="61"/>
                    </a:lnTo>
                    <a:lnTo>
                      <a:pt x="225" y="49"/>
                    </a:lnTo>
                    <a:lnTo>
                      <a:pt x="223" y="38"/>
                    </a:lnTo>
                    <a:lnTo>
                      <a:pt x="221" y="30"/>
                    </a:lnTo>
                    <a:lnTo>
                      <a:pt x="217" y="23"/>
                    </a:lnTo>
                    <a:lnTo>
                      <a:pt x="214" y="17"/>
                    </a:lnTo>
                    <a:lnTo>
                      <a:pt x="212" y="12"/>
                    </a:lnTo>
                    <a:lnTo>
                      <a:pt x="212" y="6"/>
                    </a:lnTo>
                    <a:lnTo>
                      <a:pt x="213" y="0"/>
                    </a:lnTo>
                    <a:lnTo>
                      <a:pt x="202" y="1"/>
                    </a:lnTo>
                    <a:lnTo>
                      <a:pt x="191" y="4"/>
                    </a:lnTo>
                    <a:lnTo>
                      <a:pt x="181" y="7"/>
                    </a:lnTo>
                    <a:lnTo>
                      <a:pt x="171" y="11"/>
                    </a:lnTo>
                    <a:lnTo>
                      <a:pt x="154" y="20"/>
                    </a:lnTo>
                    <a:lnTo>
                      <a:pt x="136" y="29"/>
                    </a:lnTo>
                    <a:lnTo>
                      <a:pt x="121" y="38"/>
                    </a:lnTo>
                    <a:lnTo>
                      <a:pt x="107" y="47"/>
                    </a:lnTo>
                    <a:lnTo>
                      <a:pt x="100" y="51"/>
                    </a:lnTo>
                    <a:lnTo>
                      <a:pt x="93" y="53"/>
                    </a:lnTo>
                    <a:lnTo>
                      <a:pt x="87" y="55"/>
                    </a:lnTo>
                    <a:lnTo>
                      <a:pt x="80" y="55"/>
                    </a:lnTo>
                    <a:lnTo>
                      <a:pt x="75" y="54"/>
                    </a:lnTo>
                    <a:lnTo>
                      <a:pt x="67" y="51"/>
                    </a:lnTo>
                    <a:lnTo>
                      <a:pt x="59" y="47"/>
                    </a:lnTo>
                    <a:lnTo>
                      <a:pt x="51" y="41"/>
                    </a:lnTo>
                    <a:lnTo>
                      <a:pt x="36" y="31"/>
                    </a:lnTo>
                    <a:lnTo>
                      <a:pt x="27" y="24"/>
                    </a:lnTo>
                    <a:lnTo>
                      <a:pt x="24" y="39"/>
                    </a:lnTo>
                    <a:lnTo>
                      <a:pt x="21" y="64"/>
                    </a:lnTo>
                    <a:lnTo>
                      <a:pt x="18" y="95"/>
                    </a:lnTo>
                    <a:lnTo>
                      <a:pt x="13" y="129"/>
                    </a:lnTo>
                    <a:lnTo>
                      <a:pt x="10" y="163"/>
                    </a:lnTo>
                    <a:lnTo>
                      <a:pt x="7" y="191"/>
                    </a:lnTo>
                    <a:lnTo>
                      <a:pt x="3" y="212"/>
                    </a:lnTo>
                    <a:lnTo>
                      <a:pt x="0" y="221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74" name="Freeform 468"/>
              <p:cNvSpPr>
                <a:spLocks/>
              </p:cNvSpPr>
              <p:nvPr/>
            </p:nvSpPr>
            <p:spPr bwMode="auto">
              <a:xfrm>
                <a:off x="3656389" y="2552202"/>
                <a:ext cx="14864" cy="37465"/>
              </a:xfrm>
              <a:custGeom>
                <a:avLst/>
                <a:gdLst>
                  <a:gd name="T0" fmla="*/ 27 w 60"/>
                  <a:gd name="T1" fmla="*/ 0 h 81"/>
                  <a:gd name="T2" fmla="*/ 29 w 60"/>
                  <a:gd name="T3" fmla="*/ 2 h 81"/>
                  <a:gd name="T4" fmla="*/ 32 w 60"/>
                  <a:gd name="T5" fmla="*/ 3 h 81"/>
                  <a:gd name="T6" fmla="*/ 36 w 60"/>
                  <a:gd name="T7" fmla="*/ 3 h 81"/>
                  <a:gd name="T8" fmla="*/ 40 w 60"/>
                  <a:gd name="T9" fmla="*/ 2 h 81"/>
                  <a:gd name="T10" fmla="*/ 47 w 60"/>
                  <a:gd name="T11" fmla="*/ 1 h 81"/>
                  <a:gd name="T12" fmla="*/ 53 w 60"/>
                  <a:gd name="T13" fmla="*/ 0 h 81"/>
                  <a:gd name="T14" fmla="*/ 53 w 60"/>
                  <a:gd name="T15" fmla="*/ 26 h 81"/>
                  <a:gd name="T16" fmla="*/ 54 w 60"/>
                  <a:gd name="T17" fmla="*/ 47 h 81"/>
                  <a:gd name="T18" fmla="*/ 54 w 60"/>
                  <a:gd name="T19" fmla="*/ 57 h 81"/>
                  <a:gd name="T20" fmla="*/ 56 w 60"/>
                  <a:gd name="T21" fmla="*/ 65 h 81"/>
                  <a:gd name="T22" fmla="*/ 58 w 60"/>
                  <a:gd name="T23" fmla="*/ 73 h 81"/>
                  <a:gd name="T24" fmla="*/ 60 w 60"/>
                  <a:gd name="T25" fmla="*/ 81 h 81"/>
                  <a:gd name="T26" fmla="*/ 20 w 60"/>
                  <a:gd name="T27" fmla="*/ 81 h 81"/>
                  <a:gd name="T28" fmla="*/ 14 w 60"/>
                  <a:gd name="T29" fmla="*/ 80 h 81"/>
                  <a:gd name="T30" fmla="*/ 7 w 60"/>
                  <a:gd name="T31" fmla="*/ 77 h 81"/>
                  <a:gd name="T32" fmla="*/ 5 w 60"/>
                  <a:gd name="T33" fmla="*/ 74 h 81"/>
                  <a:gd name="T34" fmla="*/ 2 w 60"/>
                  <a:gd name="T35" fmla="*/ 72 h 81"/>
                  <a:gd name="T36" fmla="*/ 1 w 60"/>
                  <a:gd name="T37" fmla="*/ 70 h 81"/>
                  <a:gd name="T38" fmla="*/ 0 w 60"/>
                  <a:gd name="T39" fmla="*/ 68 h 81"/>
                  <a:gd name="T40" fmla="*/ 7 w 60"/>
                  <a:gd name="T41" fmla="*/ 12 h 81"/>
                  <a:gd name="T42" fmla="*/ 20 w 60"/>
                  <a:gd name="T43" fmla="*/ 6 h 81"/>
                  <a:gd name="T44" fmla="*/ 34 w 60"/>
                  <a:gd name="T45" fmla="*/ 0 h 81"/>
                  <a:gd name="T46" fmla="*/ 27 w 60"/>
                  <a:gd name="T4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" h="81">
                    <a:moveTo>
                      <a:pt x="27" y="0"/>
                    </a:moveTo>
                    <a:lnTo>
                      <a:pt x="29" y="2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40" y="2"/>
                    </a:lnTo>
                    <a:lnTo>
                      <a:pt x="47" y="1"/>
                    </a:lnTo>
                    <a:lnTo>
                      <a:pt x="53" y="0"/>
                    </a:lnTo>
                    <a:lnTo>
                      <a:pt x="53" y="26"/>
                    </a:lnTo>
                    <a:lnTo>
                      <a:pt x="54" y="47"/>
                    </a:lnTo>
                    <a:lnTo>
                      <a:pt x="54" y="57"/>
                    </a:lnTo>
                    <a:lnTo>
                      <a:pt x="56" y="65"/>
                    </a:lnTo>
                    <a:lnTo>
                      <a:pt x="58" y="73"/>
                    </a:lnTo>
                    <a:lnTo>
                      <a:pt x="60" y="81"/>
                    </a:lnTo>
                    <a:lnTo>
                      <a:pt x="20" y="81"/>
                    </a:lnTo>
                    <a:lnTo>
                      <a:pt x="14" y="80"/>
                    </a:lnTo>
                    <a:lnTo>
                      <a:pt x="7" y="77"/>
                    </a:lnTo>
                    <a:lnTo>
                      <a:pt x="5" y="74"/>
                    </a:lnTo>
                    <a:lnTo>
                      <a:pt x="2" y="72"/>
                    </a:lnTo>
                    <a:lnTo>
                      <a:pt x="1" y="70"/>
                    </a:lnTo>
                    <a:lnTo>
                      <a:pt x="0" y="68"/>
                    </a:lnTo>
                    <a:lnTo>
                      <a:pt x="7" y="12"/>
                    </a:lnTo>
                    <a:lnTo>
                      <a:pt x="20" y="6"/>
                    </a:lnTo>
                    <a:lnTo>
                      <a:pt x="34" y="0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75" name="Freeform 469"/>
              <p:cNvSpPr>
                <a:spLocks/>
              </p:cNvSpPr>
              <p:nvPr/>
            </p:nvSpPr>
            <p:spPr bwMode="auto">
              <a:xfrm>
                <a:off x="3187259" y="1982942"/>
                <a:ext cx="106449" cy="43881"/>
              </a:xfrm>
              <a:custGeom>
                <a:avLst/>
                <a:gdLst>
                  <a:gd name="T0" fmla="*/ 20692823 w 370"/>
                  <a:gd name="T1" fmla="*/ 13538139 h 129"/>
                  <a:gd name="T2" fmla="*/ 21355108 w 370"/>
                  <a:gd name="T3" fmla="*/ 13769450 h 129"/>
                  <a:gd name="T4" fmla="*/ 22927676 w 370"/>
                  <a:gd name="T5" fmla="*/ 14232411 h 129"/>
                  <a:gd name="T6" fmla="*/ 24417674 w 370"/>
                  <a:gd name="T7" fmla="*/ 14695373 h 129"/>
                  <a:gd name="T8" fmla="*/ 25079672 w 370"/>
                  <a:gd name="T9" fmla="*/ 14926683 h 129"/>
                  <a:gd name="T10" fmla="*/ 30625377 w 370"/>
                  <a:gd name="T11" fmla="*/ 11224011 h 129"/>
                  <a:gd name="T12" fmla="*/ 29632237 w 370"/>
                  <a:gd name="T13" fmla="*/ 8678233 h 129"/>
                  <a:gd name="T14" fmla="*/ 28556239 w 370"/>
                  <a:gd name="T15" fmla="*/ 5554178 h 129"/>
                  <a:gd name="T16" fmla="*/ 27728526 w 370"/>
                  <a:gd name="T17" fmla="*/ 3124055 h 129"/>
                  <a:gd name="T18" fmla="*/ 27314526 w 370"/>
                  <a:gd name="T19" fmla="*/ 2082817 h 129"/>
                  <a:gd name="T20" fmla="*/ 24831387 w 370"/>
                  <a:gd name="T21" fmla="*/ 1735511 h 129"/>
                  <a:gd name="T22" fmla="*/ 21272250 w 370"/>
                  <a:gd name="T23" fmla="*/ 1041238 h 129"/>
                  <a:gd name="T24" fmla="*/ 17713114 w 370"/>
                  <a:gd name="T25" fmla="*/ 231311 h 129"/>
                  <a:gd name="T26" fmla="*/ 15147117 w 370"/>
                  <a:gd name="T27" fmla="*/ 0 h 129"/>
                  <a:gd name="T28" fmla="*/ 14815975 w 370"/>
                  <a:gd name="T29" fmla="*/ 0 h 129"/>
                  <a:gd name="T30" fmla="*/ 14567690 w 370"/>
                  <a:gd name="T31" fmla="*/ 115655 h 129"/>
                  <a:gd name="T32" fmla="*/ 14236547 w 370"/>
                  <a:gd name="T33" fmla="*/ 231311 h 129"/>
                  <a:gd name="T34" fmla="*/ 14071119 w 370"/>
                  <a:gd name="T35" fmla="*/ 346966 h 129"/>
                  <a:gd name="T36" fmla="*/ 13408834 w 370"/>
                  <a:gd name="T37" fmla="*/ 809928 h 129"/>
                  <a:gd name="T38" fmla="*/ 12415694 w 370"/>
                  <a:gd name="T39" fmla="*/ 1388545 h 129"/>
                  <a:gd name="T40" fmla="*/ 12167408 w 370"/>
                  <a:gd name="T41" fmla="*/ 2429783 h 129"/>
                  <a:gd name="T42" fmla="*/ 11587981 w 370"/>
                  <a:gd name="T43" fmla="*/ 4049978 h 129"/>
                  <a:gd name="T44" fmla="*/ 11091410 w 370"/>
                  <a:gd name="T45" fmla="*/ 5554178 h 129"/>
                  <a:gd name="T46" fmla="*/ 10843125 w 370"/>
                  <a:gd name="T47" fmla="*/ 6364106 h 129"/>
                  <a:gd name="T48" fmla="*/ 10097982 w 370"/>
                  <a:gd name="T49" fmla="*/ 6248450 h 129"/>
                  <a:gd name="T50" fmla="*/ 9187700 w 370"/>
                  <a:gd name="T51" fmla="*/ 5669833 h 129"/>
                  <a:gd name="T52" fmla="*/ 8111702 w 370"/>
                  <a:gd name="T53" fmla="*/ 5091216 h 129"/>
                  <a:gd name="T54" fmla="*/ 6952846 w 370"/>
                  <a:gd name="T55" fmla="*/ 4396944 h 129"/>
                  <a:gd name="T56" fmla="*/ 4966277 w 370"/>
                  <a:gd name="T57" fmla="*/ 3008400 h 129"/>
                  <a:gd name="T58" fmla="*/ 3641994 w 370"/>
                  <a:gd name="T59" fmla="*/ 2082817 h 129"/>
                  <a:gd name="T60" fmla="*/ 2648566 w 370"/>
                  <a:gd name="T61" fmla="*/ 2892744 h 129"/>
                  <a:gd name="T62" fmla="*/ 1738283 w 370"/>
                  <a:gd name="T63" fmla="*/ 3818327 h 129"/>
                  <a:gd name="T64" fmla="*/ 1324283 w 370"/>
                  <a:gd name="T65" fmla="*/ 4281289 h 129"/>
                  <a:gd name="T66" fmla="*/ 993140 w 370"/>
                  <a:gd name="T67" fmla="*/ 4744250 h 129"/>
                  <a:gd name="T68" fmla="*/ 744855 w 370"/>
                  <a:gd name="T69" fmla="*/ 5322527 h 129"/>
                  <a:gd name="T70" fmla="*/ 414000 w 370"/>
                  <a:gd name="T71" fmla="*/ 6016799 h 129"/>
                  <a:gd name="T72" fmla="*/ 248285 w 370"/>
                  <a:gd name="T73" fmla="*/ 6595416 h 129"/>
                  <a:gd name="T74" fmla="*/ 82858 w 370"/>
                  <a:gd name="T75" fmla="*/ 7289689 h 129"/>
                  <a:gd name="T76" fmla="*/ 0 w 370"/>
                  <a:gd name="T77" fmla="*/ 7983961 h 129"/>
                  <a:gd name="T78" fmla="*/ 0 w 370"/>
                  <a:gd name="T79" fmla="*/ 8678233 h 129"/>
                  <a:gd name="T80" fmla="*/ 82858 w 370"/>
                  <a:gd name="T81" fmla="*/ 9488161 h 129"/>
                  <a:gd name="T82" fmla="*/ 248285 w 370"/>
                  <a:gd name="T83" fmla="*/ 10182433 h 129"/>
                  <a:gd name="T84" fmla="*/ 496570 w 370"/>
                  <a:gd name="T85" fmla="*/ 11108356 h 129"/>
                  <a:gd name="T86" fmla="*/ 910571 w 370"/>
                  <a:gd name="T87" fmla="*/ 11918284 h 129"/>
                  <a:gd name="T88" fmla="*/ 1655426 w 370"/>
                  <a:gd name="T89" fmla="*/ 11686633 h 129"/>
                  <a:gd name="T90" fmla="*/ 2731424 w 370"/>
                  <a:gd name="T91" fmla="*/ 11455322 h 129"/>
                  <a:gd name="T92" fmla="*/ 4138565 w 370"/>
                  <a:gd name="T93" fmla="*/ 11224011 h 129"/>
                  <a:gd name="T94" fmla="*/ 5711133 w 370"/>
                  <a:gd name="T95" fmla="*/ 10992361 h 129"/>
                  <a:gd name="T96" fmla="*/ 8442557 w 370"/>
                  <a:gd name="T97" fmla="*/ 10645395 h 129"/>
                  <a:gd name="T98" fmla="*/ 9684270 w 370"/>
                  <a:gd name="T99" fmla="*/ 10529739 h 129"/>
                  <a:gd name="T100" fmla="*/ 11339696 w 370"/>
                  <a:gd name="T101" fmla="*/ 10645395 h 129"/>
                  <a:gd name="T102" fmla="*/ 12581121 w 370"/>
                  <a:gd name="T103" fmla="*/ 10876705 h 129"/>
                  <a:gd name="T104" fmla="*/ 13739977 w 370"/>
                  <a:gd name="T105" fmla="*/ 11224011 h 129"/>
                  <a:gd name="T106" fmla="*/ 14650547 w 370"/>
                  <a:gd name="T107" fmla="*/ 11570977 h 129"/>
                  <a:gd name="T108" fmla="*/ 15643688 w 370"/>
                  <a:gd name="T109" fmla="*/ 12033939 h 129"/>
                  <a:gd name="T110" fmla="*/ 16637116 w 370"/>
                  <a:gd name="T111" fmla="*/ 12496901 h 129"/>
                  <a:gd name="T112" fmla="*/ 17961399 w 370"/>
                  <a:gd name="T113" fmla="*/ 12728211 h 129"/>
                  <a:gd name="T114" fmla="*/ 19616825 w 370"/>
                  <a:gd name="T115" fmla="*/ 12843867 h 129"/>
                  <a:gd name="T116" fmla="*/ 19616825 w 370"/>
                  <a:gd name="T117" fmla="*/ 13538139 h 129"/>
                  <a:gd name="T118" fmla="*/ 20692823 w 370"/>
                  <a:gd name="T119" fmla="*/ 13538139 h 1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70" h="129">
                    <a:moveTo>
                      <a:pt x="250" y="117"/>
                    </a:moveTo>
                    <a:lnTo>
                      <a:pt x="258" y="119"/>
                    </a:lnTo>
                    <a:lnTo>
                      <a:pt x="277" y="123"/>
                    </a:lnTo>
                    <a:lnTo>
                      <a:pt x="295" y="127"/>
                    </a:lnTo>
                    <a:lnTo>
                      <a:pt x="303" y="129"/>
                    </a:lnTo>
                    <a:lnTo>
                      <a:pt x="370" y="97"/>
                    </a:lnTo>
                    <a:lnTo>
                      <a:pt x="358" y="75"/>
                    </a:lnTo>
                    <a:lnTo>
                      <a:pt x="345" y="48"/>
                    </a:lnTo>
                    <a:lnTo>
                      <a:pt x="335" y="27"/>
                    </a:lnTo>
                    <a:lnTo>
                      <a:pt x="330" y="18"/>
                    </a:lnTo>
                    <a:lnTo>
                      <a:pt x="300" y="15"/>
                    </a:lnTo>
                    <a:lnTo>
                      <a:pt x="257" y="9"/>
                    </a:lnTo>
                    <a:lnTo>
                      <a:pt x="214" y="2"/>
                    </a:lnTo>
                    <a:lnTo>
                      <a:pt x="183" y="0"/>
                    </a:lnTo>
                    <a:lnTo>
                      <a:pt x="179" y="0"/>
                    </a:lnTo>
                    <a:lnTo>
                      <a:pt x="176" y="1"/>
                    </a:lnTo>
                    <a:lnTo>
                      <a:pt x="172" y="2"/>
                    </a:lnTo>
                    <a:lnTo>
                      <a:pt x="170" y="3"/>
                    </a:lnTo>
                    <a:lnTo>
                      <a:pt x="162" y="7"/>
                    </a:lnTo>
                    <a:lnTo>
                      <a:pt x="150" y="12"/>
                    </a:lnTo>
                    <a:lnTo>
                      <a:pt x="147" y="21"/>
                    </a:lnTo>
                    <a:lnTo>
                      <a:pt x="140" y="35"/>
                    </a:lnTo>
                    <a:lnTo>
                      <a:pt x="134" y="48"/>
                    </a:lnTo>
                    <a:lnTo>
                      <a:pt x="131" y="55"/>
                    </a:lnTo>
                    <a:lnTo>
                      <a:pt x="122" y="54"/>
                    </a:lnTo>
                    <a:lnTo>
                      <a:pt x="111" y="49"/>
                    </a:lnTo>
                    <a:lnTo>
                      <a:pt x="98" y="44"/>
                    </a:lnTo>
                    <a:lnTo>
                      <a:pt x="84" y="38"/>
                    </a:lnTo>
                    <a:lnTo>
                      <a:pt x="60" y="26"/>
                    </a:lnTo>
                    <a:lnTo>
                      <a:pt x="44" y="18"/>
                    </a:lnTo>
                    <a:lnTo>
                      <a:pt x="32" y="25"/>
                    </a:lnTo>
                    <a:lnTo>
                      <a:pt x="21" y="33"/>
                    </a:lnTo>
                    <a:lnTo>
                      <a:pt x="16" y="37"/>
                    </a:lnTo>
                    <a:lnTo>
                      <a:pt x="12" y="41"/>
                    </a:lnTo>
                    <a:lnTo>
                      <a:pt x="9" y="46"/>
                    </a:lnTo>
                    <a:lnTo>
                      <a:pt x="5" y="52"/>
                    </a:lnTo>
                    <a:lnTo>
                      <a:pt x="3" y="57"/>
                    </a:lnTo>
                    <a:lnTo>
                      <a:pt x="1" y="63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1" y="82"/>
                    </a:lnTo>
                    <a:lnTo>
                      <a:pt x="3" y="88"/>
                    </a:lnTo>
                    <a:lnTo>
                      <a:pt x="6" y="96"/>
                    </a:lnTo>
                    <a:lnTo>
                      <a:pt x="11" y="103"/>
                    </a:lnTo>
                    <a:lnTo>
                      <a:pt x="20" y="101"/>
                    </a:lnTo>
                    <a:lnTo>
                      <a:pt x="33" y="99"/>
                    </a:lnTo>
                    <a:lnTo>
                      <a:pt x="50" y="97"/>
                    </a:lnTo>
                    <a:lnTo>
                      <a:pt x="69" y="95"/>
                    </a:lnTo>
                    <a:lnTo>
                      <a:pt x="102" y="92"/>
                    </a:lnTo>
                    <a:lnTo>
                      <a:pt x="117" y="91"/>
                    </a:lnTo>
                    <a:lnTo>
                      <a:pt x="137" y="92"/>
                    </a:lnTo>
                    <a:lnTo>
                      <a:pt x="152" y="94"/>
                    </a:lnTo>
                    <a:lnTo>
                      <a:pt x="166" y="97"/>
                    </a:lnTo>
                    <a:lnTo>
                      <a:pt x="177" y="100"/>
                    </a:lnTo>
                    <a:lnTo>
                      <a:pt x="189" y="104"/>
                    </a:lnTo>
                    <a:lnTo>
                      <a:pt x="201" y="108"/>
                    </a:lnTo>
                    <a:lnTo>
                      <a:pt x="217" y="110"/>
                    </a:lnTo>
                    <a:lnTo>
                      <a:pt x="237" y="111"/>
                    </a:lnTo>
                    <a:lnTo>
                      <a:pt x="237" y="117"/>
                    </a:lnTo>
                    <a:lnTo>
                      <a:pt x="250" y="11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76" name="Freeform 470"/>
              <p:cNvSpPr>
                <a:spLocks/>
              </p:cNvSpPr>
              <p:nvPr/>
            </p:nvSpPr>
            <p:spPr bwMode="auto">
              <a:xfrm>
                <a:off x="3457582" y="2457644"/>
                <a:ext cx="20438" cy="37466"/>
              </a:xfrm>
              <a:custGeom>
                <a:avLst/>
                <a:gdLst>
                  <a:gd name="T0" fmla="*/ 27 w 80"/>
                  <a:gd name="T1" fmla="*/ 1 h 94"/>
                  <a:gd name="T2" fmla="*/ 34 w 80"/>
                  <a:gd name="T3" fmla="*/ 0 h 94"/>
                  <a:gd name="T4" fmla="*/ 41 w 80"/>
                  <a:gd name="T5" fmla="*/ 0 h 94"/>
                  <a:gd name="T6" fmla="*/ 47 w 80"/>
                  <a:gd name="T7" fmla="*/ 2 h 94"/>
                  <a:gd name="T8" fmla="*/ 54 w 80"/>
                  <a:gd name="T9" fmla="*/ 4 h 94"/>
                  <a:gd name="T10" fmla="*/ 60 w 80"/>
                  <a:gd name="T11" fmla="*/ 6 h 94"/>
                  <a:gd name="T12" fmla="*/ 66 w 80"/>
                  <a:gd name="T13" fmla="*/ 8 h 94"/>
                  <a:gd name="T14" fmla="*/ 73 w 80"/>
                  <a:gd name="T15" fmla="*/ 8 h 94"/>
                  <a:gd name="T16" fmla="*/ 80 w 80"/>
                  <a:gd name="T17" fmla="*/ 7 h 94"/>
                  <a:gd name="T18" fmla="*/ 80 w 80"/>
                  <a:gd name="T19" fmla="*/ 38 h 94"/>
                  <a:gd name="T20" fmla="*/ 75 w 80"/>
                  <a:gd name="T21" fmla="*/ 44 h 94"/>
                  <a:gd name="T22" fmla="*/ 69 w 80"/>
                  <a:gd name="T23" fmla="*/ 51 h 94"/>
                  <a:gd name="T24" fmla="*/ 64 w 80"/>
                  <a:gd name="T25" fmla="*/ 59 h 94"/>
                  <a:gd name="T26" fmla="*/ 58 w 80"/>
                  <a:gd name="T27" fmla="*/ 68 h 94"/>
                  <a:gd name="T28" fmla="*/ 51 w 80"/>
                  <a:gd name="T29" fmla="*/ 84 h 94"/>
                  <a:gd name="T30" fmla="*/ 47 w 80"/>
                  <a:gd name="T31" fmla="*/ 94 h 94"/>
                  <a:gd name="T32" fmla="*/ 43 w 80"/>
                  <a:gd name="T33" fmla="*/ 93 h 94"/>
                  <a:gd name="T34" fmla="*/ 40 w 80"/>
                  <a:gd name="T35" fmla="*/ 92 h 94"/>
                  <a:gd name="T36" fmla="*/ 37 w 80"/>
                  <a:gd name="T37" fmla="*/ 91 h 94"/>
                  <a:gd name="T38" fmla="*/ 34 w 80"/>
                  <a:gd name="T39" fmla="*/ 89 h 94"/>
                  <a:gd name="T40" fmla="*/ 29 w 80"/>
                  <a:gd name="T41" fmla="*/ 84 h 94"/>
                  <a:gd name="T42" fmla="*/ 23 w 80"/>
                  <a:gd name="T43" fmla="*/ 78 h 94"/>
                  <a:gd name="T44" fmla="*/ 19 w 80"/>
                  <a:gd name="T45" fmla="*/ 72 h 94"/>
                  <a:gd name="T46" fmla="*/ 13 w 80"/>
                  <a:gd name="T47" fmla="*/ 65 h 94"/>
                  <a:gd name="T48" fmla="*/ 7 w 80"/>
                  <a:gd name="T49" fmla="*/ 60 h 94"/>
                  <a:gd name="T50" fmla="*/ 0 w 80"/>
                  <a:gd name="T51" fmla="*/ 56 h 94"/>
                  <a:gd name="T52" fmla="*/ 8 w 80"/>
                  <a:gd name="T53" fmla="*/ 41 h 94"/>
                  <a:gd name="T54" fmla="*/ 13 w 80"/>
                  <a:gd name="T55" fmla="*/ 29 h 94"/>
                  <a:gd name="T56" fmla="*/ 19 w 80"/>
                  <a:gd name="T57" fmla="*/ 17 h 94"/>
                  <a:gd name="T58" fmla="*/ 27 w 80"/>
                  <a:gd name="T59" fmla="*/ 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94">
                    <a:moveTo>
                      <a:pt x="27" y="1"/>
                    </a:moveTo>
                    <a:lnTo>
                      <a:pt x="34" y="0"/>
                    </a:lnTo>
                    <a:lnTo>
                      <a:pt x="41" y="0"/>
                    </a:lnTo>
                    <a:lnTo>
                      <a:pt x="47" y="2"/>
                    </a:lnTo>
                    <a:lnTo>
                      <a:pt x="54" y="4"/>
                    </a:lnTo>
                    <a:lnTo>
                      <a:pt x="60" y="6"/>
                    </a:lnTo>
                    <a:lnTo>
                      <a:pt x="66" y="8"/>
                    </a:lnTo>
                    <a:lnTo>
                      <a:pt x="73" y="8"/>
                    </a:lnTo>
                    <a:lnTo>
                      <a:pt x="80" y="7"/>
                    </a:lnTo>
                    <a:lnTo>
                      <a:pt x="80" y="38"/>
                    </a:lnTo>
                    <a:lnTo>
                      <a:pt x="75" y="44"/>
                    </a:lnTo>
                    <a:lnTo>
                      <a:pt x="69" y="51"/>
                    </a:lnTo>
                    <a:lnTo>
                      <a:pt x="64" y="59"/>
                    </a:lnTo>
                    <a:lnTo>
                      <a:pt x="58" y="68"/>
                    </a:lnTo>
                    <a:lnTo>
                      <a:pt x="51" y="84"/>
                    </a:lnTo>
                    <a:lnTo>
                      <a:pt x="47" y="94"/>
                    </a:lnTo>
                    <a:lnTo>
                      <a:pt x="43" y="93"/>
                    </a:lnTo>
                    <a:lnTo>
                      <a:pt x="40" y="92"/>
                    </a:lnTo>
                    <a:lnTo>
                      <a:pt x="37" y="91"/>
                    </a:lnTo>
                    <a:lnTo>
                      <a:pt x="34" y="89"/>
                    </a:lnTo>
                    <a:lnTo>
                      <a:pt x="29" y="84"/>
                    </a:lnTo>
                    <a:lnTo>
                      <a:pt x="23" y="78"/>
                    </a:lnTo>
                    <a:lnTo>
                      <a:pt x="19" y="72"/>
                    </a:lnTo>
                    <a:lnTo>
                      <a:pt x="13" y="65"/>
                    </a:lnTo>
                    <a:lnTo>
                      <a:pt x="7" y="60"/>
                    </a:lnTo>
                    <a:lnTo>
                      <a:pt x="0" y="56"/>
                    </a:lnTo>
                    <a:lnTo>
                      <a:pt x="8" y="41"/>
                    </a:lnTo>
                    <a:lnTo>
                      <a:pt x="13" y="29"/>
                    </a:lnTo>
                    <a:lnTo>
                      <a:pt x="19" y="17"/>
                    </a:lnTo>
                    <a:lnTo>
                      <a:pt x="27" y="1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77" name="Freeform 471"/>
              <p:cNvSpPr>
                <a:spLocks/>
              </p:cNvSpPr>
              <p:nvPr/>
            </p:nvSpPr>
            <p:spPr bwMode="auto">
              <a:xfrm>
                <a:off x="3336811" y="3781439"/>
                <a:ext cx="40876" cy="37466"/>
              </a:xfrm>
              <a:custGeom>
                <a:avLst/>
                <a:gdLst>
                  <a:gd name="T0" fmla="*/ 3 w 135"/>
                  <a:gd name="T1" fmla="*/ 55 h 98"/>
                  <a:gd name="T2" fmla="*/ 11 w 135"/>
                  <a:gd name="T3" fmla="*/ 54 h 98"/>
                  <a:gd name="T4" fmla="*/ 18 w 135"/>
                  <a:gd name="T5" fmla="*/ 53 h 98"/>
                  <a:gd name="T6" fmla="*/ 24 w 135"/>
                  <a:gd name="T7" fmla="*/ 50 h 98"/>
                  <a:gd name="T8" fmla="*/ 31 w 135"/>
                  <a:gd name="T9" fmla="*/ 47 h 98"/>
                  <a:gd name="T10" fmla="*/ 42 w 135"/>
                  <a:gd name="T11" fmla="*/ 38 h 98"/>
                  <a:gd name="T12" fmla="*/ 52 w 135"/>
                  <a:gd name="T13" fmla="*/ 28 h 98"/>
                  <a:gd name="T14" fmla="*/ 61 w 135"/>
                  <a:gd name="T15" fmla="*/ 18 h 98"/>
                  <a:gd name="T16" fmla="*/ 71 w 135"/>
                  <a:gd name="T17" fmla="*/ 8 h 98"/>
                  <a:gd name="T18" fmla="*/ 76 w 135"/>
                  <a:gd name="T19" fmla="*/ 5 h 98"/>
                  <a:gd name="T20" fmla="*/ 82 w 135"/>
                  <a:gd name="T21" fmla="*/ 2 h 98"/>
                  <a:gd name="T22" fmla="*/ 88 w 135"/>
                  <a:gd name="T23" fmla="*/ 0 h 98"/>
                  <a:gd name="T24" fmla="*/ 96 w 135"/>
                  <a:gd name="T25" fmla="*/ 0 h 98"/>
                  <a:gd name="T26" fmla="*/ 102 w 135"/>
                  <a:gd name="T27" fmla="*/ 0 h 98"/>
                  <a:gd name="T28" fmla="*/ 110 w 135"/>
                  <a:gd name="T29" fmla="*/ 3 h 98"/>
                  <a:gd name="T30" fmla="*/ 117 w 135"/>
                  <a:gd name="T31" fmla="*/ 6 h 98"/>
                  <a:gd name="T32" fmla="*/ 123 w 135"/>
                  <a:gd name="T33" fmla="*/ 11 h 98"/>
                  <a:gd name="T34" fmla="*/ 128 w 135"/>
                  <a:gd name="T35" fmla="*/ 16 h 98"/>
                  <a:gd name="T36" fmla="*/ 132 w 135"/>
                  <a:gd name="T37" fmla="*/ 24 h 98"/>
                  <a:gd name="T38" fmla="*/ 134 w 135"/>
                  <a:gd name="T39" fmla="*/ 30 h 98"/>
                  <a:gd name="T40" fmla="*/ 135 w 135"/>
                  <a:gd name="T41" fmla="*/ 37 h 98"/>
                  <a:gd name="T42" fmla="*/ 134 w 135"/>
                  <a:gd name="T43" fmla="*/ 40 h 98"/>
                  <a:gd name="T44" fmla="*/ 132 w 135"/>
                  <a:gd name="T45" fmla="*/ 43 h 98"/>
                  <a:gd name="T46" fmla="*/ 129 w 135"/>
                  <a:gd name="T47" fmla="*/ 47 h 98"/>
                  <a:gd name="T48" fmla="*/ 124 w 135"/>
                  <a:gd name="T49" fmla="*/ 51 h 98"/>
                  <a:gd name="T50" fmla="*/ 113 w 135"/>
                  <a:gd name="T51" fmla="*/ 61 h 98"/>
                  <a:gd name="T52" fmla="*/ 100 w 135"/>
                  <a:gd name="T53" fmla="*/ 72 h 98"/>
                  <a:gd name="T54" fmla="*/ 87 w 135"/>
                  <a:gd name="T55" fmla="*/ 82 h 98"/>
                  <a:gd name="T56" fmla="*/ 74 w 135"/>
                  <a:gd name="T57" fmla="*/ 91 h 98"/>
                  <a:gd name="T58" fmla="*/ 63 w 135"/>
                  <a:gd name="T59" fmla="*/ 96 h 98"/>
                  <a:gd name="T60" fmla="*/ 55 w 135"/>
                  <a:gd name="T61" fmla="*/ 98 h 98"/>
                  <a:gd name="T62" fmla="*/ 51 w 135"/>
                  <a:gd name="T63" fmla="*/ 97 h 98"/>
                  <a:gd name="T64" fmla="*/ 43 w 135"/>
                  <a:gd name="T65" fmla="*/ 92 h 98"/>
                  <a:gd name="T66" fmla="*/ 32 w 135"/>
                  <a:gd name="T67" fmla="*/ 85 h 98"/>
                  <a:gd name="T68" fmla="*/ 21 w 135"/>
                  <a:gd name="T69" fmla="*/ 77 h 98"/>
                  <a:gd name="T70" fmla="*/ 11 w 135"/>
                  <a:gd name="T71" fmla="*/ 68 h 98"/>
                  <a:gd name="T72" fmla="*/ 5 w 135"/>
                  <a:gd name="T73" fmla="*/ 62 h 98"/>
                  <a:gd name="T74" fmla="*/ 1 w 135"/>
                  <a:gd name="T75" fmla="*/ 59 h 98"/>
                  <a:gd name="T76" fmla="*/ 0 w 135"/>
                  <a:gd name="T77" fmla="*/ 57 h 98"/>
                  <a:gd name="T78" fmla="*/ 0 w 135"/>
                  <a:gd name="T79" fmla="*/ 56 h 98"/>
                  <a:gd name="T80" fmla="*/ 3 w 135"/>
                  <a:gd name="T81" fmla="*/ 5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5" h="98">
                    <a:moveTo>
                      <a:pt x="3" y="55"/>
                    </a:moveTo>
                    <a:lnTo>
                      <a:pt x="11" y="54"/>
                    </a:lnTo>
                    <a:lnTo>
                      <a:pt x="18" y="53"/>
                    </a:lnTo>
                    <a:lnTo>
                      <a:pt x="24" y="50"/>
                    </a:lnTo>
                    <a:lnTo>
                      <a:pt x="31" y="47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71" y="8"/>
                    </a:lnTo>
                    <a:lnTo>
                      <a:pt x="76" y="5"/>
                    </a:lnTo>
                    <a:lnTo>
                      <a:pt x="82" y="2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10" y="3"/>
                    </a:lnTo>
                    <a:lnTo>
                      <a:pt x="117" y="6"/>
                    </a:lnTo>
                    <a:lnTo>
                      <a:pt x="123" y="11"/>
                    </a:lnTo>
                    <a:lnTo>
                      <a:pt x="128" y="16"/>
                    </a:lnTo>
                    <a:lnTo>
                      <a:pt x="132" y="24"/>
                    </a:lnTo>
                    <a:lnTo>
                      <a:pt x="134" y="30"/>
                    </a:lnTo>
                    <a:lnTo>
                      <a:pt x="135" y="37"/>
                    </a:lnTo>
                    <a:lnTo>
                      <a:pt x="134" y="40"/>
                    </a:lnTo>
                    <a:lnTo>
                      <a:pt x="132" y="43"/>
                    </a:lnTo>
                    <a:lnTo>
                      <a:pt x="129" y="47"/>
                    </a:lnTo>
                    <a:lnTo>
                      <a:pt x="124" y="51"/>
                    </a:lnTo>
                    <a:lnTo>
                      <a:pt x="113" y="61"/>
                    </a:lnTo>
                    <a:lnTo>
                      <a:pt x="100" y="72"/>
                    </a:lnTo>
                    <a:lnTo>
                      <a:pt x="87" y="82"/>
                    </a:lnTo>
                    <a:lnTo>
                      <a:pt x="74" y="91"/>
                    </a:lnTo>
                    <a:lnTo>
                      <a:pt x="63" y="96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3" y="92"/>
                    </a:lnTo>
                    <a:lnTo>
                      <a:pt x="32" y="85"/>
                    </a:lnTo>
                    <a:lnTo>
                      <a:pt x="21" y="77"/>
                    </a:lnTo>
                    <a:lnTo>
                      <a:pt x="11" y="68"/>
                    </a:lnTo>
                    <a:lnTo>
                      <a:pt x="5" y="62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5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78" name="Freeform 472"/>
              <p:cNvSpPr>
                <a:spLocks/>
              </p:cNvSpPr>
              <p:nvPr/>
            </p:nvSpPr>
            <p:spPr bwMode="auto">
              <a:xfrm>
                <a:off x="3186216" y="2014286"/>
                <a:ext cx="86620" cy="55373"/>
              </a:xfrm>
              <a:custGeom>
                <a:avLst/>
                <a:gdLst>
                  <a:gd name="T0" fmla="*/ 14798971 w 312"/>
                  <a:gd name="T1" fmla="*/ 19781736 h 155"/>
                  <a:gd name="T2" fmla="*/ 14953055 w 312"/>
                  <a:gd name="T3" fmla="*/ 19271233 h 155"/>
                  <a:gd name="T4" fmla="*/ 15184319 w 312"/>
                  <a:gd name="T5" fmla="*/ 18888266 h 155"/>
                  <a:gd name="T6" fmla="*/ 15415584 w 312"/>
                  <a:gd name="T7" fmla="*/ 18505657 h 155"/>
                  <a:gd name="T8" fmla="*/ 15646848 w 312"/>
                  <a:gd name="T9" fmla="*/ 18122690 h 155"/>
                  <a:gd name="T10" fmla="*/ 16263460 w 312"/>
                  <a:gd name="T11" fmla="*/ 17484650 h 155"/>
                  <a:gd name="T12" fmla="*/ 16956976 w 312"/>
                  <a:gd name="T13" fmla="*/ 16846253 h 155"/>
                  <a:gd name="T14" fmla="*/ 18344561 w 312"/>
                  <a:gd name="T15" fmla="*/ 15697710 h 155"/>
                  <a:gd name="T16" fmla="*/ 19500605 w 312"/>
                  <a:gd name="T17" fmla="*/ 14932133 h 155"/>
                  <a:gd name="T18" fmla="*/ 19654689 w 312"/>
                  <a:gd name="T19" fmla="*/ 13911127 h 155"/>
                  <a:gd name="T20" fmla="*/ 20040037 w 312"/>
                  <a:gd name="T21" fmla="*/ 12379617 h 155"/>
                  <a:gd name="T22" fmla="*/ 20348482 w 312"/>
                  <a:gd name="T23" fmla="*/ 11613683 h 155"/>
                  <a:gd name="T24" fmla="*/ 20579746 w 312"/>
                  <a:gd name="T25" fmla="*/ 10975643 h 155"/>
                  <a:gd name="T26" fmla="*/ 20733830 w 312"/>
                  <a:gd name="T27" fmla="*/ 10465140 h 155"/>
                  <a:gd name="T28" fmla="*/ 20965094 w 312"/>
                  <a:gd name="T29" fmla="*/ 10337603 h 155"/>
                  <a:gd name="T30" fmla="*/ 24048155 w 312"/>
                  <a:gd name="T31" fmla="*/ 5615537 h 155"/>
                  <a:gd name="T32" fmla="*/ 24048155 w 312"/>
                  <a:gd name="T33" fmla="*/ 4977497 h 155"/>
                  <a:gd name="T34" fmla="*/ 23894071 w 312"/>
                  <a:gd name="T35" fmla="*/ 4466993 h 155"/>
                  <a:gd name="T36" fmla="*/ 23585627 w 312"/>
                  <a:gd name="T37" fmla="*/ 4084027 h 155"/>
                  <a:gd name="T38" fmla="*/ 23277459 w 312"/>
                  <a:gd name="T39" fmla="*/ 3828596 h 155"/>
                  <a:gd name="T40" fmla="*/ 22429583 w 312"/>
                  <a:gd name="T41" fmla="*/ 3573523 h 155"/>
                  <a:gd name="T42" fmla="*/ 21581706 w 312"/>
                  <a:gd name="T43" fmla="*/ 3445987 h 155"/>
                  <a:gd name="T44" fmla="*/ 20656649 w 312"/>
                  <a:gd name="T45" fmla="*/ 3445987 h 155"/>
                  <a:gd name="T46" fmla="*/ 19963134 w 312"/>
                  <a:gd name="T47" fmla="*/ 3445987 h 155"/>
                  <a:gd name="T48" fmla="*/ 19731869 w 312"/>
                  <a:gd name="T49" fmla="*/ 3318093 h 155"/>
                  <a:gd name="T50" fmla="*/ 19500605 w 312"/>
                  <a:gd name="T51" fmla="*/ 3190557 h 155"/>
                  <a:gd name="T52" fmla="*/ 19423424 w 312"/>
                  <a:gd name="T53" fmla="*/ 2935483 h 155"/>
                  <a:gd name="T54" fmla="*/ 19500605 w 312"/>
                  <a:gd name="T55" fmla="*/ 2552517 h 155"/>
                  <a:gd name="T56" fmla="*/ 17882033 w 312"/>
                  <a:gd name="T57" fmla="*/ 2424980 h 155"/>
                  <a:gd name="T58" fmla="*/ 16648808 w 312"/>
                  <a:gd name="T59" fmla="*/ 2169550 h 155"/>
                  <a:gd name="T60" fmla="*/ 15569667 w 312"/>
                  <a:gd name="T61" fmla="*/ 1659047 h 155"/>
                  <a:gd name="T62" fmla="*/ 14567707 w 312"/>
                  <a:gd name="T63" fmla="*/ 1148543 h 155"/>
                  <a:gd name="T64" fmla="*/ 13642650 w 312"/>
                  <a:gd name="T65" fmla="*/ 765576 h 155"/>
                  <a:gd name="T66" fmla="*/ 12563509 w 312"/>
                  <a:gd name="T67" fmla="*/ 382967 h 155"/>
                  <a:gd name="T68" fmla="*/ 11253382 w 312"/>
                  <a:gd name="T69" fmla="*/ 127537 h 155"/>
                  <a:gd name="T70" fmla="*/ 9711712 w 312"/>
                  <a:gd name="T71" fmla="*/ 0 h 155"/>
                  <a:gd name="T72" fmla="*/ 8478488 w 312"/>
                  <a:gd name="T73" fmla="*/ 127537 h 155"/>
                  <a:gd name="T74" fmla="*/ 5703594 w 312"/>
                  <a:gd name="T75" fmla="*/ 510503 h 155"/>
                  <a:gd name="T76" fmla="*/ 4085021 w 312"/>
                  <a:gd name="T77" fmla="*/ 765576 h 155"/>
                  <a:gd name="T78" fmla="*/ 2620533 w 312"/>
                  <a:gd name="T79" fmla="*/ 1021007 h 155"/>
                  <a:gd name="T80" fmla="*/ 1387308 w 312"/>
                  <a:gd name="T81" fmla="*/ 1276080 h 155"/>
                  <a:gd name="T82" fmla="*/ 539432 w 312"/>
                  <a:gd name="T83" fmla="*/ 1531510 h 155"/>
                  <a:gd name="T84" fmla="*/ 693793 w 312"/>
                  <a:gd name="T85" fmla="*/ 2169550 h 155"/>
                  <a:gd name="T86" fmla="*/ 847877 w 312"/>
                  <a:gd name="T87" fmla="*/ 2424980 h 155"/>
                  <a:gd name="T88" fmla="*/ 1001960 w 312"/>
                  <a:gd name="T89" fmla="*/ 2424980 h 155"/>
                  <a:gd name="T90" fmla="*/ 1156044 w 312"/>
                  <a:gd name="T91" fmla="*/ 2552517 h 155"/>
                  <a:gd name="T92" fmla="*/ 1387308 w 312"/>
                  <a:gd name="T93" fmla="*/ 2552517 h 155"/>
                  <a:gd name="T94" fmla="*/ 1464489 w 312"/>
                  <a:gd name="T95" fmla="*/ 2552517 h 155"/>
                  <a:gd name="T96" fmla="*/ 1541669 w 312"/>
                  <a:gd name="T97" fmla="*/ 2807590 h 155"/>
                  <a:gd name="T98" fmla="*/ 1541669 w 312"/>
                  <a:gd name="T99" fmla="*/ 3318093 h 155"/>
                  <a:gd name="T100" fmla="*/ 1541669 w 312"/>
                  <a:gd name="T101" fmla="*/ 3828596 h 155"/>
                  <a:gd name="T102" fmla="*/ 1464489 w 312"/>
                  <a:gd name="T103" fmla="*/ 4466993 h 155"/>
                  <a:gd name="T104" fmla="*/ 1387308 w 312"/>
                  <a:gd name="T105" fmla="*/ 4977497 h 155"/>
                  <a:gd name="T106" fmla="*/ 1156044 w 312"/>
                  <a:gd name="T107" fmla="*/ 5360106 h 155"/>
                  <a:gd name="T108" fmla="*/ 925057 w 312"/>
                  <a:gd name="T109" fmla="*/ 5743073 h 155"/>
                  <a:gd name="T110" fmla="*/ 693793 w 312"/>
                  <a:gd name="T111" fmla="*/ 6126040 h 155"/>
                  <a:gd name="T112" fmla="*/ 308445 w 312"/>
                  <a:gd name="T113" fmla="*/ 6253577 h 155"/>
                  <a:gd name="T114" fmla="*/ 0 w 312"/>
                  <a:gd name="T115" fmla="*/ 6381113 h 155"/>
                  <a:gd name="T116" fmla="*/ 5703594 w 312"/>
                  <a:gd name="T117" fmla="*/ 8678557 h 155"/>
                  <a:gd name="T118" fmla="*/ 6705832 w 312"/>
                  <a:gd name="T119" fmla="*/ 14166200 h 155"/>
                  <a:gd name="T120" fmla="*/ 12794773 w 312"/>
                  <a:gd name="T121" fmla="*/ 15697710 h 155"/>
                  <a:gd name="T122" fmla="*/ 14798971 w 312"/>
                  <a:gd name="T123" fmla="*/ 19781736 h 1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2" h="155">
                    <a:moveTo>
                      <a:pt x="192" y="155"/>
                    </a:moveTo>
                    <a:lnTo>
                      <a:pt x="194" y="151"/>
                    </a:lnTo>
                    <a:lnTo>
                      <a:pt x="197" y="148"/>
                    </a:lnTo>
                    <a:lnTo>
                      <a:pt x="200" y="145"/>
                    </a:lnTo>
                    <a:lnTo>
                      <a:pt x="203" y="142"/>
                    </a:lnTo>
                    <a:lnTo>
                      <a:pt x="211" y="137"/>
                    </a:lnTo>
                    <a:lnTo>
                      <a:pt x="220" y="132"/>
                    </a:lnTo>
                    <a:lnTo>
                      <a:pt x="238" y="123"/>
                    </a:lnTo>
                    <a:lnTo>
                      <a:pt x="253" y="117"/>
                    </a:lnTo>
                    <a:lnTo>
                      <a:pt x="255" y="109"/>
                    </a:lnTo>
                    <a:lnTo>
                      <a:pt x="260" y="97"/>
                    </a:lnTo>
                    <a:lnTo>
                      <a:pt x="264" y="91"/>
                    </a:lnTo>
                    <a:lnTo>
                      <a:pt x="267" y="86"/>
                    </a:lnTo>
                    <a:lnTo>
                      <a:pt x="269" y="82"/>
                    </a:lnTo>
                    <a:lnTo>
                      <a:pt x="272" y="81"/>
                    </a:lnTo>
                    <a:lnTo>
                      <a:pt x="312" y="44"/>
                    </a:lnTo>
                    <a:lnTo>
                      <a:pt x="312" y="39"/>
                    </a:lnTo>
                    <a:lnTo>
                      <a:pt x="310" y="35"/>
                    </a:lnTo>
                    <a:lnTo>
                      <a:pt x="306" y="32"/>
                    </a:lnTo>
                    <a:lnTo>
                      <a:pt x="302" y="30"/>
                    </a:lnTo>
                    <a:lnTo>
                      <a:pt x="291" y="28"/>
                    </a:lnTo>
                    <a:lnTo>
                      <a:pt x="280" y="27"/>
                    </a:lnTo>
                    <a:lnTo>
                      <a:pt x="268" y="27"/>
                    </a:lnTo>
                    <a:lnTo>
                      <a:pt x="259" y="27"/>
                    </a:lnTo>
                    <a:lnTo>
                      <a:pt x="256" y="26"/>
                    </a:lnTo>
                    <a:lnTo>
                      <a:pt x="253" y="25"/>
                    </a:lnTo>
                    <a:lnTo>
                      <a:pt x="252" y="23"/>
                    </a:lnTo>
                    <a:lnTo>
                      <a:pt x="253" y="20"/>
                    </a:lnTo>
                    <a:lnTo>
                      <a:pt x="232" y="19"/>
                    </a:lnTo>
                    <a:lnTo>
                      <a:pt x="216" y="17"/>
                    </a:lnTo>
                    <a:lnTo>
                      <a:pt x="202" y="13"/>
                    </a:lnTo>
                    <a:lnTo>
                      <a:pt x="189" y="9"/>
                    </a:lnTo>
                    <a:lnTo>
                      <a:pt x="177" y="6"/>
                    </a:lnTo>
                    <a:lnTo>
                      <a:pt x="163" y="3"/>
                    </a:lnTo>
                    <a:lnTo>
                      <a:pt x="146" y="1"/>
                    </a:lnTo>
                    <a:lnTo>
                      <a:pt x="126" y="0"/>
                    </a:lnTo>
                    <a:lnTo>
                      <a:pt x="110" y="1"/>
                    </a:lnTo>
                    <a:lnTo>
                      <a:pt x="74" y="4"/>
                    </a:lnTo>
                    <a:lnTo>
                      <a:pt x="53" y="6"/>
                    </a:lnTo>
                    <a:lnTo>
                      <a:pt x="34" y="8"/>
                    </a:lnTo>
                    <a:lnTo>
                      <a:pt x="18" y="10"/>
                    </a:lnTo>
                    <a:lnTo>
                      <a:pt x="7" y="12"/>
                    </a:lnTo>
                    <a:lnTo>
                      <a:pt x="9" y="17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20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30"/>
                    </a:lnTo>
                    <a:lnTo>
                      <a:pt x="19" y="35"/>
                    </a:lnTo>
                    <a:lnTo>
                      <a:pt x="18" y="39"/>
                    </a:lnTo>
                    <a:lnTo>
                      <a:pt x="15" y="42"/>
                    </a:lnTo>
                    <a:lnTo>
                      <a:pt x="12" y="45"/>
                    </a:lnTo>
                    <a:lnTo>
                      <a:pt x="9" y="48"/>
                    </a:lnTo>
                    <a:lnTo>
                      <a:pt x="4" y="49"/>
                    </a:lnTo>
                    <a:lnTo>
                      <a:pt x="0" y="50"/>
                    </a:lnTo>
                    <a:lnTo>
                      <a:pt x="74" y="68"/>
                    </a:lnTo>
                    <a:lnTo>
                      <a:pt x="87" y="111"/>
                    </a:lnTo>
                    <a:lnTo>
                      <a:pt x="166" y="123"/>
                    </a:lnTo>
                    <a:lnTo>
                      <a:pt x="192" y="1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79" name="Freeform 473"/>
              <p:cNvSpPr>
                <a:spLocks/>
              </p:cNvSpPr>
              <p:nvPr/>
            </p:nvSpPr>
            <p:spPr bwMode="auto">
              <a:xfrm>
                <a:off x="2993147" y="2136525"/>
                <a:ext cx="12523" cy="39701"/>
              </a:xfrm>
              <a:custGeom>
                <a:avLst/>
                <a:gdLst>
                  <a:gd name="T0" fmla="*/ 0 w 46"/>
                  <a:gd name="T1" fmla="*/ 15762091 h 50"/>
                  <a:gd name="T2" fmla="*/ 148098 w 46"/>
                  <a:gd name="T3" fmla="*/ 11348134 h 50"/>
                  <a:gd name="T4" fmla="*/ 74049 w 46"/>
                  <a:gd name="T5" fmla="*/ 8826326 h 50"/>
                  <a:gd name="T6" fmla="*/ 148098 w 46"/>
                  <a:gd name="T7" fmla="*/ 8195874 h 50"/>
                  <a:gd name="T8" fmla="*/ 222419 w 46"/>
                  <a:gd name="T9" fmla="*/ 8195874 h 50"/>
                  <a:gd name="T10" fmla="*/ 444567 w 46"/>
                  <a:gd name="T11" fmla="*/ 7565423 h 50"/>
                  <a:gd name="T12" fmla="*/ 963454 w 46"/>
                  <a:gd name="T13" fmla="*/ 7565423 h 50"/>
                  <a:gd name="T14" fmla="*/ 3409251 w 46"/>
                  <a:gd name="T15" fmla="*/ 0 h 50"/>
                  <a:gd name="T16" fmla="*/ 3409251 w 46"/>
                  <a:gd name="T17" fmla="*/ 31523388 h 50"/>
                  <a:gd name="T18" fmla="*/ 2964684 w 46"/>
                  <a:gd name="T19" fmla="*/ 30892936 h 50"/>
                  <a:gd name="T20" fmla="*/ 2445796 w 46"/>
                  <a:gd name="T21" fmla="*/ 28371129 h 50"/>
                  <a:gd name="T22" fmla="*/ 1852860 w 46"/>
                  <a:gd name="T23" fmla="*/ 25849321 h 50"/>
                  <a:gd name="T24" fmla="*/ 1259923 w 46"/>
                  <a:gd name="T25" fmla="*/ 23327514 h 50"/>
                  <a:gd name="T26" fmla="*/ 370517 w 46"/>
                  <a:gd name="T27" fmla="*/ 17653447 h 50"/>
                  <a:gd name="T28" fmla="*/ 0 w 46"/>
                  <a:gd name="T29" fmla="*/ 15762091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50">
                    <a:moveTo>
                      <a:pt x="0" y="25"/>
                    </a:moveTo>
                    <a:lnTo>
                      <a:pt x="2" y="18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13" y="12"/>
                    </a:lnTo>
                    <a:lnTo>
                      <a:pt x="46" y="0"/>
                    </a:lnTo>
                    <a:lnTo>
                      <a:pt x="46" y="50"/>
                    </a:lnTo>
                    <a:lnTo>
                      <a:pt x="40" y="49"/>
                    </a:lnTo>
                    <a:lnTo>
                      <a:pt x="33" y="45"/>
                    </a:lnTo>
                    <a:lnTo>
                      <a:pt x="25" y="41"/>
                    </a:lnTo>
                    <a:lnTo>
                      <a:pt x="17" y="37"/>
                    </a:lnTo>
                    <a:lnTo>
                      <a:pt x="5" y="28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80" name="Freeform 474"/>
              <p:cNvSpPr>
                <a:spLocks/>
              </p:cNvSpPr>
              <p:nvPr/>
            </p:nvSpPr>
            <p:spPr bwMode="auto">
              <a:xfrm>
                <a:off x="3452008" y="3376451"/>
                <a:ext cx="44592" cy="158783"/>
              </a:xfrm>
              <a:custGeom>
                <a:avLst/>
                <a:gdLst>
                  <a:gd name="T0" fmla="*/ 10 w 166"/>
                  <a:gd name="T1" fmla="*/ 282 h 456"/>
                  <a:gd name="T2" fmla="*/ 19 w 166"/>
                  <a:gd name="T3" fmla="*/ 290 h 456"/>
                  <a:gd name="T4" fmla="*/ 37 w 166"/>
                  <a:gd name="T5" fmla="*/ 300 h 456"/>
                  <a:gd name="T6" fmla="*/ 58 w 166"/>
                  <a:gd name="T7" fmla="*/ 306 h 456"/>
                  <a:gd name="T8" fmla="*/ 70 w 166"/>
                  <a:gd name="T9" fmla="*/ 312 h 456"/>
                  <a:gd name="T10" fmla="*/ 80 w 166"/>
                  <a:gd name="T11" fmla="*/ 320 h 456"/>
                  <a:gd name="T12" fmla="*/ 86 w 166"/>
                  <a:gd name="T13" fmla="*/ 331 h 456"/>
                  <a:gd name="T14" fmla="*/ 86 w 166"/>
                  <a:gd name="T15" fmla="*/ 347 h 456"/>
                  <a:gd name="T16" fmla="*/ 78 w 166"/>
                  <a:gd name="T17" fmla="*/ 363 h 456"/>
                  <a:gd name="T18" fmla="*/ 68 w 166"/>
                  <a:gd name="T19" fmla="*/ 375 h 456"/>
                  <a:gd name="T20" fmla="*/ 62 w 166"/>
                  <a:gd name="T21" fmla="*/ 388 h 456"/>
                  <a:gd name="T22" fmla="*/ 60 w 166"/>
                  <a:gd name="T23" fmla="*/ 400 h 456"/>
                  <a:gd name="T24" fmla="*/ 64 w 166"/>
                  <a:gd name="T25" fmla="*/ 411 h 456"/>
                  <a:gd name="T26" fmla="*/ 76 w 166"/>
                  <a:gd name="T27" fmla="*/ 424 h 456"/>
                  <a:gd name="T28" fmla="*/ 104 w 166"/>
                  <a:gd name="T29" fmla="*/ 445 h 456"/>
                  <a:gd name="T30" fmla="*/ 120 w 166"/>
                  <a:gd name="T31" fmla="*/ 443 h 456"/>
                  <a:gd name="T32" fmla="*/ 120 w 166"/>
                  <a:gd name="T33" fmla="*/ 423 h 456"/>
                  <a:gd name="T34" fmla="*/ 131 w 166"/>
                  <a:gd name="T35" fmla="*/ 413 h 456"/>
                  <a:gd name="T36" fmla="*/ 145 w 166"/>
                  <a:gd name="T37" fmla="*/ 407 h 456"/>
                  <a:gd name="T38" fmla="*/ 153 w 166"/>
                  <a:gd name="T39" fmla="*/ 402 h 456"/>
                  <a:gd name="T40" fmla="*/ 160 w 166"/>
                  <a:gd name="T41" fmla="*/ 393 h 456"/>
                  <a:gd name="T42" fmla="*/ 166 w 166"/>
                  <a:gd name="T43" fmla="*/ 375 h 456"/>
                  <a:gd name="T44" fmla="*/ 165 w 166"/>
                  <a:gd name="T45" fmla="*/ 350 h 456"/>
                  <a:gd name="T46" fmla="*/ 158 w 166"/>
                  <a:gd name="T47" fmla="*/ 328 h 456"/>
                  <a:gd name="T48" fmla="*/ 148 w 166"/>
                  <a:gd name="T49" fmla="*/ 307 h 456"/>
                  <a:gd name="T50" fmla="*/ 141 w 166"/>
                  <a:gd name="T51" fmla="*/ 284 h 456"/>
                  <a:gd name="T52" fmla="*/ 135 w 166"/>
                  <a:gd name="T53" fmla="*/ 269 h 456"/>
                  <a:gd name="T54" fmla="*/ 118 w 166"/>
                  <a:gd name="T55" fmla="*/ 251 h 456"/>
                  <a:gd name="T56" fmla="*/ 97 w 166"/>
                  <a:gd name="T57" fmla="*/ 224 h 456"/>
                  <a:gd name="T58" fmla="*/ 85 w 166"/>
                  <a:gd name="T59" fmla="*/ 206 h 456"/>
                  <a:gd name="T60" fmla="*/ 80 w 166"/>
                  <a:gd name="T61" fmla="*/ 195 h 456"/>
                  <a:gd name="T62" fmla="*/ 81 w 166"/>
                  <a:gd name="T63" fmla="*/ 177 h 456"/>
                  <a:gd name="T64" fmla="*/ 88 w 166"/>
                  <a:gd name="T65" fmla="*/ 147 h 456"/>
                  <a:gd name="T66" fmla="*/ 96 w 166"/>
                  <a:gd name="T67" fmla="*/ 129 h 456"/>
                  <a:gd name="T68" fmla="*/ 98 w 166"/>
                  <a:gd name="T69" fmla="*/ 113 h 456"/>
                  <a:gd name="T70" fmla="*/ 95 w 166"/>
                  <a:gd name="T71" fmla="*/ 82 h 456"/>
                  <a:gd name="T72" fmla="*/ 92 w 166"/>
                  <a:gd name="T73" fmla="*/ 45 h 456"/>
                  <a:gd name="T74" fmla="*/ 89 w 166"/>
                  <a:gd name="T75" fmla="*/ 18 h 456"/>
                  <a:gd name="T76" fmla="*/ 71 w 166"/>
                  <a:gd name="T77" fmla="*/ 8 h 456"/>
                  <a:gd name="T78" fmla="*/ 33 w 166"/>
                  <a:gd name="T79" fmla="*/ 4 h 456"/>
                  <a:gd name="T80" fmla="*/ 12 w 166"/>
                  <a:gd name="T81" fmla="*/ 10 h 456"/>
                  <a:gd name="T82" fmla="*/ 22 w 166"/>
                  <a:gd name="T83" fmla="*/ 25 h 456"/>
                  <a:gd name="T84" fmla="*/ 33 w 166"/>
                  <a:gd name="T85" fmla="*/ 30 h 456"/>
                  <a:gd name="T86" fmla="*/ 40 w 166"/>
                  <a:gd name="T87" fmla="*/ 44 h 456"/>
                  <a:gd name="T88" fmla="*/ 40 w 166"/>
                  <a:gd name="T89" fmla="*/ 64 h 456"/>
                  <a:gd name="T90" fmla="*/ 40 w 166"/>
                  <a:gd name="T91" fmla="*/ 78 h 456"/>
                  <a:gd name="T92" fmla="*/ 36 w 166"/>
                  <a:gd name="T93" fmla="*/ 85 h 456"/>
                  <a:gd name="T94" fmla="*/ 29 w 166"/>
                  <a:gd name="T95" fmla="*/ 95 h 456"/>
                  <a:gd name="T96" fmla="*/ 15 w 166"/>
                  <a:gd name="T97" fmla="*/ 109 h 456"/>
                  <a:gd name="T98" fmla="*/ 3 w 166"/>
                  <a:gd name="T99" fmla="*/ 122 h 456"/>
                  <a:gd name="T100" fmla="*/ 7 w 166"/>
                  <a:gd name="T101" fmla="*/ 277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6" h="456">
                    <a:moveTo>
                      <a:pt x="7" y="277"/>
                    </a:moveTo>
                    <a:lnTo>
                      <a:pt x="10" y="282"/>
                    </a:lnTo>
                    <a:lnTo>
                      <a:pt x="14" y="287"/>
                    </a:lnTo>
                    <a:lnTo>
                      <a:pt x="19" y="290"/>
                    </a:lnTo>
                    <a:lnTo>
                      <a:pt x="25" y="294"/>
                    </a:lnTo>
                    <a:lnTo>
                      <a:pt x="37" y="300"/>
                    </a:lnTo>
                    <a:lnTo>
                      <a:pt x="52" y="304"/>
                    </a:lnTo>
                    <a:lnTo>
                      <a:pt x="58" y="306"/>
                    </a:lnTo>
                    <a:lnTo>
                      <a:pt x="65" y="309"/>
                    </a:lnTo>
                    <a:lnTo>
                      <a:pt x="70" y="312"/>
                    </a:lnTo>
                    <a:lnTo>
                      <a:pt x="76" y="316"/>
                    </a:lnTo>
                    <a:lnTo>
                      <a:pt x="80" y="320"/>
                    </a:lnTo>
                    <a:lnTo>
                      <a:pt x="84" y="325"/>
                    </a:lnTo>
                    <a:lnTo>
                      <a:pt x="86" y="331"/>
                    </a:lnTo>
                    <a:lnTo>
                      <a:pt x="87" y="339"/>
                    </a:lnTo>
                    <a:lnTo>
                      <a:pt x="86" y="347"/>
                    </a:lnTo>
                    <a:lnTo>
                      <a:pt x="82" y="356"/>
                    </a:lnTo>
                    <a:lnTo>
                      <a:pt x="78" y="363"/>
                    </a:lnTo>
                    <a:lnTo>
                      <a:pt x="74" y="369"/>
                    </a:lnTo>
                    <a:lnTo>
                      <a:pt x="68" y="375"/>
                    </a:lnTo>
                    <a:lnTo>
                      <a:pt x="64" y="381"/>
                    </a:lnTo>
                    <a:lnTo>
                      <a:pt x="62" y="388"/>
                    </a:lnTo>
                    <a:lnTo>
                      <a:pt x="60" y="394"/>
                    </a:lnTo>
                    <a:lnTo>
                      <a:pt x="60" y="400"/>
                    </a:lnTo>
                    <a:lnTo>
                      <a:pt x="62" y="405"/>
                    </a:lnTo>
                    <a:lnTo>
                      <a:pt x="64" y="411"/>
                    </a:lnTo>
                    <a:lnTo>
                      <a:pt x="67" y="416"/>
                    </a:lnTo>
                    <a:lnTo>
                      <a:pt x="76" y="424"/>
                    </a:lnTo>
                    <a:lnTo>
                      <a:pt x="85" y="432"/>
                    </a:lnTo>
                    <a:lnTo>
                      <a:pt x="104" y="445"/>
                    </a:lnTo>
                    <a:lnTo>
                      <a:pt x="120" y="456"/>
                    </a:lnTo>
                    <a:lnTo>
                      <a:pt x="120" y="443"/>
                    </a:lnTo>
                    <a:lnTo>
                      <a:pt x="120" y="432"/>
                    </a:lnTo>
                    <a:lnTo>
                      <a:pt x="120" y="423"/>
                    </a:lnTo>
                    <a:lnTo>
                      <a:pt x="120" y="413"/>
                    </a:lnTo>
                    <a:lnTo>
                      <a:pt x="131" y="413"/>
                    </a:lnTo>
                    <a:lnTo>
                      <a:pt x="141" y="410"/>
                    </a:lnTo>
                    <a:lnTo>
                      <a:pt x="145" y="407"/>
                    </a:lnTo>
                    <a:lnTo>
                      <a:pt x="149" y="405"/>
                    </a:lnTo>
                    <a:lnTo>
                      <a:pt x="153" y="402"/>
                    </a:lnTo>
                    <a:lnTo>
                      <a:pt x="155" y="399"/>
                    </a:lnTo>
                    <a:lnTo>
                      <a:pt x="160" y="393"/>
                    </a:lnTo>
                    <a:lnTo>
                      <a:pt x="164" y="384"/>
                    </a:lnTo>
                    <a:lnTo>
                      <a:pt x="166" y="375"/>
                    </a:lnTo>
                    <a:lnTo>
                      <a:pt x="166" y="364"/>
                    </a:lnTo>
                    <a:lnTo>
                      <a:pt x="165" y="350"/>
                    </a:lnTo>
                    <a:lnTo>
                      <a:pt x="163" y="339"/>
                    </a:lnTo>
                    <a:lnTo>
                      <a:pt x="158" y="328"/>
                    </a:lnTo>
                    <a:lnTo>
                      <a:pt x="153" y="318"/>
                    </a:lnTo>
                    <a:lnTo>
                      <a:pt x="148" y="307"/>
                    </a:lnTo>
                    <a:lnTo>
                      <a:pt x="144" y="296"/>
                    </a:lnTo>
                    <a:lnTo>
                      <a:pt x="141" y="284"/>
                    </a:lnTo>
                    <a:lnTo>
                      <a:pt x="140" y="271"/>
                    </a:lnTo>
                    <a:lnTo>
                      <a:pt x="135" y="269"/>
                    </a:lnTo>
                    <a:lnTo>
                      <a:pt x="127" y="261"/>
                    </a:lnTo>
                    <a:lnTo>
                      <a:pt x="118" y="251"/>
                    </a:lnTo>
                    <a:lnTo>
                      <a:pt x="108" y="238"/>
                    </a:lnTo>
                    <a:lnTo>
                      <a:pt x="97" y="224"/>
                    </a:lnTo>
                    <a:lnTo>
                      <a:pt x="88" y="211"/>
                    </a:lnTo>
                    <a:lnTo>
                      <a:pt x="85" y="206"/>
                    </a:lnTo>
                    <a:lnTo>
                      <a:pt x="82" y="200"/>
                    </a:lnTo>
                    <a:lnTo>
                      <a:pt x="80" y="195"/>
                    </a:lnTo>
                    <a:lnTo>
                      <a:pt x="80" y="192"/>
                    </a:lnTo>
                    <a:lnTo>
                      <a:pt x="81" y="177"/>
                    </a:lnTo>
                    <a:lnTo>
                      <a:pt x="85" y="157"/>
                    </a:lnTo>
                    <a:lnTo>
                      <a:pt x="88" y="147"/>
                    </a:lnTo>
                    <a:lnTo>
                      <a:pt x="91" y="138"/>
                    </a:lnTo>
                    <a:lnTo>
                      <a:pt x="96" y="129"/>
                    </a:lnTo>
                    <a:lnTo>
                      <a:pt x="100" y="123"/>
                    </a:lnTo>
                    <a:lnTo>
                      <a:pt x="98" y="113"/>
                    </a:lnTo>
                    <a:lnTo>
                      <a:pt x="96" y="99"/>
                    </a:lnTo>
                    <a:lnTo>
                      <a:pt x="95" y="82"/>
                    </a:lnTo>
                    <a:lnTo>
                      <a:pt x="93" y="63"/>
                    </a:lnTo>
                    <a:lnTo>
                      <a:pt x="92" y="45"/>
                    </a:lnTo>
                    <a:lnTo>
                      <a:pt x="90" y="30"/>
                    </a:lnTo>
                    <a:lnTo>
                      <a:pt x="89" y="18"/>
                    </a:lnTo>
                    <a:lnTo>
                      <a:pt x="87" y="12"/>
                    </a:lnTo>
                    <a:lnTo>
                      <a:pt x="71" y="8"/>
                    </a:lnTo>
                    <a:lnTo>
                      <a:pt x="54" y="6"/>
                    </a:lnTo>
                    <a:lnTo>
                      <a:pt x="33" y="4"/>
                    </a:lnTo>
                    <a:lnTo>
                      <a:pt x="7" y="0"/>
                    </a:lnTo>
                    <a:lnTo>
                      <a:pt x="12" y="10"/>
                    </a:lnTo>
                    <a:lnTo>
                      <a:pt x="19" y="21"/>
                    </a:lnTo>
                    <a:lnTo>
                      <a:pt x="22" y="25"/>
                    </a:lnTo>
                    <a:lnTo>
                      <a:pt x="28" y="28"/>
                    </a:lnTo>
                    <a:lnTo>
                      <a:pt x="33" y="30"/>
                    </a:lnTo>
                    <a:lnTo>
                      <a:pt x="40" y="31"/>
                    </a:lnTo>
                    <a:lnTo>
                      <a:pt x="40" y="44"/>
                    </a:lnTo>
                    <a:lnTo>
                      <a:pt x="40" y="55"/>
                    </a:lnTo>
                    <a:lnTo>
                      <a:pt x="40" y="64"/>
                    </a:lnTo>
                    <a:lnTo>
                      <a:pt x="40" y="74"/>
                    </a:lnTo>
                    <a:lnTo>
                      <a:pt x="40" y="78"/>
                    </a:lnTo>
                    <a:lnTo>
                      <a:pt x="39" y="81"/>
                    </a:lnTo>
                    <a:lnTo>
                      <a:pt x="36" y="85"/>
                    </a:lnTo>
                    <a:lnTo>
                      <a:pt x="35" y="88"/>
                    </a:lnTo>
                    <a:lnTo>
                      <a:pt x="29" y="95"/>
                    </a:lnTo>
                    <a:lnTo>
                      <a:pt x="22" y="102"/>
                    </a:lnTo>
                    <a:lnTo>
                      <a:pt x="15" y="109"/>
                    </a:lnTo>
                    <a:lnTo>
                      <a:pt x="9" y="115"/>
                    </a:lnTo>
                    <a:lnTo>
                      <a:pt x="3" y="122"/>
                    </a:lnTo>
                    <a:lnTo>
                      <a:pt x="0" y="129"/>
                    </a:lnTo>
                    <a:lnTo>
                      <a:pt x="7" y="277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81" name="Freeform 475"/>
              <p:cNvSpPr>
                <a:spLocks/>
              </p:cNvSpPr>
              <p:nvPr/>
            </p:nvSpPr>
            <p:spPr bwMode="auto">
              <a:xfrm>
                <a:off x="3117337" y="2436375"/>
                <a:ext cx="9392" cy="37612"/>
              </a:xfrm>
              <a:custGeom>
                <a:avLst/>
                <a:gdLst>
                  <a:gd name="T0" fmla="*/ 3267025 w 27"/>
                  <a:gd name="T1" fmla="*/ 0 h 19"/>
                  <a:gd name="T2" fmla="*/ 3267025 w 27"/>
                  <a:gd name="T3" fmla="*/ 47024898 h 19"/>
                  <a:gd name="T4" fmla="*/ 3267025 w 27"/>
                  <a:gd name="T5" fmla="*/ 74455923 h 19"/>
                  <a:gd name="T6" fmla="*/ 1089124 w 27"/>
                  <a:gd name="T7" fmla="*/ 74455923 h 19"/>
                  <a:gd name="T8" fmla="*/ 0 w 27"/>
                  <a:gd name="T9" fmla="*/ 74455923 h 19"/>
                  <a:gd name="T10" fmla="*/ 1089124 w 27"/>
                  <a:gd name="T11" fmla="*/ 47024898 h 19"/>
                  <a:gd name="T12" fmla="*/ 3267025 w 27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lnTo>
                      <a:pt x="27" y="12"/>
                    </a:lnTo>
                    <a:lnTo>
                      <a:pt x="27" y="19"/>
                    </a:lnTo>
                    <a:lnTo>
                      <a:pt x="9" y="19"/>
                    </a:lnTo>
                    <a:lnTo>
                      <a:pt x="0" y="19"/>
                    </a:lnTo>
                    <a:lnTo>
                      <a:pt x="9" y="12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82" name="Freeform 476"/>
              <p:cNvSpPr>
                <a:spLocks/>
              </p:cNvSpPr>
              <p:nvPr/>
            </p:nvSpPr>
            <p:spPr bwMode="auto">
              <a:xfrm>
                <a:off x="3327522" y="3503121"/>
                <a:ext cx="124486" cy="142727"/>
              </a:xfrm>
              <a:custGeom>
                <a:avLst/>
                <a:gdLst>
                  <a:gd name="T0" fmla="*/ 284 w 438"/>
                  <a:gd name="T1" fmla="*/ 8 h 406"/>
                  <a:gd name="T2" fmla="*/ 320 w 438"/>
                  <a:gd name="T3" fmla="*/ 27 h 406"/>
                  <a:gd name="T4" fmla="*/ 363 w 438"/>
                  <a:gd name="T5" fmla="*/ 47 h 406"/>
                  <a:gd name="T6" fmla="*/ 395 w 438"/>
                  <a:gd name="T7" fmla="*/ 58 h 406"/>
                  <a:gd name="T8" fmla="*/ 416 w 438"/>
                  <a:gd name="T9" fmla="*/ 61 h 406"/>
                  <a:gd name="T10" fmla="*/ 425 w 438"/>
                  <a:gd name="T11" fmla="*/ 81 h 406"/>
                  <a:gd name="T12" fmla="*/ 429 w 438"/>
                  <a:gd name="T13" fmla="*/ 120 h 406"/>
                  <a:gd name="T14" fmla="*/ 434 w 438"/>
                  <a:gd name="T15" fmla="*/ 157 h 406"/>
                  <a:gd name="T16" fmla="*/ 438 w 438"/>
                  <a:gd name="T17" fmla="*/ 195 h 406"/>
                  <a:gd name="T18" fmla="*/ 438 w 438"/>
                  <a:gd name="T19" fmla="*/ 223 h 406"/>
                  <a:gd name="T20" fmla="*/ 435 w 438"/>
                  <a:gd name="T21" fmla="*/ 237 h 406"/>
                  <a:gd name="T22" fmla="*/ 425 w 438"/>
                  <a:gd name="T23" fmla="*/ 259 h 406"/>
                  <a:gd name="T24" fmla="*/ 407 w 438"/>
                  <a:gd name="T25" fmla="*/ 287 h 406"/>
                  <a:gd name="T26" fmla="*/ 391 w 438"/>
                  <a:gd name="T27" fmla="*/ 307 h 406"/>
                  <a:gd name="T28" fmla="*/ 381 w 438"/>
                  <a:gd name="T29" fmla="*/ 320 h 406"/>
                  <a:gd name="T30" fmla="*/ 374 w 438"/>
                  <a:gd name="T31" fmla="*/ 332 h 406"/>
                  <a:gd name="T32" fmla="*/ 372 w 438"/>
                  <a:gd name="T33" fmla="*/ 352 h 406"/>
                  <a:gd name="T34" fmla="*/ 359 w 438"/>
                  <a:gd name="T35" fmla="*/ 372 h 406"/>
                  <a:gd name="T36" fmla="*/ 321 w 438"/>
                  <a:gd name="T37" fmla="*/ 401 h 406"/>
                  <a:gd name="T38" fmla="*/ 205 w 438"/>
                  <a:gd name="T39" fmla="*/ 388 h 406"/>
                  <a:gd name="T40" fmla="*/ 182 w 438"/>
                  <a:gd name="T41" fmla="*/ 379 h 406"/>
                  <a:gd name="T42" fmla="*/ 165 w 438"/>
                  <a:gd name="T43" fmla="*/ 370 h 406"/>
                  <a:gd name="T44" fmla="*/ 150 w 438"/>
                  <a:gd name="T45" fmla="*/ 359 h 406"/>
                  <a:gd name="T46" fmla="*/ 139 w 438"/>
                  <a:gd name="T47" fmla="*/ 346 h 406"/>
                  <a:gd name="T48" fmla="*/ 124 w 438"/>
                  <a:gd name="T49" fmla="*/ 322 h 406"/>
                  <a:gd name="T50" fmla="*/ 108 w 438"/>
                  <a:gd name="T51" fmla="*/ 296 h 406"/>
                  <a:gd name="T52" fmla="*/ 94 w 438"/>
                  <a:gd name="T53" fmla="*/ 279 h 406"/>
                  <a:gd name="T54" fmla="*/ 72 w 438"/>
                  <a:gd name="T55" fmla="*/ 259 h 406"/>
                  <a:gd name="T56" fmla="*/ 44 w 438"/>
                  <a:gd name="T57" fmla="*/ 234 h 406"/>
                  <a:gd name="T58" fmla="*/ 24 w 438"/>
                  <a:gd name="T59" fmla="*/ 213 h 406"/>
                  <a:gd name="T60" fmla="*/ 13 w 438"/>
                  <a:gd name="T61" fmla="*/ 195 h 406"/>
                  <a:gd name="T62" fmla="*/ 4 w 438"/>
                  <a:gd name="T63" fmla="*/ 176 h 406"/>
                  <a:gd name="T64" fmla="*/ 0 w 438"/>
                  <a:gd name="T65" fmla="*/ 154 h 406"/>
                  <a:gd name="T66" fmla="*/ 18 w 438"/>
                  <a:gd name="T67" fmla="*/ 141 h 406"/>
                  <a:gd name="T68" fmla="*/ 40 w 438"/>
                  <a:gd name="T69" fmla="*/ 141 h 406"/>
                  <a:gd name="T70" fmla="*/ 53 w 438"/>
                  <a:gd name="T71" fmla="*/ 141 h 406"/>
                  <a:gd name="T72" fmla="*/ 63 w 438"/>
                  <a:gd name="T73" fmla="*/ 138 h 406"/>
                  <a:gd name="T74" fmla="*/ 77 w 438"/>
                  <a:gd name="T75" fmla="*/ 131 h 406"/>
                  <a:gd name="T76" fmla="*/ 99 w 438"/>
                  <a:gd name="T77" fmla="*/ 108 h 406"/>
                  <a:gd name="T78" fmla="*/ 117 w 438"/>
                  <a:gd name="T79" fmla="*/ 87 h 406"/>
                  <a:gd name="T80" fmla="*/ 130 w 438"/>
                  <a:gd name="T81" fmla="*/ 80 h 406"/>
                  <a:gd name="T82" fmla="*/ 150 w 438"/>
                  <a:gd name="T83" fmla="*/ 71 h 406"/>
                  <a:gd name="T84" fmla="*/ 179 w 438"/>
                  <a:gd name="T85" fmla="*/ 60 h 406"/>
                  <a:gd name="T86" fmla="*/ 203 w 438"/>
                  <a:gd name="T87" fmla="*/ 50 h 406"/>
                  <a:gd name="T88" fmla="*/ 211 w 438"/>
                  <a:gd name="T89" fmla="*/ 43 h 406"/>
                  <a:gd name="T90" fmla="*/ 210 w 438"/>
                  <a:gd name="T91" fmla="*/ 38 h 406"/>
                  <a:gd name="T92" fmla="*/ 211 w 438"/>
                  <a:gd name="T93" fmla="*/ 30 h 406"/>
                  <a:gd name="T94" fmla="*/ 213 w 438"/>
                  <a:gd name="T95" fmla="*/ 17 h 406"/>
                  <a:gd name="T96" fmla="*/ 217 w 438"/>
                  <a:gd name="T97" fmla="*/ 12 h 406"/>
                  <a:gd name="T98" fmla="*/ 225 w 438"/>
                  <a:gd name="T99" fmla="*/ 12 h 406"/>
                  <a:gd name="T100" fmla="*/ 232 w 438"/>
                  <a:gd name="T101" fmla="*/ 9 h 406"/>
                  <a:gd name="T102" fmla="*/ 236 w 438"/>
                  <a:gd name="T103" fmla="*/ 4 h 406"/>
                  <a:gd name="T104" fmla="*/ 244 w 438"/>
                  <a:gd name="T105" fmla="*/ 2 h 406"/>
                  <a:gd name="T106" fmla="*/ 251 w 438"/>
                  <a:gd name="T107" fmla="*/ 3 h 406"/>
                  <a:gd name="T108" fmla="*/ 264 w 438"/>
                  <a:gd name="T109" fmla="*/ 1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38" h="406">
                    <a:moveTo>
                      <a:pt x="272" y="0"/>
                    </a:moveTo>
                    <a:lnTo>
                      <a:pt x="284" y="8"/>
                    </a:lnTo>
                    <a:lnTo>
                      <a:pt x="301" y="17"/>
                    </a:lnTo>
                    <a:lnTo>
                      <a:pt x="320" y="27"/>
                    </a:lnTo>
                    <a:lnTo>
                      <a:pt x="341" y="37"/>
                    </a:lnTo>
                    <a:lnTo>
                      <a:pt x="363" y="47"/>
                    </a:lnTo>
                    <a:lnTo>
                      <a:pt x="385" y="55"/>
                    </a:lnTo>
                    <a:lnTo>
                      <a:pt x="395" y="58"/>
                    </a:lnTo>
                    <a:lnTo>
                      <a:pt x="406" y="60"/>
                    </a:lnTo>
                    <a:lnTo>
                      <a:pt x="416" y="61"/>
                    </a:lnTo>
                    <a:lnTo>
                      <a:pt x="425" y="61"/>
                    </a:lnTo>
                    <a:lnTo>
                      <a:pt x="425" y="81"/>
                    </a:lnTo>
                    <a:lnTo>
                      <a:pt x="427" y="101"/>
                    </a:lnTo>
                    <a:lnTo>
                      <a:pt x="429" y="120"/>
                    </a:lnTo>
                    <a:lnTo>
                      <a:pt x="432" y="138"/>
                    </a:lnTo>
                    <a:lnTo>
                      <a:pt x="434" y="157"/>
                    </a:lnTo>
                    <a:lnTo>
                      <a:pt x="436" y="176"/>
                    </a:lnTo>
                    <a:lnTo>
                      <a:pt x="438" y="195"/>
                    </a:lnTo>
                    <a:lnTo>
                      <a:pt x="438" y="216"/>
                    </a:lnTo>
                    <a:lnTo>
                      <a:pt x="438" y="223"/>
                    </a:lnTo>
                    <a:lnTo>
                      <a:pt x="436" y="230"/>
                    </a:lnTo>
                    <a:lnTo>
                      <a:pt x="435" y="237"/>
                    </a:lnTo>
                    <a:lnTo>
                      <a:pt x="432" y="245"/>
                    </a:lnTo>
                    <a:lnTo>
                      <a:pt x="425" y="259"/>
                    </a:lnTo>
                    <a:lnTo>
                      <a:pt x="416" y="274"/>
                    </a:lnTo>
                    <a:lnTo>
                      <a:pt x="407" y="287"/>
                    </a:lnTo>
                    <a:lnTo>
                      <a:pt x="399" y="298"/>
                    </a:lnTo>
                    <a:lnTo>
                      <a:pt x="391" y="307"/>
                    </a:lnTo>
                    <a:lnTo>
                      <a:pt x="385" y="314"/>
                    </a:lnTo>
                    <a:lnTo>
                      <a:pt x="381" y="320"/>
                    </a:lnTo>
                    <a:lnTo>
                      <a:pt x="378" y="326"/>
                    </a:lnTo>
                    <a:lnTo>
                      <a:pt x="374" y="332"/>
                    </a:lnTo>
                    <a:lnTo>
                      <a:pt x="373" y="339"/>
                    </a:lnTo>
                    <a:lnTo>
                      <a:pt x="372" y="352"/>
                    </a:lnTo>
                    <a:lnTo>
                      <a:pt x="372" y="363"/>
                    </a:lnTo>
                    <a:lnTo>
                      <a:pt x="359" y="372"/>
                    </a:lnTo>
                    <a:lnTo>
                      <a:pt x="339" y="387"/>
                    </a:lnTo>
                    <a:lnTo>
                      <a:pt x="321" y="401"/>
                    </a:lnTo>
                    <a:lnTo>
                      <a:pt x="312" y="406"/>
                    </a:lnTo>
                    <a:lnTo>
                      <a:pt x="205" y="388"/>
                    </a:lnTo>
                    <a:lnTo>
                      <a:pt x="192" y="382"/>
                    </a:lnTo>
                    <a:lnTo>
                      <a:pt x="182" y="379"/>
                    </a:lnTo>
                    <a:lnTo>
                      <a:pt x="172" y="376"/>
                    </a:lnTo>
                    <a:lnTo>
                      <a:pt x="165" y="370"/>
                    </a:lnTo>
                    <a:lnTo>
                      <a:pt x="157" y="365"/>
                    </a:lnTo>
                    <a:lnTo>
                      <a:pt x="150" y="359"/>
                    </a:lnTo>
                    <a:lnTo>
                      <a:pt x="145" y="353"/>
                    </a:lnTo>
                    <a:lnTo>
                      <a:pt x="139" y="346"/>
                    </a:lnTo>
                    <a:lnTo>
                      <a:pt x="134" y="338"/>
                    </a:lnTo>
                    <a:lnTo>
                      <a:pt x="124" y="322"/>
                    </a:lnTo>
                    <a:lnTo>
                      <a:pt x="114" y="304"/>
                    </a:lnTo>
                    <a:lnTo>
                      <a:pt x="108" y="296"/>
                    </a:lnTo>
                    <a:lnTo>
                      <a:pt x="101" y="288"/>
                    </a:lnTo>
                    <a:lnTo>
                      <a:pt x="94" y="279"/>
                    </a:lnTo>
                    <a:lnTo>
                      <a:pt x="86" y="271"/>
                    </a:lnTo>
                    <a:lnTo>
                      <a:pt x="72" y="259"/>
                    </a:lnTo>
                    <a:lnTo>
                      <a:pt x="58" y="247"/>
                    </a:lnTo>
                    <a:lnTo>
                      <a:pt x="44" y="234"/>
                    </a:lnTo>
                    <a:lnTo>
                      <a:pt x="31" y="220"/>
                    </a:lnTo>
                    <a:lnTo>
                      <a:pt x="24" y="213"/>
                    </a:lnTo>
                    <a:lnTo>
                      <a:pt x="19" y="204"/>
                    </a:lnTo>
                    <a:lnTo>
                      <a:pt x="13" y="195"/>
                    </a:lnTo>
                    <a:lnTo>
                      <a:pt x="9" y="186"/>
                    </a:lnTo>
                    <a:lnTo>
                      <a:pt x="4" y="176"/>
                    </a:lnTo>
                    <a:lnTo>
                      <a:pt x="2" y="166"/>
                    </a:lnTo>
                    <a:lnTo>
                      <a:pt x="0" y="154"/>
                    </a:lnTo>
                    <a:lnTo>
                      <a:pt x="0" y="141"/>
                    </a:lnTo>
                    <a:lnTo>
                      <a:pt x="18" y="141"/>
                    </a:lnTo>
                    <a:lnTo>
                      <a:pt x="31" y="141"/>
                    </a:lnTo>
                    <a:lnTo>
                      <a:pt x="40" y="141"/>
                    </a:lnTo>
                    <a:lnTo>
                      <a:pt x="46" y="141"/>
                    </a:lnTo>
                    <a:lnTo>
                      <a:pt x="53" y="141"/>
                    </a:lnTo>
                    <a:lnTo>
                      <a:pt x="58" y="140"/>
                    </a:lnTo>
                    <a:lnTo>
                      <a:pt x="63" y="138"/>
                    </a:lnTo>
                    <a:lnTo>
                      <a:pt x="68" y="136"/>
                    </a:lnTo>
                    <a:lnTo>
                      <a:pt x="77" y="131"/>
                    </a:lnTo>
                    <a:lnTo>
                      <a:pt x="85" y="124"/>
                    </a:lnTo>
                    <a:lnTo>
                      <a:pt x="99" y="108"/>
                    </a:lnTo>
                    <a:lnTo>
                      <a:pt x="113" y="92"/>
                    </a:lnTo>
                    <a:lnTo>
                      <a:pt x="117" y="87"/>
                    </a:lnTo>
                    <a:lnTo>
                      <a:pt x="124" y="83"/>
                    </a:lnTo>
                    <a:lnTo>
                      <a:pt x="130" y="80"/>
                    </a:lnTo>
                    <a:lnTo>
                      <a:pt x="136" y="77"/>
                    </a:lnTo>
                    <a:lnTo>
                      <a:pt x="150" y="71"/>
                    </a:lnTo>
                    <a:lnTo>
                      <a:pt x="165" y="65"/>
                    </a:lnTo>
                    <a:lnTo>
                      <a:pt x="179" y="60"/>
                    </a:lnTo>
                    <a:lnTo>
                      <a:pt x="192" y="55"/>
                    </a:lnTo>
                    <a:lnTo>
                      <a:pt x="203" y="50"/>
                    </a:lnTo>
                    <a:lnTo>
                      <a:pt x="212" y="43"/>
                    </a:lnTo>
                    <a:lnTo>
                      <a:pt x="211" y="43"/>
                    </a:lnTo>
                    <a:lnTo>
                      <a:pt x="210" y="41"/>
                    </a:lnTo>
                    <a:lnTo>
                      <a:pt x="210" y="38"/>
                    </a:lnTo>
                    <a:lnTo>
                      <a:pt x="210" y="36"/>
                    </a:lnTo>
                    <a:lnTo>
                      <a:pt x="211" y="30"/>
                    </a:lnTo>
                    <a:lnTo>
                      <a:pt x="212" y="24"/>
                    </a:lnTo>
                    <a:lnTo>
                      <a:pt x="213" y="17"/>
                    </a:lnTo>
                    <a:lnTo>
                      <a:pt x="214" y="14"/>
                    </a:lnTo>
                    <a:lnTo>
                      <a:pt x="217" y="12"/>
                    </a:lnTo>
                    <a:lnTo>
                      <a:pt x="221" y="12"/>
                    </a:lnTo>
                    <a:lnTo>
                      <a:pt x="225" y="12"/>
                    </a:lnTo>
                    <a:lnTo>
                      <a:pt x="229" y="11"/>
                    </a:lnTo>
                    <a:lnTo>
                      <a:pt x="232" y="9"/>
                    </a:lnTo>
                    <a:lnTo>
                      <a:pt x="234" y="7"/>
                    </a:lnTo>
                    <a:lnTo>
                      <a:pt x="236" y="4"/>
                    </a:lnTo>
                    <a:lnTo>
                      <a:pt x="239" y="0"/>
                    </a:lnTo>
                    <a:lnTo>
                      <a:pt x="244" y="2"/>
                    </a:lnTo>
                    <a:lnTo>
                      <a:pt x="248" y="3"/>
                    </a:lnTo>
                    <a:lnTo>
                      <a:pt x="251" y="3"/>
                    </a:lnTo>
                    <a:lnTo>
                      <a:pt x="256" y="2"/>
                    </a:lnTo>
                    <a:lnTo>
                      <a:pt x="264" y="1"/>
                    </a:lnTo>
                    <a:lnTo>
                      <a:pt x="272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83" name="Freeform 477"/>
              <p:cNvSpPr>
                <a:spLocks/>
              </p:cNvSpPr>
              <p:nvPr/>
            </p:nvSpPr>
            <p:spPr bwMode="auto">
              <a:xfrm>
                <a:off x="3269923" y="3355042"/>
                <a:ext cx="193233" cy="198033"/>
              </a:xfrm>
              <a:custGeom>
                <a:avLst/>
                <a:gdLst>
                  <a:gd name="T0" fmla="*/ 513 w 678"/>
                  <a:gd name="T1" fmla="*/ 8 h 574"/>
                  <a:gd name="T2" fmla="*/ 552 w 678"/>
                  <a:gd name="T3" fmla="*/ 26 h 574"/>
                  <a:gd name="T4" fmla="*/ 645 w 678"/>
                  <a:gd name="T5" fmla="*/ 63 h 574"/>
                  <a:gd name="T6" fmla="*/ 660 w 678"/>
                  <a:gd name="T7" fmla="*/ 88 h 574"/>
                  <a:gd name="T8" fmla="*/ 678 w 678"/>
                  <a:gd name="T9" fmla="*/ 94 h 574"/>
                  <a:gd name="T10" fmla="*/ 678 w 678"/>
                  <a:gd name="T11" fmla="*/ 127 h 574"/>
                  <a:gd name="T12" fmla="*/ 677 w 678"/>
                  <a:gd name="T13" fmla="*/ 144 h 574"/>
                  <a:gd name="T14" fmla="*/ 667 w 678"/>
                  <a:gd name="T15" fmla="*/ 158 h 574"/>
                  <a:gd name="T16" fmla="*/ 647 w 678"/>
                  <a:gd name="T17" fmla="*/ 178 h 574"/>
                  <a:gd name="T18" fmla="*/ 638 w 678"/>
                  <a:gd name="T19" fmla="*/ 346 h 574"/>
                  <a:gd name="T20" fmla="*/ 461 w 678"/>
                  <a:gd name="T21" fmla="*/ 388 h 574"/>
                  <a:gd name="T22" fmla="*/ 461 w 678"/>
                  <a:gd name="T23" fmla="*/ 415 h 574"/>
                  <a:gd name="T24" fmla="*/ 455 w 678"/>
                  <a:gd name="T25" fmla="*/ 435 h 574"/>
                  <a:gd name="T26" fmla="*/ 444 w 678"/>
                  <a:gd name="T27" fmla="*/ 435 h 574"/>
                  <a:gd name="T28" fmla="*/ 434 w 678"/>
                  <a:gd name="T29" fmla="*/ 440 h 574"/>
                  <a:gd name="T30" fmla="*/ 425 w 678"/>
                  <a:gd name="T31" fmla="*/ 445 h 574"/>
                  <a:gd name="T32" fmla="*/ 414 w 678"/>
                  <a:gd name="T33" fmla="*/ 447 h 574"/>
                  <a:gd name="T34" fmla="*/ 411 w 678"/>
                  <a:gd name="T35" fmla="*/ 463 h 574"/>
                  <a:gd name="T36" fmla="*/ 410 w 678"/>
                  <a:gd name="T37" fmla="*/ 474 h 574"/>
                  <a:gd name="T38" fmla="*/ 403 w 678"/>
                  <a:gd name="T39" fmla="*/ 483 h 574"/>
                  <a:gd name="T40" fmla="*/ 365 w 678"/>
                  <a:gd name="T41" fmla="*/ 498 h 574"/>
                  <a:gd name="T42" fmla="*/ 330 w 678"/>
                  <a:gd name="T43" fmla="*/ 513 h 574"/>
                  <a:gd name="T44" fmla="*/ 313 w 678"/>
                  <a:gd name="T45" fmla="*/ 525 h 574"/>
                  <a:gd name="T46" fmla="*/ 277 w 678"/>
                  <a:gd name="T47" fmla="*/ 564 h 574"/>
                  <a:gd name="T48" fmla="*/ 258 w 678"/>
                  <a:gd name="T49" fmla="*/ 573 h 574"/>
                  <a:gd name="T50" fmla="*/ 238 w 678"/>
                  <a:gd name="T51" fmla="*/ 574 h 574"/>
                  <a:gd name="T52" fmla="*/ 193 w 678"/>
                  <a:gd name="T53" fmla="*/ 574 h 574"/>
                  <a:gd name="T54" fmla="*/ 186 w 678"/>
                  <a:gd name="T55" fmla="*/ 559 h 574"/>
                  <a:gd name="T56" fmla="*/ 165 w 678"/>
                  <a:gd name="T57" fmla="*/ 547 h 574"/>
                  <a:gd name="T58" fmla="*/ 133 w 678"/>
                  <a:gd name="T59" fmla="*/ 545 h 574"/>
                  <a:gd name="T60" fmla="*/ 93 w 678"/>
                  <a:gd name="T61" fmla="*/ 556 h 574"/>
                  <a:gd name="T62" fmla="*/ 33 w 678"/>
                  <a:gd name="T63" fmla="*/ 527 h 574"/>
                  <a:gd name="T64" fmla="*/ 0 w 678"/>
                  <a:gd name="T65" fmla="*/ 285 h 574"/>
                  <a:gd name="T66" fmla="*/ 73 w 678"/>
                  <a:gd name="T67" fmla="*/ 286 h 574"/>
                  <a:gd name="T68" fmla="*/ 103 w 678"/>
                  <a:gd name="T69" fmla="*/ 282 h 574"/>
                  <a:gd name="T70" fmla="*/ 119 w 678"/>
                  <a:gd name="T71" fmla="*/ 275 h 574"/>
                  <a:gd name="T72" fmla="*/ 129 w 678"/>
                  <a:gd name="T73" fmla="*/ 256 h 574"/>
                  <a:gd name="T74" fmla="*/ 131 w 678"/>
                  <a:gd name="T75" fmla="*/ 229 h 574"/>
                  <a:gd name="T76" fmla="*/ 126 w 678"/>
                  <a:gd name="T77" fmla="*/ 185 h 574"/>
                  <a:gd name="T78" fmla="*/ 130 w 678"/>
                  <a:gd name="T79" fmla="*/ 165 h 574"/>
                  <a:gd name="T80" fmla="*/ 140 w 678"/>
                  <a:gd name="T81" fmla="*/ 171 h 574"/>
                  <a:gd name="T82" fmla="*/ 174 w 678"/>
                  <a:gd name="T83" fmla="*/ 175 h 574"/>
                  <a:gd name="T84" fmla="*/ 188 w 678"/>
                  <a:gd name="T85" fmla="*/ 186 h 574"/>
                  <a:gd name="T86" fmla="*/ 195 w 678"/>
                  <a:gd name="T87" fmla="*/ 201 h 574"/>
                  <a:gd name="T88" fmla="*/ 208 w 678"/>
                  <a:gd name="T89" fmla="*/ 210 h 574"/>
                  <a:gd name="T90" fmla="*/ 241 w 678"/>
                  <a:gd name="T91" fmla="*/ 217 h 574"/>
                  <a:gd name="T92" fmla="*/ 269 w 678"/>
                  <a:gd name="T93" fmla="*/ 214 h 574"/>
                  <a:gd name="T94" fmla="*/ 301 w 678"/>
                  <a:gd name="T95" fmla="*/ 199 h 574"/>
                  <a:gd name="T96" fmla="*/ 319 w 678"/>
                  <a:gd name="T97" fmla="*/ 196 h 574"/>
                  <a:gd name="T98" fmla="*/ 331 w 678"/>
                  <a:gd name="T99" fmla="*/ 193 h 574"/>
                  <a:gd name="T100" fmla="*/ 343 w 678"/>
                  <a:gd name="T101" fmla="*/ 190 h 574"/>
                  <a:gd name="T102" fmla="*/ 357 w 678"/>
                  <a:gd name="T103" fmla="*/ 182 h 574"/>
                  <a:gd name="T104" fmla="*/ 368 w 678"/>
                  <a:gd name="T105" fmla="*/ 168 h 574"/>
                  <a:gd name="T106" fmla="*/ 383 w 678"/>
                  <a:gd name="T107" fmla="*/ 126 h 574"/>
                  <a:gd name="T108" fmla="*/ 403 w 678"/>
                  <a:gd name="T109" fmla="*/ 47 h 574"/>
                  <a:gd name="T110" fmla="*/ 414 w 678"/>
                  <a:gd name="T111" fmla="*/ 10 h 574"/>
                  <a:gd name="T112" fmla="*/ 431 w 678"/>
                  <a:gd name="T113" fmla="*/ 6 h 574"/>
                  <a:gd name="T114" fmla="*/ 453 w 678"/>
                  <a:gd name="T115" fmla="*/ 8 h 574"/>
                  <a:gd name="T116" fmla="*/ 482 w 678"/>
                  <a:gd name="T117" fmla="*/ 1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78" h="574">
                    <a:moveTo>
                      <a:pt x="505" y="1"/>
                    </a:moveTo>
                    <a:lnTo>
                      <a:pt x="507" y="4"/>
                    </a:lnTo>
                    <a:lnTo>
                      <a:pt x="513" y="8"/>
                    </a:lnTo>
                    <a:lnTo>
                      <a:pt x="521" y="12"/>
                    </a:lnTo>
                    <a:lnTo>
                      <a:pt x="529" y="16"/>
                    </a:lnTo>
                    <a:lnTo>
                      <a:pt x="552" y="26"/>
                    </a:lnTo>
                    <a:lnTo>
                      <a:pt x="578" y="37"/>
                    </a:lnTo>
                    <a:lnTo>
                      <a:pt x="624" y="55"/>
                    </a:lnTo>
                    <a:lnTo>
                      <a:pt x="645" y="63"/>
                    </a:lnTo>
                    <a:lnTo>
                      <a:pt x="650" y="73"/>
                    </a:lnTo>
                    <a:lnTo>
                      <a:pt x="657" y="84"/>
                    </a:lnTo>
                    <a:lnTo>
                      <a:pt x="660" y="88"/>
                    </a:lnTo>
                    <a:lnTo>
                      <a:pt x="666" y="91"/>
                    </a:lnTo>
                    <a:lnTo>
                      <a:pt x="671" y="93"/>
                    </a:lnTo>
                    <a:lnTo>
                      <a:pt x="678" y="94"/>
                    </a:lnTo>
                    <a:lnTo>
                      <a:pt x="678" y="107"/>
                    </a:lnTo>
                    <a:lnTo>
                      <a:pt x="678" y="118"/>
                    </a:lnTo>
                    <a:lnTo>
                      <a:pt x="678" y="127"/>
                    </a:lnTo>
                    <a:lnTo>
                      <a:pt x="678" y="137"/>
                    </a:lnTo>
                    <a:lnTo>
                      <a:pt x="678" y="141"/>
                    </a:lnTo>
                    <a:lnTo>
                      <a:pt x="677" y="144"/>
                    </a:lnTo>
                    <a:lnTo>
                      <a:pt x="674" y="148"/>
                    </a:lnTo>
                    <a:lnTo>
                      <a:pt x="673" y="151"/>
                    </a:lnTo>
                    <a:lnTo>
                      <a:pt x="667" y="158"/>
                    </a:lnTo>
                    <a:lnTo>
                      <a:pt x="660" y="165"/>
                    </a:lnTo>
                    <a:lnTo>
                      <a:pt x="653" y="172"/>
                    </a:lnTo>
                    <a:lnTo>
                      <a:pt x="647" y="178"/>
                    </a:lnTo>
                    <a:lnTo>
                      <a:pt x="641" y="185"/>
                    </a:lnTo>
                    <a:lnTo>
                      <a:pt x="638" y="192"/>
                    </a:lnTo>
                    <a:lnTo>
                      <a:pt x="638" y="346"/>
                    </a:lnTo>
                    <a:lnTo>
                      <a:pt x="466" y="378"/>
                    </a:lnTo>
                    <a:lnTo>
                      <a:pt x="464" y="382"/>
                    </a:lnTo>
                    <a:lnTo>
                      <a:pt x="461" y="388"/>
                    </a:lnTo>
                    <a:lnTo>
                      <a:pt x="460" y="394"/>
                    </a:lnTo>
                    <a:lnTo>
                      <a:pt x="460" y="400"/>
                    </a:lnTo>
                    <a:lnTo>
                      <a:pt x="461" y="415"/>
                    </a:lnTo>
                    <a:lnTo>
                      <a:pt x="466" y="433"/>
                    </a:lnTo>
                    <a:lnTo>
                      <a:pt x="460" y="434"/>
                    </a:lnTo>
                    <a:lnTo>
                      <a:pt x="455" y="435"/>
                    </a:lnTo>
                    <a:lnTo>
                      <a:pt x="451" y="436"/>
                    </a:lnTo>
                    <a:lnTo>
                      <a:pt x="448" y="436"/>
                    </a:lnTo>
                    <a:lnTo>
                      <a:pt x="444" y="435"/>
                    </a:lnTo>
                    <a:lnTo>
                      <a:pt x="439" y="433"/>
                    </a:lnTo>
                    <a:lnTo>
                      <a:pt x="436" y="437"/>
                    </a:lnTo>
                    <a:lnTo>
                      <a:pt x="434" y="440"/>
                    </a:lnTo>
                    <a:lnTo>
                      <a:pt x="432" y="442"/>
                    </a:lnTo>
                    <a:lnTo>
                      <a:pt x="429" y="444"/>
                    </a:lnTo>
                    <a:lnTo>
                      <a:pt x="425" y="445"/>
                    </a:lnTo>
                    <a:lnTo>
                      <a:pt x="421" y="445"/>
                    </a:lnTo>
                    <a:lnTo>
                      <a:pt x="417" y="445"/>
                    </a:lnTo>
                    <a:lnTo>
                      <a:pt x="414" y="447"/>
                    </a:lnTo>
                    <a:lnTo>
                      <a:pt x="413" y="450"/>
                    </a:lnTo>
                    <a:lnTo>
                      <a:pt x="412" y="457"/>
                    </a:lnTo>
                    <a:lnTo>
                      <a:pt x="411" y="463"/>
                    </a:lnTo>
                    <a:lnTo>
                      <a:pt x="410" y="469"/>
                    </a:lnTo>
                    <a:lnTo>
                      <a:pt x="410" y="471"/>
                    </a:lnTo>
                    <a:lnTo>
                      <a:pt x="410" y="474"/>
                    </a:lnTo>
                    <a:lnTo>
                      <a:pt x="411" y="476"/>
                    </a:lnTo>
                    <a:lnTo>
                      <a:pt x="412" y="476"/>
                    </a:lnTo>
                    <a:lnTo>
                      <a:pt x="403" y="483"/>
                    </a:lnTo>
                    <a:lnTo>
                      <a:pt x="392" y="488"/>
                    </a:lnTo>
                    <a:lnTo>
                      <a:pt x="379" y="493"/>
                    </a:lnTo>
                    <a:lnTo>
                      <a:pt x="365" y="498"/>
                    </a:lnTo>
                    <a:lnTo>
                      <a:pt x="350" y="504"/>
                    </a:lnTo>
                    <a:lnTo>
                      <a:pt x="336" y="510"/>
                    </a:lnTo>
                    <a:lnTo>
                      <a:pt x="330" y="513"/>
                    </a:lnTo>
                    <a:lnTo>
                      <a:pt x="324" y="516"/>
                    </a:lnTo>
                    <a:lnTo>
                      <a:pt x="317" y="520"/>
                    </a:lnTo>
                    <a:lnTo>
                      <a:pt x="313" y="525"/>
                    </a:lnTo>
                    <a:lnTo>
                      <a:pt x="299" y="541"/>
                    </a:lnTo>
                    <a:lnTo>
                      <a:pt x="285" y="557"/>
                    </a:lnTo>
                    <a:lnTo>
                      <a:pt x="277" y="564"/>
                    </a:lnTo>
                    <a:lnTo>
                      <a:pt x="268" y="569"/>
                    </a:lnTo>
                    <a:lnTo>
                      <a:pt x="263" y="571"/>
                    </a:lnTo>
                    <a:lnTo>
                      <a:pt x="258" y="573"/>
                    </a:lnTo>
                    <a:lnTo>
                      <a:pt x="253" y="574"/>
                    </a:lnTo>
                    <a:lnTo>
                      <a:pt x="246" y="574"/>
                    </a:lnTo>
                    <a:lnTo>
                      <a:pt x="238" y="574"/>
                    </a:lnTo>
                    <a:lnTo>
                      <a:pt x="227" y="574"/>
                    </a:lnTo>
                    <a:lnTo>
                      <a:pt x="212" y="574"/>
                    </a:lnTo>
                    <a:lnTo>
                      <a:pt x="193" y="574"/>
                    </a:lnTo>
                    <a:lnTo>
                      <a:pt x="192" y="569"/>
                    </a:lnTo>
                    <a:lnTo>
                      <a:pt x="189" y="564"/>
                    </a:lnTo>
                    <a:lnTo>
                      <a:pt x="186" y="559"/>
                    </a:lnTo>
                    <a:lnTo>
                      <a:pt x="180" y="554"/>
                    </a:lnTo>
                    <a:lnTo>
                      <a:pt x="173" y="550"/>
                    </a:lnTo>
                    <a:lnTo>
                      <a:pt x="165" y="547"/>
                    </a:lnTo>
                    <a:lnTo>
                      <a:pt x="156" y="545"/>
                    </a:lnTo>
                    <a:lnTo>
                      <a:pt x="146" y="544"/>
                    </a:lnTo>
                    <a:lnTo>
                      <a:pt x="133" y="545"/>
                    </a:lnTo>
                    <a:lnTo>
                      <a:pt x="120" y="548"/>
                    </a:lnTo>
                    <a:lnTo>
                      <a:pt x="108" y="552"/>
                    </a:lnTo>
                    <a:lnTo>
                      <a:pt x="93" y="556"/>
                    </a:lnTo>
                    <a:lnTo>
                      <a:pt x="61" y="556"/>
                    </a:lnTo>
                    <a:lnTo>
                      <a:pt x="48" y="544"/>
                    </a:lnTo>
                    <a:lnTo>
                      <a:pt x="33" y="527"/>
                    </a:lnTo>
                    <a:lnTo>
                      <a:pt x="17" y="510"/>
                    </a:lnTo>
                    <a:lnTo>
                      <a:pt x="0" y="494"/>
                    </a:lnTo>
                    <a:lnTo>
                      <a:pt x="0" y="285"/>
                    </a:lnTo>
                    <a:lnTo>
                      <a:pt x="21" y="286"/>
                    </a:lnTo>
                    <a:lnTo>
                      <a:pt x="54" y="286"/>
                    </a:lnTo>
                    <a:lnTo>
                      <a:pt x="73" y="286"/>
                    </a:lnTo>
                    <a:lnTo>
                      <a:pt x="89" y="285"/>
                    </a:lnTo>
                    <a:lnTo>
                      <a:pt x="97" y="284"/>
                    </a:lnTo>
                    <a:lnTo>
                      <a:pt x="103" y="282"/>
                    </a:lnTo>
                    <a:lnTo>
                      <a:pt x="109" y="281"/>
                    </a:lnTo>
                    <a:lnTo>
                      <a:pt x="113" y="279"/>
                    </a:lnTo>
                    <a:lnTo>
                      <a:pt x="119" y="275"/>
                    </a:lnTo>
                    <a:lnTo>
                      <a:pt x="123" y="269"/>
                    </a:lnTo>
                    <a:lnTo>
                      <a:pt x="126" y="263"/>
                    </a:lnTo>
                    <a:lnTo>
                      <a:pt x="129" y="256"/>
                    </a:lnTo>
                    <a:lnTo>
                      <a:pt x="130" y="247"/>
                    </a:lnTo>
                    <a:lnTo>
                      <a:pt x="131" y="238"/>
                    </a:lnTo>
                    <a:lnTo>
                      <a:pt x="131" y="229"/>
                    </a:lnTo>
                    <a:lnTo>
                      <a:pt x="130" y="220"/>
                    </a:lnTo>
                    <a:lnTo>
                      <a:pt x="129" y="202"/>
                    </a:lnTo>
                    <a:lnTo>
                      <a:pt x="126" y="185"/>
                    </a:lnTo>
                    <a:lnTo>
                      <a:pt x="125" y="171"/>
                    </a:lnTo>
                    <a:lnTo>
                      <a:pt x="126" y="162"/>
                    </a:lnTo>
                    <a:lnTo>
                      <a:pt x="130" y="165"/>
                    </a:lnTo>
                    <a:lnTo>
                      <a:pt x="132" y="168"/>
                    </a:lnTo>
                    <a:lnTo>
                      <a:pt x="136" y="170"/>
                    </a:lnTo>
                    <a:lnTo>
                      <a:pt x="140" y="171"/>
                    </a:lnTo>
                    <a:lnTo>
                      <a:pt x="147" y="174"/>
                    </a:lnTo>
                    <a:lnTo>
                      <a:pt x="156" y="175"/>
                    </a:lnTo>
                    <a:lnTo>
                      <a:pt x="174" y="175"/>
                    </a:lnTo>
                    <a:lnTo>
                      <a:pt x="187" y="174"/>
                    </a:lnTo>
                    <a:lnTo>
                      <a:pt x="187" y="180"/>
                    </a:lnTo>
                    <a:lnTo>
                      <a:pt x="188" y="186"/>
                    </a:lnTo>
                    <a:lnTo>
                      <a:pt x="190" y="191"/>
                    </a:lnTo>
                    <a:lnTo>
                      <a:pt x="192" y="197"/>
                    </a:lnTo>
                    <a:lnTo>
                      <a:pt x="195" y="201"/>
                    </a:lnTo>
                    <a:lnTo>
                      <a:pt x="199" y="204"/>
                    </a:lnTo>
                    <a:lnTo>
                      <a:pt x="202" y="207"/>
                    </a:lnTo>
                    <a:lnTo>
                      <a:pt x="208" y="210"/>
                    </a:lnTo>
                    <a:lnTo>
                      <a:pt x="218" y="213"/>
                    </a:lnTo>
                    <a:lnTo>
                      <a:pt x="229" y="216"/>
                    </a:lnTo>
                    <a:lnTo>
                      <a:pt x="241" y="217"/>
                    </a:lnTo>
                    <a:lnTo>
                      <a:pt x="253" y="217"/>
                    </a:lnTo>
                    <a:lnTo>
                      <a:pt x="260" y="216"/>
                    </a:lnTo>
                    <a:lnTo>
                      <a:pt x="269" y="214"/>
                    </a:lnTo>
                    <a:lnTo>
                      <a:pt x="277" y="211"/>
                    </a:lnTo>
                    <a:lnTo>
                      <a:pt x="286" y="207"/>
                    </a:lnTo>
                    <a:lnTo>
                      <a:pt x="301" y="199"/>
                    </a:lnTo>
                    <a:lnTo>
                      <a:pt x="313" y="192"/>
                    </a:lnTo>
                    <a:lnTo>
                      <a:pt x="315" y="195"/>
                    </a:lnTo>
                    <a:lnTo>
                      <a:pt x="319" y="196"/>
                    </a:lnTo>
                    <a:lnTo>
                      <a:pt x="322" y="196"/>
                    </a:lnTo>
                    <a:lnTo>
                      <a:pt x="325" y="195"/>
                    </a:lnTo>
                    <a:lnTo>
                      <a:pt x="331" y="193"/>
                    </a:lnTo>
                    <a:lnTo>
                      <a:pt x="333" y="192"/>
                    </a:lnTo>
                    <a:lnTo>
                      <a:pt x="338" y="192"/>
                    </a:lnTo>
                    <a:lnTo>
                      <a:pt x="343" y="190"/>
                    </a:lnTo>
                    <a:lnTo>
                      <a:pt x="348" y="188"/>
                    </a:lnTo>
                    <a:lnTo>
                      <a:pt x="353" y="185"/>
                    </a:lnTo>
                    <a:lnTo>
                      <a:pt x="357" y="182"/>
                    </a:lnTo>
                    <a:lnTo>
                      <a:pt x="360" y="178"/>
                    </a:lnTo>
                    <a:lnTo>
                      <a:pt x="364" y="173"/>
                    </a:lnTo>
                    <a:lnTo>
                      <a:pt x="368" y="168"/>
                    </a:lnTo>
                    <a:lnTo>
                      <a:pt x="373" y="156"/>
                    </a:lnTo>
                    <a:lnTo>
                      <a:pt x="379" y="142"/>
                    </a:lnTo>
                    <a:lnTo>
                      <a:pt x="383" y="126"/>
                    </a:lnTo>
                    <a:lnTo>
                      <a:pt x="388" y="111"/>
                    </a:lnTo>
                    <a:lnTo>
                      <a:pt x="395" y="78"/>
                    </a:lnTo>
                    <a:lnTo>
                      <a:pt x="403" y="47"/>
                    </a:lnTo>
                    <a:lnTo>
                      <a:pt x="406" y="33"/>
                    </a:lnTo>
                    <a:lnTo>
                      <a:pt x="410" y="20"/>
                    </a:lnTo>
                    <a:lnTo>
                      <a:pt x="414" y="10"/>
                    </a:lnTo>
                    <a:lnTo>
                      <a:pt x="418" y="1"/>
                    </a:lnTo>
                    <a:lnTo>
                      <a:pt x="425" y="4"/>
                    </a:lnTo>
                    <a:lnTo>
                      <a:pt x="431" y="6"/>
                    </a:lnTo>
                    <a:lnTo>
                      <a:pt x="436" y="8"/>
                    </a:lnTo>
                    <a:lnTo>
                      <a:pt x="442" y="8"/>
                    </a:lnTo>
                    <a:lnTo>
                      <a:pt x="453" y="8"/>
                    </a:lnTo>
                    <a:lnTo>
                      <a:pt x="462" y="6"/>
                    </a:lnTo>
                    <a:lnTo>
                      <a:pt x="472" y="4"/>
                    </a:lnTo>
                    <a:lnTo>
                      <a:pt x="482" y="1"/>
                    </a:lnTo>
                    <a:lnTo>
                      <a:pt x="493" y="0"/>
                    </a:lnTo>
                    <a:lnTo>
                      <a:pt x="505" y="1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84" name="Freeform 478"/>
              <p:cNvSpPr>
                <a:spLocks/>
              </p:cNvSpPr>
              <p:nvPr/>
            </p:nvSpPr>
            <p:spPr bwMode="auto">
              <a:xfrm>
                <a:off x="3097129" y="3535235"/>
                <a:ext cx="230393" cy="251557"/>
              </a:xfrm>
              <a:custGeom>
                <a:avLst/>
                <a:gdLst>
                  <a:gd name="T0" fmla="*/ 797 w 810"/>
                  <a:gd name="T1" fmla="*/ 42 h 727"/>
                  <a:gd name="T2" fmla="*/ 766 w 810"/>
                  <a:gd name="T3" fmla="*/ 26 h 727"/>
                  <a:gd name="T4" fmla="*/ 718 w 810"/>
                  <a:gd name="T5" fmla="*/ 33 h 727"/>
                  <a:gd name="T6" fmla="*/ 634 w 810"/>
                  <a:gd name="T7" fmla="*/ 44 h 727"/>
                  <a:gd name="T8" fmla="*/ 604 w 810"/>
                  <a:gd name="T9" fmla="*/ 55 h 727"/>
                  <a:gd name="T10" fmla="*/ 280 w 810"/>
                  <a:gd name="T11" fmla="*/ 40 h 727"/>
                  <a:gd name="T12" fmla="*/ 232 w 810"/>
                  <a:gd name="T13" fmla="*/ 37 h 727"/>
                  <a:gd name="T14" fmla="*/ 172 w 810"/>
                  <a:gd name="T15" fmla="*/ 17 h 727"/>
                  <a:gd name="T16" fmla="*/ 116 w 810"/>
                  <a:gd name="T17" fmla="*/ 0 h 727"/>
                  <a:gd name="T18" fmla="*/ 83 w 810"/>
                  <a:gd name="T19" fmla="*/ 5 h 727"/>
                  <a:gd name="T20" fmla="*/ 53 w 810"/>
                  <a:gd name="T21" fmla="*/ 24 h 727"/>
                  <a:gd name="T22" fmla="*/ 0 w 810"/>
                  <a:gd name="T23" fmla="*/ 55 h 727"/>
                  <a:gd name="T24" fmla="*/ 7 w 810"/>
                  <a:gd name="T25" fmla="*/ 68 h 727"/>
                  <a:gd name="T26" fmla="*/ 26 w 810"/>
                  <a:gd name="T27" fmla="*/ 74 h 727"/>
                  <a:gd name="T28" fmla="*/ 36 w 810"/>
                  <a:gd name="T29" fmla="*/ 129 h 727"/>
                  <a:gd name="T30" fmla="*/ 60 w 810"/>
                  <a:gd name="T31" fmla="*/ 192 h 727"/>
                  <a:gd name="T32" fmla="*/ 109 w 810"/>
                  <a:gd name="T33" fmla="*/ 276 h 727"/>
                  <a:gd name="T34" fmla="*/ 133 w 810"/>
                  <a:gd name="T35" fmla="*/ 300 h 727"/>
                  <a:gd name="T36" fmla="*/ 159 w 810"/>
                  <a:gd name="T37" fmla="*/ 302 h 727"/>
                  <a:gd name="T38" fmla="*/ 159 w 810"/>
                  <a:gd name="T39" fmla="*/ 332 h 727"/>
                  <a:gd name="T40" fmla="*/ 152 w 810"/>
                  <a:gd name="T41" fmla="*/ 359 h 727"/>
                  <a:gd name="T42" fmla="*/ 146 w 810"/>
                  <a:gd name="T43" fmla="*/ 394 h 727"/>
                  <a:gd name="T44" fmla="*/ 150 w 810"/>
                  <a:gd name="T45" fmla="*/ 425 h 727"/>
                  <a:gd name="T46" fmla="*/ 173 w 810"/>
                  <a:gd name="T47" fmla="*/ 484 h 727"/>
                  <a:gd name="T48" fmla="*/ 179 w 810"/>
                  <a:gd name="T49" fmla="*/ 518 h 727"/>
                  <a:gd name="T50" fmla="*/ 187 w 810"/>
                  <a:gd name="T51" fmla="*/ 606 h 727"/>
                  <a:gd name="T52" fmla="*/ 204 w 810"/>
                  <a:gd name="T53" fmla="*/ 647 h 727"/>
                  <a:gd name="T54" fmla="*/ 231 w 810"/>
                  <a:gd name="T55" fmla="*/ 690 h 727"/>
                  <a:gd name="T56" fmla="*/ 245 w 810"/>
                  <a:gd name="T57" fmla="*/ 700 h 727"/>
                  <a:gd name="T58" fmla="*/ 259 w 810"/>
                  <a:gd name="T59" fmla="*/ 715 h 727"/>
                  <a:gd name="T60" fmla="*/ 265 w 810"/>
                  <a:gd name="T61" fmla="*/ 678 h 727"/>
                  <a:gd name="T62" fmla="*/ 308 w 810"/>
                  <a:gd name="T63" fmla="*/ 696 h 727"/>
                  <a:gd name="T64" fmla="*/ 328 w 810"/>
                  <a:gd name="T65" fmla="*/ 713 h 727"/>
                  <a:gd name="T66" fmla="*/ 372 w 810"/>
                  <a:gd name="T67" fmla="*/ 726 h 727"/>
                  <a:gd name="T68" fmla="*/ 407 w 810"/>
                  <a:gd name="T69" fmla="*/ 723 h 727"/>
                  <a:gd name="T70" fmla="*/ 429 w 810"/>
                  <a:gd name="T71" fmla="*/ 710 h 727"/>
                  <a:gd name="T72" fmla="*/ 452 w 810"/>
                  <a:gd name="T73" fmla="*/ 675 h 727"/>
                  <a:gd name="T74" fmla="*/ 463 w 810"/>
                  <a:gd name="T75" fmla="*/ 529 h 727"/>
                  <a:gd name="T76" fmla="*/ 465 w 810"/>
                  <a:gd name="T77" fmla="*/ 480 h 727"/>
                  <a:gd name="T78" fmla="*/ 471 w 810"/>
                  <a:gd name="T79" fmla="*/ 469 h 727"/>
                  <a:gd name="T80" fmla="*/ 463 w 810"/>
                  <a:gd name="T81" fmla="*/ 426 h 727"/>
                  <a:gd name="T82" fmla="*/ 469 w 810"/>
                  <a:gd name="T83" fmla="*/ 368 h 727"/>
                  <a:gd name="T84" fmla="*/ 500 w 810"/>
                  <a:gd name="T85" fmla="*/ 330 h 727"/>
                  <a:gd name="T86" fmla="*/ 525 w 810"/>
                  <a:gd name="T87" fmla="*/ 320 h 727"/>
                  <a:gd name="T88" fmla="*/ 538 w 810"/>
                  <a:gd name="T89" fmla="*/ 232 h 727"/>
                  <a:gd name="T90" fmla="*/ 551 w 810"/>
                  <a:gd name="T91" fmla="*/ 148 h 727"/>
                  <a:gd name="T92" fmla="*/ 541 w 810"/>
                  <a:gd name="T93" fmla="*/ 124 h 727"/>
                  <a:gd name="T94" fmla="*/ 531 w 810"/>
                  <a:gd name="T95" fmla="*/ 99 h 727"/>
                  <a:gd name="T96" fmla="*/ 539 w 810"/>
                  <a:gd name="T97" fmla="*/ 86 h 727"/>
                  <a:gd name="T98" fmla="*/ 617 w 810"/>
                  <a:gd name="T99" fmla="*/ 80 h 727"/>
                  <a:gd name="T100" fmla="*/ 708 w 810"/>
                  <a:gd name="T101" fmla="*/ 63 h 727"/>
                  <a:gd name="T102" fmla="*/ 803 w 810"/>
                  <a:gd name="T103" fmla="*/ 61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10" h="727">
                    <a:moveTo>
                      <a:pt x="810" y="61"/>
                    </a:moveTo>
                    <a:lnTo>
                      <a:pt x="807" y="54"/>
                    </a:lnTo>
                    <a:lnTo>
                      <a:pt x="802" y="48"/>
                    </a:lnTo>
                    <a:lnTo>
                      <a:pt x="797" y="42"/>
                    </a:lnTo>
                    <a:lnTo>
                      <a:pt x="790" y="36"/>
                    </a:lnTo>
                    <a:lnTo>
                      <a:pt x="784" y="32"/>
                    </a:lnTo>
                    <a:lnTo>
                      <a:pt x="775" y="28"/>
                    </a:lnTo>
                    <a:lnTo>
                      <a:pt x="766" y="26"/>
                    </a:lnTo>
                    <a:lnTo>
                      <a:pt x="756" y="25"/>
                    </a:lnTo>
                    <a:lnTo>
                      <a:pt x="743" y="26"/>
                    </a:lnTo>
                    <a:lnTo>
                      <a:pt x="730" y="29"/>
                    </a:lnTo>
                    <a:lnTo>
                      <a:pt x="718" y="33"/>
                    </a:lnTo>
                    <a:lnTo>
                      <a:pt x="703" y="37"/>
                    </a:lnTo>
                    <a:lnTo>
                      <a:pt x="671" y="37"/>
                    </a:lnTo>
                    <a:lnTo>
                      <a:pt x="651" y="41"/>
                    </a:lnTo>
                    <a:lnTo>
                      <a:pt x="634" y="44"/>
                    </a:lnTo>
                    <a:lnTo>
                      <a:pt x="627" y="46"/>
                    </a:lnTo>
                    <a:lnTo>
                      <a:pt x="619" y="48"/>
                    </a:lnTo>
                    <a:lnTo>
                      <a:pt x="611" y="51"/>
                    </a:lnTo>
                    <a:lnTo>
                      <a:pt x="604" y="55"/>
                    </a:lnTo>
                    <a:lnTo>
                      <a:pt x="411" y="55"/>
                    </a:lnTo>
                    <a:lnTo>
                      <a:pt x="411" y="37"/>
                    </a:lnTo>
                    <a:lnTo>
                      <a:pt x="292" y="37"/>
                    </a:lnTo>
                    <a:lnTo>
                      <a:pt x="280" y="40"/>
                    </a:lnTo>
                    <a:lnTo>
                      <a:pt x="269" y="41"/>
                    </a:lnTo>
                    <a:lnTo>
                      <a:pt x="257" y="40"/>
                    </a:lnTo>
                    <a:lnTo>
                      <a:pt x="245" y="39"/>
                    </a:lnTo>
                    <a:lnTo>
                      <a:pt x="232" y="37"/>
                    </a:lnTo>
                    <a:lnTo>
                      <a:pt x="220" y="34"/>
                    </a:lnTo>
                    <a:lnTo>
                      <a:pt x="208" y="30"/>
                    </a:lnTo>
                    <a:lnTo>
                      <a:pt x="196" y="26"/>
                    </a:lnTo>
                    <a:lnTo>
                      <a:pt x="172" y="17"/>
                    </a:lnTo>
                    <a:lnTo>
                      <a:pt x="149" y="8"/>
                    </a:lnTo>
                    <a:lnTo>
                      <a:pt x="137" y="5"/>
                    </a:lnTo>
                    <a:lnTo>
                      <a:pt x="126" y="2"/>
                    </a:lnTo>
                    <a:lnTo>
                      <a:pt x="116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1" y="2"/>
                    </a:lnTo>
                    <a:lnTo>
                      <a:pt x="83" y="5"/>
                    </a:lnTo>
                    <a:lnTo>
                      <a:pt x="75" y="8"/>
                    </a:lnTo>
                    <a:lnTo>
                      <a:pt x="68" y="13"/>
                    </a:lnTo>
                    <a:lnTo>
                      <a:pt x="60" y="19"/>
                    </a:lnTo>
                    <a:lnTo>
                      <a:pt x="53" y="24"/>
                    </a:lnTo>
                    <a:lnTo>
                      <a:pt x="46" y="31"/>
                    </a:lnTo>
                    <a:lnTo>
                      <a:pt x="6" y="31"/>
                    </a:lnTo>
                    <a:lnTo>
                      <a:pt x="3" y="4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2" y="61"/>
                    </a:lnTo>
                    <a:lnTo>
                      <a:pt x="4" y="64"/>
                    </a:lnTo>
                    <a:lnTo>
                      <a:pt x="7" y="68"/>
                    </a:lnTo>
                    <a:lnTo>
                      <a:pt x="12" y="70"/>
                    </a:lnTo>
                    <a:lnTo>
                      <a:pt x="16" y="72"/>
                    </a:lnTo>
                    <a:lnTo>
                      <a:pt x="21" y="74"/>
                    </a:lnTo>
                    <a:lnTo>
                      <a:pt x="26" y="74"/>
                    </a:lnTo>
                    <a:lnTo>
                      <a:pt x="26" y="86"/>
                    </a:lnTo>
                    <a:lnTo>
                      <a:pt x="28" y="99"/>
                    </a:lnTo>
                    <a:lnTo>
                      <a:pt x="32" y="113"/>
                    </a:lnTo>
                    <a:lnTo>
                      <a:pt x="36" y="129"/>
                    </a:lnTo>
                    <a:lnTo>
                      <a:pt x="40" y="144"/>
                    </a:lnTo>
                    <a:lnTo>
                      <a:pt x="47" y="160"/>
                    </a:lnTo>
                    <a:lnTo>
                      <a:pt x="53" y="175"/>
                    </a:lnTo>
                    <a:lnTo>
                      <a:pt x="60" y="192"/>
                    </a:lnTo>
                    <a:lnTo>
                      <a:pt x="77" y="223"/>
                    </a:lnTo>
                    <a:lnTo>
                      <a:pt x="93" y="252"/>
                    </a:lnTo>
                    <a:lnTo>
                      <a:pt x="102" y="265"/>
                    </a:lnTo>
                    <a:lnTo>
                      <a:pt x="109" y="276"/>
                    </a:lnTo>
                    <a:lnTo>
                      <a:pt x="117" y="286"/>
                    </a:lnTo>
                    <a:lnTo>
                      <a:pt x="125" y="296"/>
                    </a:lnTo>
                    <a:lnTo>
                      <a:pt x="128" y="298"/>
                    </a:lnTo>
                    <a:lnTo>
                      <a:pt x="133" y="300"/>
                    </a:lnTo>
                    <a:lnTo>
                      <a:pt x="137" y="301"/>
                    </a:lnTo>
                    <a:lnTo>
                      <a:pt x="142" y="301"/>
                    </a:lnTo>
                    <a:lnTo>
                      <a:pt x="151" y="302"/>
                    </a:lnTo>
                    <a:lnTo>
                      <a:pt x="159" y="302"/>
                    </a:lnTo>
                    <a:lnTo>
                      <a:pt x="159" y="309"/>
                    </a:lnTo>
                    <a:lnTo>
                      <a:pt x="159" y="317"/>
                    </a:lnTo>
                    <a:lnTo>
                      <a:pt x="159" y="326"/>
                    </a:lnTo>
                    <a:lnTo>
                      <a:pt x="159" y="332"/>
                    </a:lnTo>
                    <a:lnTo>
                      <a:pt x="158" y="339"/>
                    </a:lnTo>
                    <a:lnTo>
                      <a:pt x="157" y="346"/>
                    </a:lnTo>
                    <a:lnTo>
                      <a:pt x="154" y="353"/>
                    </a:lnTo>
                    <a:lnTo>
                      <a:pt x="152" y="359"/>
                    </a:lnTo>
                    <a:lnTo>
                      <a:pt x="149" y="366"/>
                    </a:lnTo>
                    <a:lnTo>
                      <a:pt x="147" y="374"/>
                    </a:lnTo>
                    <a:lnTo>
                      <a:pt x="146" y="383"/>
                    </a:lnTo>
                    <a:lnTo>
                      <a:pt x="146" y="394"/>
                    </a:lnTo>
                    <a:lnTo>
                      <a:pt x="146" y="403"/>
                    </a:lnTo>
                    <a:lnTo>
                      <a:pt x="147" y="410"/>
                    </a:lnTo>
                    <a:lnTo>
                      <a:pt x="148" y="418"/>
                    </a:lnTo>
                    <a:lnTo>
                      <a:pt x="150" y="425"/>
                    </a:lnTo>
                    <a:lnTo>
                      <a:pt x="156" y="439"/>
                    </a:lnTo>
                    <a:lnTo>
                      <a:pt x="162" y="453"/>
                    </a:lnTo>
                    <a:lnTo>
                      <a:pt x="168" y="469"/>
                    </a:lnTo>
                    <a:lnTo>
                      <a:pt x="173" y="484"/>
                    </a:lnTo>
                    <a:lnTo>
                      <a:pt x="175" y="491"/>
                    </a:lnTo>
                    <a:lnTo>
                      <a:pt x="178" y="500"/>
                    </a:lnTo>
                    <a:lnTo>
                      <a:pt x="179" y="508"/>
                    </a:lnTo>
                    <a:lnTo>
                      <a:pt x="179" y="518"/>
                    </a:lnTo>
                    <a:lnTo>
                      <a:pt x="179" y="542"/>
                    </a:lnTo>
                    <a:lnTo>
                      <a:pt x="180" y="564"/>
                    </a:lnTo>
                    <a:lnTo>
                      <a:pt x="183" y="586"/>
                    </a:lnTo>
                    <a:lnTo>
                      <a:pt x="187" y="606"/>
                    </a:lnTo>
                    <a:lnTo>
                      <a:pt x="191" y="616"/>
                    </a:lnTo>
                    <a:lnTo>
                      <a:pt x="194" y="627"/>
                    </a:lnTo>
                    <a:lnTo>
                      <a:pt x="198" y="637"/>
                    </a:lnTo>
                    <a:lnTo>
                      <a:pt x="204" y="647"/>
                    </a:lnTo>
                    <a:lnTo>
                      <a:pt x="209" y="657"/>
                    </a:lnTo>
                    <a:lnTo>
                      <a:pt x="216" y="667"/>
                    </a:lnTo>
                    <a:lnTo>
                      <a:pt x="224" y="679"/>
                    </a:lnTo>
                    <a:lnTo>
                      <a:pt x="231" y="690"/>
                    </a:lnTo>
                    <a:lnTo>
                      <a:pt x="235" y="696"/>
                    </a:lnTo>
                    <a:lnTo>
                      <a:pt x="238" y="698"/>
                    </a:lnTo>
                    <a:lnTo>
                      <a:pt x="241" y="700"/>
                    </a:lnTo>
                    <a:lnTo>
                      <a:pt x="245" y="700"/>
                    </a:lnTo>
                    <a:lnTo>
                      <a:pt x="249" y="701"/>
                    </a:lnTo>
                    <a:lnTo>
                      <a:pt x="252" y="703"/>
                    </a:lnTo>
                    <a:lnTo>
                      <a:pt x="256" y="707"/>
                    </a:lnTo>
                    <a:lnTo>
                      <a:pt x="259" y="715"/>
                    </a:lnTo>
                    <a:lnTo>
                      <a:pt x="259" y="708"/>
                    </a:lnTo>
                    <a:lnTo>
                      <a:pt x="262" y="699"/>
                    </a:lnTo>
                    <a:lnTo>
                      <a:pt x="264" y="688"/>
                    </a:lnTo>
                    <a:lnTo>
                      <a:pt x="265" y="678"/>
                    </a:lnTo>
                    <a:lnTo>
                      <a:pt x="298" y="678"/>
                    </a:lnTo>
                    <a:lnTo>
                      <a:pt x="301" y="685"/>
                    </a:lnTo>
                    <a:lnTo>
                      <a:pt x="304" y="691"/>
                    </a:lnTo>
                    <a:lnTo>
                      <a:pt x="308" y="696"/>
                    </a:lnTo>
                    <a:lnTo>
                      <a:pt x="313" y="701"/>
                    </a:lnTo>
                    <a:lnTo>
                      <a:pt x="317" y="706"/>
                    </a:lnTo>
                    <a:lnTo>
                      <a:pt x="322" y="710"/>
                    </a:lnTo>
                    <a:lnTo>
                      <a:pt x="328" y="713"/>
                    </a:lnTo>
                    <a:lnTo>
                      <a:pt x="333" y="716"/>
                    </a:lnTo>
                    <a:lnTo>
                      <a:pt x="346" y="721"/>
                    </a:lnTo>
                    <a:lnTo>
                      <a:pt x="359" y="724"/>
                    </a:lnTo>
                    <a:lnTo>
                      <a:pt x="372" y="726"/>
                    </a:lnTo>
                    <a:lnTo>
                      <a:pt x="384" y="727"/>
                    </a:lnTo>
                    <a:lnTo>
                      <a:pt x="393" y="726"/>
                    </a:lnTo>
                    <a:lnTo>
                      <a:pt x="400" y="725"/>
                    </a:lnTo>
                    <a:lnTo>
                      <a:pt x="407" y="723"/>
                    </a:lnTo>
                    <a:lnTo>
                      <a:pt x="414" y="721"/>
                    </a:lnTo>
                    <a:lnTo>
                      <a:pt x="419" y="718"/>
                    </a:lnTo>
                    <a:lnTo>
                      <a:pt x="425" y="714"/>
                    </a:lnTo>
                    <a:lnTo>
                      <a:pt x="429" y="710"/>
                    </a:lnTo>
                    <a:lnTo>
                      <a:pt x="433" y="706"/>
                    </a:lnTo>
                    <a:lnTo>
                      <a:pt x="441" y="696"/>
                    </a:lnTo>
                    <a:lnTo>
                      <a:pt x="447" y="686"/>
                    </a:lnTo>
                    <a:lnTo>
                      <a:pt x="452" y="675"/>
                    </a:lnTo>
                    <a:lnTo>
                      <a:pt x="458" y="665"/>
                    </a:lnTo>
                    <a:lnTo>
                      <a:pt x="458" y="554"/>
                    </a:lnTo>
                    <a:lnTo>
                      <a:pt x="462" y="542"/>
                    </a:lnTo>
                    <a:lnTo>
                      <a:pt x="463" y="529"/>
                    </a:lnTo>
                    <a:lnTo>
                      <a:pt x="464" y="516"/>
                    </a:lnTo>
                    <a:lnTo>
                      <a:pt x="464" y="502"/>
                    </a:lnTo>
                    <a:lnTo>
                      <a:pt x="464" y="490"/>
                    </a:lnTo>
                    <a:lnTo>
                      <a:pt x="465" y="480"/>
                    </a:lnTo>
                    <a:lnTo>
                      <a:pt x="466" y="476"/>
                    </a:lnTo>
                    <a:lnTo>
                      <a:pt x="467" y="473"/>
                    </a:lnTo>
                    <a:lnTo>
                      <a:pt x="469" y="470"/>
                    </a:lnTo>
                    <a:lnTo>
                      <a:pt x="471" y="469"/>
                    </a:lnTo>
                    <a:lnTo>
                      <a:pt x="466" y="456"/>
                    </a:lnTo>
                    <a:lnTo>
                      <a:pt x="464" y="444"/>
                    </a:lnTo>
                    <a:lnTo>
                      <a:pt x="463" y="435"/>
                    </a:lnTo>
                    <a:lnTo>
                      <a:pt x="463" y="426"/>
                    </a:lnTo>
                    <a:lnTo>
                      <a:pt x="463" y="409"/>
                    </a:lnTo>
                    <a:lnTo>
                      <a:pt x="464" y="388"/>
                    </a:lnTo>
                    <a:lnTo>
                      <a:pt x="465" y="378"/>
                    </a:lnTo>
                    <a:lnTo>
                      <a:pt x="469" y="368"/>
                    </a:lnTo>
                    <a:lnTo>
                      <a:pt x="474" y="358"/>
                    </a:lnTo>
                    <a:lnTo>
                      <a:pt x="482" y="348"/>
                    </a:lnTo>
                    <a:lnTo>
                      <a:pt x="490" y="338"/>
                    </a:lnTo>
                    <a:lnTo>
                      <a:pt x="500" y="330"/>
                    </a:lnTo>
                    <a:lnTo>
                      <a:pt x="506" y="327"/>
                    </a:lnTo>
                    <a:lnTo>
                      <a:pt x="511" y="324"/>
                    </a:lnTo>
                    <a:lnTo>
                      <a:pt x="518" y="322"/>
                    </a:lnTo>
                    <a:lnTo>
                      <a:pt x="525" y="320"/>
                    </a:lnTo>
                    <a:lnTo>
                      <a:pt x="526" y="298"/>
                    </a:lnTo>
                    <a:lnTo>
                      <a:pt x="528" y="275"/>
                    </a:lnTo>
                    <a:lnTo>
                      <a:pt x="532" y="254"/>
                    </a:lnTo>
                    <a:lnTo>
                      <a:pt x="538" y="232"/>
                    </a:lnTo>
                    <a:lnTo>
                      <a:pt x="542" y="211"/>
                    </a:lnTo>
                    <a:lnTo>
                      <a:pt x="546" y="190"/>
                    </a:lnTo>
                    <a:lnTo>
                      <a:pt x="550" y="168"/>
                    </a:lnTo>
                    <a:lnTo>
                      <a:pt x="551" y="148"/>
                    </a:lnTo>
                    <a:lnTo>
                      <a:pt x="550" y="141"/>
                    </a:lnTo>
                    <a:lnTo>
                      <a:pt x="548" y="135"/>
                    </a:lnTo>
                    <a:lnTo>
                      <a:pt x="544" y="129"/>
                    </a:lnTo>
                    <a:lnTo>
                      <a:pt x="541" y="124"/>
                    </a:lnTo>
                    <a:lnTo>
                      <a:pt x="537" y="117"/>
                    </a:lnTo>
                    <a:lnTo>
                      <a:pt x="533" y="111"/>
                    </a:lnTo>
                    <a:lnTo>
                      <a:pt x="531" y="105"/>
                    </a:lnTo>
                    <a:lnTo>
                      <a:pt x="531" y="99"/>
                    </a:lnTo>
                    <a:lnTo>
                      <a:pt x="531" y="94"/>
                    </a:lnTo>
                    <a:lnTo>
                      <a:pt x="532" y="91"/>
                    </a:lnTo>
                    <a:lnTo>
                      <a:pt x="535" y="88"/>
                    </a:lnTo>
                    <a:lnTo>
                      <a:pt x="539" y="86"/>
                    </a:lnTo>
                    <a:lnTo>
                      <a:pt x="548" y="84"/>
                    </a:lnTo>
                    <a:lnTo>
                      <a:pt x="559" y="83"/>
                    </a:lnTo>
                    <a:lnTo>
                      <a:pt x="587" y="82"/>
                    </a:lnTo>
                    <a:lnTo>
                      <a:pt x="617" y="80"/>
                    </a:lnTo>
                    <a:lnTo>
                      <a:pt x="640" y="74"/>
                    </a:lnTo>
                    <a:lnTo>
                      <a:pt x="662" y="70"/>
                    </a:lnTo>
                    <a:lnTo>
                      <a:pt x="685" y="67"/>
                    </a:lnTo>
                    <a:lnTo>
                      <a:pt x="708" y="63"/>
                    </a:lnTo>
                    <a:lnTo>
                      <a:pt x="731" y="62"/>
                    </a:lnTo>
                    <a:lnTo>
                      <a:pt x="754" y="61"/>
                    </a:lnTo>
                    <a:lnTo>
                      <a:pt x="778" y="61"/>
                    </a:lnTo>
                    <a:lnTo>
                      <a:pt x="803" y="61"/>
                    </a:lnTo>
                    <a:lnTo>
                      <a:pt x="810" y="61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85" name="Freeform 479"/>
              <p:cNvSpPr>
                <a:spLocks/>
              </p:cNvSpPr>
              <p:nvPr/>
            </p:nvSpPr>
            <p:spPr bwMode="auto">
              <a:xfrm>
                <a:off x="2623336" y="2830520"/>
                <a:ext cx="105907" cy="94556"/>
              </a:xfrm>
              <a:custGeom>
                <a:avLst/>
                <a:gdLst>
                  <a:gd name="T0" fmla="*/ 203 w 365"/>
                  <a:gd name="T1" fmla="*/ 250 h 271"/>
                  <a:gd name="T2" fmla="*/ 163 w 365"/>
                  <a:gd name="T3" fmla="*/ 246 h 271"/>
                  <a:gd name="T4" fmla="*/ 121 w 365"/>
                  <a:gd name="T5" fmla="*/ 247 h 271"/>
                  <a:gd name="T6" fmla="*/ 92 w 365"/>
                  <a:gd name="T7" fmla="*/ 250 h 271"/>
                  <a:gd name="T8" fmla="*/ 74 w 365"/>
                  <a:gd name="T9" fmla="*/ 255 h 271"/>
                  <a:gd name="T10" fmla="*/ 26 w 365"/>
                  <a:gd name="T11" fmla="*/ 271 h 271"/>
                  <a:gd name="T12" fmla="*/ 20 w 365"/>
                  <a:gd name="T13" fmla="*/ 270 h 271"/>
                  <a:gd name="T14" fmla="*/ 17 w 365"/>
                  <a:gd name="T15" fmla="*/ 266 h 271"/>
                  <a:gd name="T16" fmla="*/ 18 w 365"/>
                  <a:gd name="T17" fmla="*/ 254 h 271"/>
                  <a:gd name="T18" fmla="*/ 26 w 365"/>
                  <a:gd name="T19" fmla="*/ 228 h 271"/>
                  <a:gd name="T20" fmla="*/ 61 w 365"/>
                  <a:gd name="T21" fmla="*/ 226 h 271"/>
                  <a:gd name="T22" fmla="*/ 89 w 365"/>
                  <a:gd name="T23" fmla="*/ 222 h 271"/>
                  <a:gd name="T24" fmla="*/ 115 w 365"/>
                  <a:gd name="T25" fmla="*/ 218 h 271"/>
                  <a:gd name="T26" fmla="*/ 146 w 365"/>
                  <a:gd name="T27" fmla="*/ 216 h 271"/>
                  <a:gd name="T28" fmla="*/ 182 w 365"/>
                  <a:gd name="T29" fmla="*/ 218 h 271"/>
                  <a:gd name="T30" fmla="*/ 199 w 365"/>
                  <a:gd name="T31" fmla="*/ 218 h 271"/>
                  <a:gd name="T32" fmla="*/ 219 w 365"/>
                  <a:gd name="T33" fmla="*/ 216 h 271"/>
                  <a:gd name="T34" fmla="*/ 215 w 365"/>
                  <a:gd name="T35" fmla="*/ 208 h 271"/>
                  <a:gd name="T36" fmla="*/ 210 w 365"/>
                  <a:gd name="T37" fmla="*/ 201 h 271"/>
                  <a:gd name="T38" fmla="*/ 195 w 365"/>
                  <a:gd name="T39" fmla="*/ 194 h 271"/>
                  <a:gd name="T40" fmla="*/ 175 w 365"/>
                  <a:gd name="T41" fmla="*/ 191 h 271"/>
                  <a:gd name="T42" fmla="*/ 152 w 365"/>
                  <a:gd name="T43" fmla="*/ 190 h 271"/>
                  <a:gd name="T44" fmla="*/ 93 w 365"/>
                  <a:gd name="T45" fmla="*/ 192 h 271"/>
                  <a:gd name="T46" fmla="*/ 64 w 365"/>
                  <a:gd name="T47" fmla="*/ 196 h 271"/>
                  <a:gd name="T48" fmla="*/ 33 w 365"/>
                  <a:gd name="T49" fmla="*/ 203 h 271"/>
                  <a:gd name="T50" fmla="*/ 38 w 365"/>
                  <a:gd name="T51" fmla="*/ 183 h 271"/>
                  <a:gd name="T52" fmla="*/ 39 w 365"/>
                  <a:gd name="T53" fmla="*/ 172 h 271"/>
                  <a:gd name="T54" fmla="*/ 26 w 365"/>
                  <a:gd name="T55" fmla="*/ 164 h 271"/>
                  <a:gd name="T56" fmla="*/ 13 w 365"/>
                  <a:gd name="T57" fmla="*/ 160 h 271"/>
                  <a:gd name="T58" fmla="*/ 11 w 365"/>
                  <a:gd name="T59" fmla="*/ 147 h 271"/>
                  <a:gd name="T60" fmla="*/ 6 w 365"/>
                  <a:gd name="T61" fmla="*/ 143 h 271"/>
                  <a:gd name="T62" fmla="*/ 2 w 365"/>
                  <a:gd name="T63" fmla="*/ 141 h 271"/>
                  <a:gd name="T64" fmla="*/ 0 w 365"/>
                  <a:gd name="T65" fmla="*/ 135 h 271"/>
                  <a:gd name="T66" fmla="*/ 5 w 365"/>
                  <a:gd name="T67" fmla="*/ 115 h 271"/>
                  <a:gd name="T68" fmla="*/ 17 w 365"/>
                  <a:gd name="T69" fmla="*/ 92 h 271"/>
                  <a:gd name="T70" fmla="*/ 30 w 365"/>
                  <a:gd name="T71" fmla="*/ 69 h 271"/>
                  <a:gd name="T72" fmla="*/ 39 w 365"/>
                  <a:gd name="T73" fmla="*/ 49 h 271"/>
                  <a:gd name="T74" fmla="*/ 48 w 365"/>
                  <a:gd name="T75" fmla="*/ 42 h 271"/>
                  <a:gd name="T76" fmla="*/ 49 w 365"/>
                  <a:gd name="T77" fmla="*/ 48 h 271"/>
                  <a:gd name="T78" fmla="*/ 52 w 365"/>
                  <a:gd name="T79" fmla="*/ 36 h 271"/>
                  <a:gd name="T80" fmla="*/ 75 w 365"/>
                  <a:gd name="T81" fmla="*/ 31 h 271"/>
                  <a:gd name="T82" fmla="*/ 114 w 365"/>
                  <a:gd name="T83" fmla="*/ 18 h 271"/>
                  <a:gd name="T84" fmla="*/ 165 w 365"/>
                  <a:gd name="T85" fmla="*/ 0 h 271"/>
                  <a:gd name="T86" fmla="*/ 184 w 365"/>
                  <a:gd name="T87" fmla="*/ 15 h 271"/>
                  <a:gd name="T88" fmla="*/ 202 w 365"/>
                  <a:gd name="T89" fmla="*/ 24 h 271"/>
                  <a:gd name="T90" fmla="*/ 220 w 365"/>
                  <a:gd name="T91" fmla="*/ 29 h 271"/>
                  <a:gd name="T92" fmla="*/ 239 w 365"/>
                  <a:gd name="T93" fmla="*/ 30 h 271"/>
                  <a:gd name="T94" fmla="*/ 241 w 365"/>
                  <a:gd name="T95" fmla="*/ 52 h 271"/>
                  <a:gd name="T96" fmla="*/ 247 w 365"/>
                  <a:gd name="T97" fmla="*/ 69 h 271"/>
                  <a:gd name="T98" fmla="*/ 254 w 365"/>
                  <a:gd name="T99" fmla="*/ 84 h 271"/>
                  <a:gd name="T100" fmla="*/ 264 w 365"/>
                  <a:gd name="T101" fmla="*/ 95 h 271"/>
                  <a:gd name="T102" fmla="*/ 305 w 365"/>
                  <a:gd name="T103" fmla="*/ 129 h 271"/>
                  <a:gd name="T104" fmla="*/ 352 w 365"/>
                  <a:gd name="T105" fmla="*/ 234 h 271"/>
                  <a:gd name="T106" fmla="*/ 359 w 365"/>
                  <a:gd name="T107" fmla="*/ 257 h 271"/>
                  <a:gd name="T108" fmla="*/ 365 w 365"/>
                  <a:gd name="T109" fmla="*/ 271 h 271"/>
                  <a:gd name="T110" fmla="*/ 321 w 365"/>
                  <a:gd name="T111" fmla="*/ 259 h 271"/>
                  <a:gd name="T112" fmla="*/ 275 w 365"/>
                  <a:gd name="T113" fmla="*/ 252 h 271"/>
                  <a:gd name="T114" fmla="*/ 248 w 365"/>
                  <a:gd name="T115" fmla="*/ 251 h 271"/>
                  <a:gd name="T116" fmla="*/ 219 w 365"/>
                  <a:gd name="T117" fmla="*/ 25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5" h="271">
                    <a:moveTo>
                      <a:pt x="219" y="252"/>
                    </a:moveTo>
                    <a:lnTo>
                      <a:pt x="203" y="250"/>
                    </a:lnTo>
                    <a:lnTo>
                      <a:pt x="184" y="248"/>
                    </a:lnTo>
                    <a:lnTo>
                      <a:pt x="163" y="246"/>
                    </a:lnTo>
                    <a:lnTo>
                      <a:pt x="142" y="246"/>
                    </a:lnTo>
                    <a:lnTo>
                      <a:pt x="121" y="247"/>
                    </a:lnTo>
                    <a:lnTo>
                      <a:pt x="101" y="249"/>
                    </a:lnTo>
                    <a:lnTo>
                      <a:pt x="92" y="250"/>
                    </a:lnTo>
                    <a:lnTo>
                      <a:pt x="82" y="252"/>
                    </a:lnTo>
                    <a:lnTo>
                      <a:pt x="74" y="255"/>
                    </a:lnTo>
                    <a:lnTo>
                      <a:pt x="65" y="258"/>
                    </a:lnTo>
                    <a:lnTo>
                      <a:pt x="26" y="271"/>
                    </a:lnTo>
                    <a:lnTo>
                      <a:pt x="23" y="271"/>
                    </a:lnTo>
                    <a:lnTo>
                      <a:pt x="20" y="270"/>
                    </a:lnTo>
                    <a:lnTo>
                      <a:pt x="18" y="268"/>
                    </a:lnTo>
                    <a:lnTo>
                      <a:pt x="17" y="266"/>
                    </a:lnTo>
                    <a:lnTo>
                      <a:pt x="17" y="260"/>
                    </a:lnTo>
                    <a:lnTo>
                      <a:pt x="18" y="254"/>
                    </a:lnTo>
                    <a:lnTo>
                      <a:pt x="24" y="240"/>
                    </a:lnTo>
                    <a:lnTo>
                      <a:pt x="26" y="228"/>
                    </a:lnTo>
                    <a:lnTo>
                      <a:pt x="45" y="227"/>
                    </a:lnTo>
                    <a:lnTo>
                      <a:pt x="61" y="226"/>
                    </a:lnTo>
                    <a:lnTo>
                      <a:pt x="75" y="224"/>
                    </a:lnTo>
                    <a:lnTo>
                      <a:pt x="89" y="222"/>
                    </a:lnTo>
                    <a:lnTo>
                      <a:pt x="102" y="220"/>
                    </a:lnTo>
                    <a:lnTo>
                      <a:pt x="115" y="218"/>
                    </a:lnTo>
                    <a:lnTo>
                      <a:pt x="129" y="216"/>
                    </a:lnTo>
                    <a:lnTo>
                      <a:pt x="146" y="216"/>
                    </a:lnTo>
                    <a:lnTo>
                      <a:pt x="164" y="217"/>
                    </a:lnTo>
                    <a:lnTo>
                      <a:pt x="182" y="218"/>
                    </a:lnTo>
                    <a:lnTo>
                      <a:pt x="191" y="218"/>
                    </a:lnTo>
                    <a:lnTo>
                      <a:pt x="199" y="218"/>
                    </a:lnTo>
                    <a:lnTo>
                      <a:pt x="209" y="217"/>
                    </a:lnTo>
                    <a:lnTo>
                      <a:pt x="219" y="216"/>
                    </a:lnTo>
                    <a:lnTo>
                      <a:pt x="217" y="211"/>
                    </a:lnTo>
                    <a:lnTo>
                      <a:pt x="215" y="208"/>
                    </a:lnTo>
                    <a:lnTo>
                      <a:pt x="213" y="203"/>
                    </a:lnTo>
                    <a:lnTo>
                      <a:pt x="210" y="201"/>
                    </a:lnTo>
                    <a:lnTo>
                      <a:pt x="204" y="196"/>
                    </a:lnTo>
                    <a:lnTo>
                      <a:pt x="195" y="194"/>
                    </a:lnTo>
                    <a:lnTo>
                      <a:pt x="186" y="192"/>
                    </a:lnTo>
                    <a:lnTo>
                      <a:pt x="175" y="191"/>
                    </a:lnTo>
                    <a:lnTo>
                      <a:pt x="164" y="191"/>
                    </a:lnTo>
                    <a:lnTo>
                      <a:pt x="152" y="190"/>
                    </a:lnTo>
                    <a:lnTo>
                      <a:pt x="120" y="191"/>
                    </a:lnTo>
                    <a:lnTo>
                      <a:pt x="93" y="192"/>
                    </a:lnTo>
                    <a:lnTo>
                      <a:pt x="79" y="193"/>
                    </a:lnTo>
                    <a:lnTo>
                      <a:pt x="64" y="196"/>
                    </a:lnTo>
                    <a:lnTo>
                      <a:pt x="49" y="199"/>
                    </a:lnTo>
                    <a:lnTo>
                      <a:pt x="33" y="203"/>
                    </a:lnTo>
                    <a:lnTo>
                      <a:pt x="37" y="191"/>
                    </a:lnTo>
                    <a:lnTo>
                      <a:pt x="38" y="183"/>
                    </a:lnTo>
                    <a:lnTo>
                      <a:pt x="39" y="177"/>
                    </a:lnTo>
                    <a:lnTo>
                      <a:pt x="39" y="172"/>
                    </a:lnTo>
                    <a:lnTo>
                      <a:pt x="34" y="168"/>
                    </a:lnTo>
                    <a:lnTo>
                      <a:pt x="26" y="164"/>
                    </a:lnTo>
                    <a:lnTo>
                      <a:pt x="18" y="161"/>
                    </a:lnTo>
                    <a:lnTo>
                      <a:pt x="13" y="160"/>
                    </a:lnTo>
                    <a:lnTo>
                      <a:pt x="13" y="153"/>
                    </a:lnTo>
                    <a:lnTo>
                      <a:pt x="11" y="147"/>
                    </a:lnTo>
                    <a:lnTo>
                      <a:pt x="8" y="144"/>
                    </a:lnTo>
                    <a:lnTo>
                      <a:pt x="6" y="143"/>
                    </a:lnTo>
                    <a:lnTo>
                      <a:pt x="4" y="142"/>
                    </a:lnTo>
                    <a:lnTo>
                      <a:pt x="2" y="141"/>
                    </a:lnTo>
                    <a:lnTo>
                      <a:pt x="0" y="139"/>
                    </a:lnTo>
                    <a:lnTo>
                      <a:pt x="0" y="135"/>
                    </a:lnTo>
                    <a:lnTo>
                      <a:pt x="1" y="125"/>
                    </a:lnTo>
                    <a:lnTo>
                      <a:pt x="5" y="115"/>
                    </a:lnTo>
                    <a:lnTo>
                      <a:pt x="11" y="104"/>
                    </a:lnTo>
                    <a:lnTo>
                      <a:pt x="17" y="92"/>
                    </a:lnTo>
                    <a:lnTo>
                      <a:pt x="24" y="80"/>
                    </a:lnTo>
                    <a:lnTo>
                      <a:pt x="30" y="69"/>
                    </a:lnTo>
                    <a:lnTo>
                      <a:pt x="36" y="59"/>
                    </a:lnTo>
                    <a:lnTo>
                      <a:pt x="39" y="49"/>
                    </a:lnTo>
                    <a:lnTo>
                      <a:pt x="45" y="43"/>
                    </a:lnTo>
                    <a:lnTo>
                      <a:pt x="48" y="42"/>
                    </a:lnTo>
                    <a:lnTo>
                      <a:pt x="49" y="44"/>
                    </a:lnTo>
                    <a:lnTo>
                      <a:pt x="49" y="48"/>
                    </a:lnTo>
                    <a:lnTo>
                      <a:pt x="48" y="51"/>
                    </a:lnTo>
                    <a:lnTo>
                      <a:pt x="52" y="36"/>
                    </a:lnTo>
                    <a:lnTo>
                      <a:pt x="61" y="35"/>
                    </a:lnTo>
                    <a:lnTo>
                      <a:pt x="75" y="31"/>
                    </a:lnTo>
                    <a:lnTo>
                      <a:pt x="94" y="25"/>
                    </a:lnTo>
                    <a:lnTo>
                      <a:pt x="114" y="18"/>
                    </a:lnTo>
                    <a:lnTo>
                      <a:pt x="150" y="6"/>
                    </a:lnTo>
                    <a:lnTo>
                      <a:pt x="165" y="0"/>
                    </a:lnTo>
                    <a:lnTo>
                      <a:pt x="175" y="8"/>
                    </a:lnTo>
                    <a:lnTo>
                      <a:pt x="184" y="15"/>
                    </a:lnTo>
                    <a:lnTo>
                      <a:pt x="194" y="20"/>
                    </a:lnTo>
                    <a:lnTo>
                      <a:pt x="202" y="24"/>
                    </a:lnTo>
                    <a:lnTo>
                      <a:pt x="210" y="27"/>
                    </a:lnTo>
                    <a:lnTo>
                      <a:pt x="220" y="29"/>
                    </a:lnTo>
                    <a:lnTo>
                      <a:pt x="229" y="30"/>
                    </a:lnTo>
                    <a:lnTo>
                      <a:pt x="239" y="30"/>
                    </a:lnTo>
                    <a:lnTo>
                      <a:pt x="239" y="42"/>
                    </a:lnTo>
                    <a:lnTo>
                      <a:pt x="241" y="52"/>
                    </a:lnTo>
                    <a:lnTo>
                      <a:pt x="243" y="61"/>
                    </a:lnTo>
                    <a:lnTo>
                      <a:pt x="247" y="69"/>
                    </a:lnTo>
                    <a:lnTo>
                      <a:pt x="250" y="77"/>
                    </a:lnTo>
                    <a:lnTo>
                      <a:pt x="254" y="84"/>
                    </a:lnTo>
                    <a:lnTo>
                      <a:pt x="259" y="90"/>
                    </a:lnTo>
                    <a:lnTo>
                      <a:pt x="264" y="95"/>
                    </a:lnTo>
                    <a:lnTo>
                      <a:pt x="286" y="115"/>
                    </a:lnTo>
                    <a:lnTo>
                      <a:pt x="305" y="129"/>
                    </a:lnTo>
                    <a:lnTo>
                      <a:pt x="305" y="210"/>
                    </a:lnTo>
                    <a:lnTo>
                      <a:pt x="352" y="234"/>
                    </a:lnTo>
                    <a:lnTo>
                      <a:pt x="353" y="245"/>
                    </a:lnTo>
                    <a:lnTo>
                      <a:pt x="359" y="257"/>
                    </a:lnTo>
                    <a:lnTo>
                      <a:pt x="363" y="267"/>
                    </a:lnTo>
                    <a:lnTo>
                      <a:pt x="365" y="271"/>
                    </a:lnTo>
                    <a:lnTo>
                      <a:pt x="353" y="267"/>
                    </a:lnTo>
                    <a:lnTo>
                      <a:pt x="321" y="259"/>
                    </a:lnTo>
                    <a:lnTo>
                      <a:pt x="300" y="255"/>
                    </a:lnTo>
                    <a:lnTo>
                      <a:pt x="275" y="252"/>
                    </a:lnTo>
                    <a:lnTo>
                      <a:pt x="262" y="251"/>
                    </a:lnTo>
                    <a:lnTo>
                      <a:pt x="248" y="251"/>
                    </a:lnTo>
                    <a:lnTo>
                      <a:pt x="233" y="251"/>
                    </a:lnTo>
                    <a:lnTo>
                      <a:pt x="219" y="252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86" name="Freeform 480"/>
              <p:cNvSpPr>
                <a:spLocks/>
              </p:cNvSpPr>
              <p:nvPr/>
            </p:nvSpPr>
            <p:spPr bwMode="auto">
              <a:xfrm>
                <a:off x="3394410" y="3201610"/>
                <a:ext cx="176510" cy="219443"/>
              </a:xfrm>
              <a:custGeom>
                <a:avLst/>
                <a:gdLst>
                  <a:gd name="T0" fmla="*/ 146 w 624"/>
                  <a:gd name="T1" fmla="*/ 12 h 640"/>
                  <a:gd name="T2" fmla="*/ 239 w 624"/>
                  <a:gd name="T3" fmla="*/ 12 h 640"/>
                  <a:gd name="T4" fmla="*/ 287 w 624"/>
                  <a:gd name="T5" fmla="*/ 5 h 640"/>
                  <a:gd name="T6" fmla="*/ 326 w 624"/>
                  <a:gd name="T7" fmla="*/ 22 h 640"/>
                  <a:gd name="T8" fmla="*/ 396 w 624"/>
                  <a:gd name="T9" fmla="*/ 66 h 640"/>
                  <a:gd name="T10" fmla="*/ 465 w 624"/>
                  <a:gd name="T11" fmla="*/ 111 h 640"/>
                  <a:gd name="T12" fmla="*/ 469 w 624"/>
                  <a:gd name="T13" fmla="*/ 131 h 640"/>
                  <a:gd name="T14" fmla="*/ 480 w 624"/>
                  <a:gd name="T15" fmla="*/ 153 h 640"/>
                  <a:gd name="T16" fmla="*/ 497 w 624"/>
                  <a:gd name="T17" fmla="*/ 170 h 640"/>
                  <a:gd name="T18" fmla="*/ 519 w 624"/>
                  <a:gd name="T19" fmla="*/ 183 h 640"/>
                  <a:gd name="T20" fmla="*/ 543 w 624"/>
                  <a:gd name="T21" fmla="*/ 190 h 640"/>
                  <a:gd name="T22" fmla="*/ 554 w 624"/>
                  <a:gd name="T23" fmla="*/ 195 h 640"/>
                  <a:gd name="T24" fmla="*/ 565 w 624"/>
                  <a:gd name="T25" fmla="*/ 205 h 640"/>
                  <a:gd name="T26" fmla="*/ 561 w 624"/>
                  <a:gd name="T27" fmla="*/ 227 h 640"/>
                  <a:gd name="T28" fmla="*/ 537 w 624"/>
                  <a:gd name="T29" fmla="*/ 252 h 640"/>
                  <a:gd name="T30" fmla="*/ 525 w 624"/>
                  <a:gd name="T31" fmla="*/ 271 h 640"/>
                  <a:gd name="T32" fmla="*/ 533 w 624"/>
                  <a:gd name="T33" fmla="*/ 287 h 640"/>
                  <a:gd name="T34" fmla="*/ 547 w 624"/>
                  <a:gd name="T35" fmla="*/ 299 h 640"/>
                  <a:gd name="T36" fmla="*/ 552 w 624"/>
                  <a:gd name="T37" fmla="*/ 425 h 640"/>
                  <a:gd name="T38" fmla="*/ 550 w 624"/>
                  <a:gd name="T39" fmla="*/ 439 h 640"/>
                  <a:gd name="T40" fmla="*/ 558 w 624"/>
                  <a:gd name="T41" fmla="*/ 462 h 640"/>
                  <a:gd name="T42" fmla="*/ 558 w 624"/>
                  <a:gd name="T43" fmla="*/ 489 h 640"/>
                  <a:gd name="T44" fmla="*/ 561 w 624"/>
                  <a:gd name="T45" fmla="*/ 515 h 640"/>
                  <a:gd name="T46" fmla="*/ 594 w 624"/>
                  <a:gd name="T47" fmla="*/ 549 h 640"/>
                  <a:gd name="T48" fmla="*/ 616 w 624"/>
                  <a:gd name="T49" fmla="*/ 579 h 640"/>
                  <a:gd name="T50" fmla="*/ 575 w 624"/>
                  <a:gd name="T51" fmla="*/ 600 h 640"/>
                  <a:gd name="T52" fmla="*/ 491 w 624"/>
                  <a:gd name="T53" fmla="*/ 631 h 640"/>
                  <a:gd name="T54" fmla="*/ 443 w 624"/>
                  <a:gd name="T55" fmla="*/ 638 h 640"/>
                  <a:gd name="T56" fmla="*/ 392 w 624"/>
                  <a:gd name="T57" fmla="*/ 628 h 640"/>
                  <a:gd name="T58" fmla="*/ 339 w 624"/>
                  <a:gd name="T59" fmla="*/ 633 h 640"/>
                  <a:gd name="T60" fmla="*/ 306 w 624"/>
                  <a:gd name="T61" fmla="*/ 628 h 640"/>
                  <a:gd name="T62" fmla="*/ 299 w 624"/>
                  <a:gd name="T63" fmla="*/ 614 h 640"/>
                  <a:gd name="T64" fmla="*/ 294 w 624"/>
                  <a:gd name="T65" fmla="*/ 573 h 640"/>
                  <a:gd name="T66" fmla="*/ 288 w 624"/>
                  <a:gd name="T67" fmla="*/ 529 h 640"/>
                  <a:gd name="T68" fmla="*/ 253 w 624"/>
                  <a:gd name="T69" fmla="*/ 517 h 640"/>
                  <a:gd name="T70" fmla="*/ 185 w 624"/>
                  <a:gd name="T71" fmla="*/ 502 h 640"/>
                  <a:gd name="T72" fmla="*/ 90 w 624"/>
                  <a:gd name="T73" fmla="*/ 459 h 640"/>
                  <a:gd name="T74" fmla="*/ 68 w 624"/>
                  <a:gd name="T75" fmla="*/ 446 h 640"/>
                  <a:gd name="T76" fmla="*/ 66 w 624"/>
                  <a:gd name="T77" fmla="*/ 428 h 640"/>
                  <a:gd name="T78" fmla="*/ 65 w 624"/>
                  <a:gd name="T79" fmla="*/ 402 h 640"/>
                  <a:gd name="T80" fmla="*/ 53 w 624"/>
                  <a:gd name="T81" fmla="*/ 377 h 640"/>
                  <a:gd name="T82" fmla="*/ 41 w 624"/>
                  <a:gd name="T83" fmla="*/ 357 h 640"/>
                  <a:gd name="T84" fmla="*/ 27 w 624"/>
                  <a:gd name="T85" fmla="*/ 347 h 640"/>
                  <a:gd name="T86" fmla="*/ 12 w 624"/>
                  <a:gd name="T87" fmla="*/ 332 h 640"/>
                  <a:gd name="T88" fmla="*/ 5 w 624"/>
                  <a:gd name="T89" fmla="*/ 308 h 640"/>
                  <a:gd name="T90" fmla="*/ 0 w 624"/>
                  <a:gd name="T91" fmla="*/ 262 h 640"/>
                  <a:gd name="T92" fmla="*/ 0 w 624"/>
                  <a:gd name="T93" fmla="*/ 234 h 640"/>
                  <a:gd name="T94" fmla="*/ 10 w 624"/>
                  <a:gd name="T95" fmla="*/ 212 h 640"/>
                  <a:gd name="T96" fmla="*/ 38 w 624"/>
                  <a:gd name="T97" fmla="*/ 195 h 640"/>
                  <a:gd name="T98" fmla="*/ 61 w 624"/>
                  <a:gd name="T99" fmla="*/ 173 h 640"/>
                  <a:gd name="T100" fmla="*/ 77 w 624"/>
                  <a:gd name="T101" fmla="*/ 77 h 640"/>
                  <a:gd name="T102" fmla="*/ 84 w 624"/>
                  <a:gd name="T103" fmla="*/ 43 h 640"/>
                  <a:gd name="T104" fmla="*/ 82 w 624"/>
                  <a:gd name="T105" fmla="*/ 8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4" h="640">
                    <a:moveTo>
                      <a:pt x="79" y="0"/>
                    </a:moveTo>
                    <a:lnTo>
                      <a:pt x="146" y="0"/>
                    </a:lnTo>
                    <a:lnTo>
                      <a:pt x="146" y="12"/>
                    </a:lnTo>
                    <a:lnTo>
                      <a:pt x="173" y="43"/>
                    </a:lnTo>
                    <a:lnTo>
                      <a:pt x="232" y="43"/>
                    </a:lnTo>
                    <a:lnTo>
                      <a:pt x="239" y="12"/>
                    </a:lnTo>
                    <a:lnTo>
                      <a:pt x="259" y="0"/>
                    </a:lnTo>
                    <a:lnTo>
                      <a:pt x="273" y="0"/>
                    </a:lnTo>
                    <a:lnTo>
                      <a:pt x="287" y="5"/>
                    </a:lnTo>
                    <a:lnTo>
                      <a:pt x="301" y="10"/>
                    </a:lnTo>
                    <a:lnTo>
                      <a:pt x="314" y="16"/>
                    </a:lnTo>
                    <a:lnTo>
                      <a:pt x="326" y="22"/>
                    </a:lnTo>
                    <a:lnTo>
                      <a:pt x="351" y="36"/>
                    </a:lnTo>
                    <a:lnTo>
                      <a:pt x="374" y="51"/>
                    </a:lnTo>
                    <a:lnTo>
                      <a:pt x="396" y="66"/>
                    </a:lnTo>
                    <a:lnTo>
                      <a:pt x="418" y="81"/>
                    </a:lnTo>
                    <a:lnTo>
                      <a:pt x="441" y="97"/>
                    </a:lnTo>
                    <a:lnTo>
                      <a:pt x="465" y="111"/>
                    </a:lnTo>
                    <a:lnTo>
                      <a:pt x="465" y="118"/>
                    </a:lnTo>
                    <a:lnTo>
                      <a:pt x="467" y="124"/>
                    </a:lnTo>
                    <a:lnTo>
                      <a:pt x="469" y="131"/>
                    </a:lnTo>
                    <a:lnTo>
                      <a:pt x="471" y="138"/>
                    </a:lnTo>
                    <a:lnTo>
                      <a:pt x="476" y="146"/>
                    </a:lnTo>
                    <a:lnTo>
                      <a:pt x="480" y="153"/>
                    </a:lnTo>
                    <a:lnTo>
                      <a:pt x="485" y="159"/>
                    </a:lnTo>
                    <a:lnTo>
                      <a:pt x="491" y="165"/>
                    </a:lnTo>
                    <a:lnTo>
                      <a:pt x="497" y="170"/>
                    </a:lnTo>
                    <a:lnTo>
                      <a:pt x="503" y="175"/>
                    </a:lnTo>
                    <a:lnTo>
                      <a:pt x="511" y="179"/>
                    </a:lnTo>
                    <a:lnTo>
                      <a:pt x="519" y="183"/>
                    </a:lnTo>
                    <a:lnTo>
                      <a:pt x="526" y="186"/>
                    </a:lnTo>
                    <a:lnTo>
                      <a:pt x="534" y="188"/>
                    </a:lnTo>
                    <a:lnTo>
                      <a:pt x="543" y="190"/>
                    </a:lnTo>
                    <a:lnTo>
                      <a:pt x="552" y="190"/>
                    </a:lnTo>
                    <a:lnTo>
                      <a:pt x="552" y="193"/>
                    </a:lnTo>
                    <a:lnTo>
                      <a:pt x="554" y="195"/>
                    </a:lnTo>
                    <a:lnTo>
                      <a:pt x="556" y="198"/>
                    </a:lnTo>
                    <a:lnTo>
                      <a:pt x="559" y="200"/>
                    </a:lnTo>
                    <a:lnTo>
                      <a:pt x="565" y="205"/>
                    </a:lnTo>
                    <a:lnTo>
                      <a:pt x="571" y="209"/>
                    </a:lnTo>
                    <a:lnTo>
                      <a:pt x="567" y="219"/>
                    </a:lnTo>
                    <a:lnTo>
                      <a:pt x="561" y="227"/>
                    </a:lnTo>
                    <a:lnTo>
                      <a:pt x="554" y="236"/>
                    </a:lnTo>
                    <a:lnTo>
                      <a:pt x="545" y="244"/>
                    </a:lnTo>
                    <a:lnTo>
                      <a:pt x="537" y="252"/>
                    </a:lnTo>
                    <a:lnTo>
                      <a:pt x="531" y="260"/>
                    </a:lnTo>
                    <a:lnTo>
                      <a:pt x="526" y="266"/>
                    </a:lnTo>
                    <a:lnTo>
                      <a:pt x="525" y="271"/>
                    </a:lnTo>
                    <a:lnTo>
                      <a:pt x="526" y="277"/>
                    </a:lnTo>
                    <a:lnTo>
                      <a:pt x="528" y="283"/>
                    </a:lnTo>
                    <a:lnTo>
                      <a:pt x="533" y="287"/>
                    </a:lnTo>
                    <a:lnTo>
                      <a:pt x="538" y="291"/>
                    </a:lnTo>
                    <a:lnTo>
                      <a:pt x="543" y="295"/>
                    </a:lnTo>
                    <a:lnTo>
                      <a:pt x="547" y="299"/>
                    </a:lnTo>
                    <a:lnTo>
                      <a:pt x="550" y="303"/>
                    </a:lnTo>
                    <a:lnTo>
                      <a:pt x="552" y="307"/>
                    </a:lnTo>
                    <a:lnTo>
                      <a:pt x="552" y="425"/>
                    </a:lnTo>
                    <a:lnTo>
                      <a:pt x="549" y="430"/>
                    </a:lnTo>
                    <a:lnTo>
                      <a:pt x="549" y="434"/>
                    </a:lnTo>
                    <a:lnTo>
                      <a:pt x="550" y="439"/>
                    </a:lnTo>
                    <a:lnTo>
                      <a:pt x="552" y="443"/>
                    </a:lnTo>
                    <a:lnTo>
                      <a:pt x="556" y="452"/>
                    </a:lnTo>
                    <a:lnTo>
                      <a:pt x="558" y="462"/>
                    </a:lnTo>
                    <a:lnTo>
                      <a:pt x="558" y="475"/>
                    </a:lnTo>
                    <a:lnTo>
                      <a:pt x="558" y="483"/>
                    </a:lnTo>
                    <a:lnTo>
                      <a:pt x="558" y="489"/>
                    </a:lnTo>
                    <a:lnTo>
                      <a:pt x="558" y="499"/>
                    </a:lnTo>
                    <a:lnTo>
                      <a:pt x="559" y="507"/>
                    </a:lnTo>
                    <a:lnTo>
                      <a:pt x="561" y="515"/>
                    </a:lnTo>
                    <a:lnTo>
                      <a:pt x="567" y="523"/>
                    </a:lnTo>
                    <a:lnTo>
                      <a:pt x="574" y="532"/>
                    </a:lnTo>
                    <a:lnTo>
                      <a:pt x="594" y="549"/>
                    </a:lnTo>
                    <a:lnTo>
                      <a:pt x="624" y="572"/>
                    </a:lnTo>
                    <a:lnTo>
                      <a:pt x="622" y="575"/>
                    </a:lnTo>
                    <a:lnTo>
                      <a:pt x="616" y="579"/>
                    </a:lnTo>
                    <a:lnTo>
                      <a:pt x="609" y="583"/>
                    </a:lnTo>
                    <a:lnTo>
                      <a:pt x="599" y="589"/>
                    </a:lnTo>
                    <a:lnTo>
                      <a:pt x="575" y="600"/>
                    </a:lnTo>
                    <a:lnTo>
                      <a:pt x="546" y="611"/>
                    </a:lnTo>
                    <a:lnTo>
                      <a:pt x="518" y="622"/>
                    </a:lnTo>
                    <a:lnTo>
                      <a:pt x="491" y="631"/>
                    </a:lnTo>
                    <a:lnTo>
                      <a:pt x="470" y="638"/>
                    </a:lnTo>
                    <a:lnTo>
                      <a:pt x="458" y="640"/>
                    </a:lnTo>
                    <a:lnTo>
                      <a:pt x="443" y="638"/>
                    </a:lnTo>
                    <a:lnTo>
                      <a:pt x="423" y="634"/>
                    </a:lnTo>
                    <a:lnTo>
                      <a:pt x="403" y="630"/>
                    </a:lnTo>
                    <a:lnTo>
                      <a:pt x="392" y="628"/>
                    </a:lnTo>
                    <a:lnTo>
                      <a:pt x="369" y="630"/>
                    </a:lnTo>
                    <a:lnTo>
                      <a:pt x="348" y="632"/>
                    </a:lnTo>
                    <a:lnTo>
                      <a:pt x="339" y="633"/>
                    </a:lnTo>
                    <a:lnTo>
                      <a:pt x="329" y="633"/>
                    </a:lnTo>
                    <a:lnTo>
                      <a:pt x="318" y="631"/>
                    </a:lnTo>
                    <a:lnTo>
                      <a:pt x="306" y="628"/>
                    </a:lnTo>
                    <a:lnTo>
                      <a:pt x="303" y="625"/>
                    </a:lnTo>
                    <a:lnTo>
                      <a:pt x="301" y="620"/>
                    </a:lnTo>
                    <a:lnTo>
                      <a:pt x="299" y="614"/>
                    </a:lnTo>
                    <a:lnTo>
                      <a:pt x="298" y="608"/>
                    </a:lnTo>
                    <a:lnTo>
                      <a:pt x="295" y="592"/>
                    </a:lnTo>
                    <a:lnTo>
                      <a:pt x="294" y="573"/>
                    </a:lnTo>
                    <a:lnTo>
                      <a:pt x="291" y="556"/>
                    </a:lnTo>
                    <a:lnTo>
                      <a:pt x="289" y="541"/>
                    </a:lnTo>
                    <a:lnTo>
                      <a:pt x="288" y="529"/>
                    </a:lnTo>
                    <a:lnTo>
                      <a:pt x="286" y="523"/>
                    </a:lnTo>
                    <a:lnTo>
                      <a:pt x="270" y="519"/>
                    </a:lnTo>
                    <a:lnTo>
                      <a:pt x="253" y="517"/>
                    </a:lnTo>
                    <a:lnTo>
                      <a:pt x="232" y="515"/>
                    </a:lnTo>
                    <a:lnTo>
                      <a:pt x="206" y="511"/>
                    </a:lnTo>
                    <a:lnTo>
                      <a:pt x="185" y="502"/>
                    </a:lnTo>
                    <a:lnTo>
                      <a:pt x="139" y="482"/>
                    </a:lnTo>
                    <a:lnTo>
                      <a:pt x="113" y="470"/>
                    </a:lnTo>
                    <a:lnTo>
                      <a:pt x="90" y="459"/>
                    </a:lnTo>
                    <a:lnTo>
                      <a:pt x="82" y="454"/>
                    </a:lnTo>
                    <a:lnTo>
                      <a:pt x="74" y="450"/>
                    </a:lnTo>
                    <a:lnTo>
                      <a:pt x="68" y="446"/>
                    </a:lnTo>
                    <a:lnTo>
                      <a:pt x="66" y="443"/>
                    </a:lnTo>
                    <a:lnTo>
                      <a:pt x="66" y="437"/>
                    </a:lnTo>
                    <a:lnTo>
                      <a:pt x="66" y="428"/>
                    </a:lnTo>
                    <a:lnTo>
                      <a:pt x="66" y="419"/>
                    </a:lnTo>
                    <a:lnTo>
                      <a:pt x="66" y="412"/>
                    </a:lnTo>
                    <a:lnTo>
                      <a:pt x="65" y="402"/>
                    </a:lnTo>
                    <a:lnTo>
                      <a:pt x="62" y="392"/>
                    </a:lnTo>
                    <a:lnTo>
                      <a:pt x="57" y="384"/>
                    </a:lnTo>
                    <a:lnTo>
                      <a:pt x="53" y="377"/>
                    </a:lnTo>
                    <a:lnTo>
                      <a:pt x="48" y="371"/>
                    </a:lnTo>
                    <a:lnTo>
                      <a:pt x="44" y="363"/>
                    </a:lnTo>
                    <a:lnTo>
                      <a:pt x="41" y="357"/>
                    </a:lnTo>
                    <a:lnTo>
                      <a:pt x="40" y="351"/>
                    </a:lnTo>
                    <a:lnTo>
                      <a:pt x="32" y="350"/>
                    </a:lnTo>
                    <a:lnTo>
                      <a:pt x="27" y="347"/>
                    </a:lnTo>
                    <a:lnTo>
                      <a:pt x="21" y="343"/>
                    </a:lnTo>
                    <a:lnTo>
                      <a:pt x="17" y="338"/>
                    </a:lnTo>
                    <a:lnTo>
                      <a:pt x="12" y="332"/>
                    </a:lnTo>
                    <a:lnTo>
                      <a:pt x="9" y="325"/>
                    </a:lnTo>
                    <a:lnTo>
                      <a:pt x="7" y="317"/>
                    </a:lnTo>
                    <a:lnTo>
                      <a:pt x="5" y="308"/>
                    </a:lnTo>
                    <a:lnTo>
                      <a:pt x="1" y="291"/>
                    </a:lnTo>
                    <a:lnTo>
                      <a:pt x="0" y="276"/>
                    </a:lnTo>
                    <a:lnTo>
                      <a:pt x="0" y="262"/>
                    </a:lnTo>
                    <a:lnTo>
                      <a:pt x="0" y="252"/>
                    </a:lnTo>
                    <a:lnTo>
                      <a:pt x="0" y="243"/>
                    </a:lnTo>
                    <a:lnTo>
                      <a:pt x="0" y="234"/>
                    </a:lnTo>
                    <a:lnTo>
                      <a:pt x="0" y="225"/>
                    </a:lnTo>
                    <a:lnTo>
                      <a:pt x="0" y="215"/>
                    </a:lnTo>
                    <a:lnTo>
                      <a:pt x="10" y="212"/>
                    </a:lnTo>
                    <a:lnTo>
                      <a:pt x="20" y="208"/>
                    </a:lnTo>
                    <a:lnTo>
                      <a:pt x="29" y="202"/>
                    </a:lnTo>
                    <a:lnTo>
                      <a:pt x="38" y="195"/>
                    </a:lnTo>
                    <a:lnTo>
                      <a:pt x="46" y="188"/>
                    </a:lnTo>
                    <a:lnTo>
                      <a:pt x="54" y="180"/>
                    </a:lnTo>
                    <a:lnTo>
                      <a:pt x="61" y="173"/>
                    </a:lnTo>
                    <a:lnTo>
                      <a:pt x="66" y="166"/>
                    </a:lnTo>
                    <a:lnTo>
                      <a:pt x="73" y="85"/>
                    </a:lnTo>
                    <a:lnTo>
                      <a:pt x="77" y="77"/>
                    </a:lnTo>
                    <a:lnTo>
                      <a:pt x="81" y="67"/>
                    </a:lnTo>
                    <a:lnTo>
                      <a:pt x="83" y="55"/>
                    </a:lnTo>
                    <a:lnTo>
                      <a:pt x="84" y="43"/>
                    </a:lnTo>
                    <a:lnTo>
                      <a:pt x="84" y="30"/>
                    </a:lnTo>
                    <a:lnTo>
                      <a:pt x="83" y="18"/>
                    </a:lnTo>
                    <a:lnTo>
                      <a:pt x="82" y="8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887" name="Freeform 481"/>
              <p:cNvSpPr>
                <a:spLocks/>
              </p:cNvSpPr>
              <p:nvPr/>
            </p:nvSpPr>
            <p:spPr bwMode="auto">
              <a:xfrm>
                <a:off x="5079338" y="2223241"/>
                <a:ext cx="12523" cy="37612"/>
              </a:xfrm>
              <a:custGeom>
                <a:avLst/>
                <a:gdLst>
                  <a:gd name="T0" fmla="*/ 754029 w 52"/>
                  <a:gd name="T1" fmla="*/ 28293251 h 50"/>
                  <a:gd name="T2" fmla="*/ 0 w 52"/>
                  <a:gd name="T3" fmla="*/ 18107921 h 50"/>
                  <a:gd name="T4" fmla="*/ 116079 w 52"/>
                  <a:gd name="T5" fmla="*/ 14146625 h 50"/>
                  <a:gd name="T6" fmla="*/ 347995 w 52"/>
                  <a:gd name="T7" fmla="*/ 10185330 h 50"/>
                  <a:gd name="T8" fmla="*/ 695990 w 52"/>
                  <a:gd name="T9" fmla="*/ 7356155 h 50"/>
                  <a:gd name="T10" fmla="*/ 1043985 w 52"/>
                  <a:gd name="T11" fmla="*/ 5092665 h 50"/>
                  <a:gd name="T12" fmla="*/ 1508058 w 52"/>
                  <a:gd name="T13" fmla="*/ 2829175 h 50"/>
                  <a:gd name="T14" fmla="*/ 1971891 w 52"/>
                  <a:gd name="T15" fmla="*/ 1697806 h 50"/>
                  <a:gd name="T16" fmla="*/ 2494004 w 52"/>
                  <a:gd name="T17" fmla="*/ 565684 h 50"/>
                  <a:gd name="T18" fmla="*/ 3015876 w 52"/>
                  <a:gd name="T19" fmla="*/ 0 h 50"/>
                  <a:gd name="T20" fmla="*/ 2319886 w 52"/>
                  <a:gd name="T21" fmla="*/ 6224786 h 50"/>
                  <a:gd name="T22" fmla="*/ 1565857 w 52"/>
                  <a:gd name="T23" fmla="*/ 12448820 h 50"/>
                  <a:gd name="T24" fmla="*/ 1275901 w 52"/>
                  <a:gd name="T25" fmla="*/ 16975800 h 50"/>
                  <a:gd name="T26" fmla="*/ 985945 w 52"/>
                  <a:gd name="T27" fmla="*/ 20371411 h 50"/>
                  <a:gd name="T28" fmla="*/ 812068 w 52"/>
                  <a:gd name="T29" fmla="*/ 24331955 h 50"/>
                  <a:gd name="T30" fmla="*/ 754029 w 52"/>
                  <a:gd name="T31" fmla="*/ 28293251 h 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2" h="50">
                    <a:moveTo>
                      <a:pt x="13" y="50"/>
                    </a:moveTo>
                    <a:lnTo>
                      <a:pt x="0" y="32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2" y="13"/>
                    </a:lnTo>
                    <a:lnTo>
                      <a:pt x="18" y="9"/>
                    </a:lnTo>
                    <a:lnTo>
                      <a:pt x="26" y="5"/>
                    </a:lnTo>
                    <a:lnTo>
                      <a:pt x="34" y="3"/>
                    </a:lnTo>
                    <a:lnTo>
                      <a:pt x="43" y="1"/>
                    </a:lnTo>
                    <a:lnTo>
                      <a:pt x="52" y="0"/>
                    </a:lnTo>
                    <a:lnTo>
                      <a:pt x="40" y="11"/>
                    </a:lnTo>
                    <a:lnTo>
                      <a:pt x="27" y="22"/>
                    </a:lnTo>
                    <a:lnTo>
                      <a:pt x="22" y="30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3" y="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88" name="Freeform 482"/>
              <p:cNvSpPr>
                <a:spLocks/>
              </p:cNvSpPr>
              <p:nvPr/>
            </p:nvSpPr>
            <p:spPr bwMode="auto">
              <a:xfrm>
                <a:off x="4986455" y="2224286"/>
                <a:ext cx="92882" cy="82537"/>
              </a:xfrm>
              <a:custGeom>
                <a:avLst/>
                <a:gdLst>
                  <a:gd name="T0" fmla="*/ 6402763 w 320"/>
                  <a:gd name="T1" fmla="*/ 28739454 h 234"/>
                  <a:gd name="T2" fmla="*/ 5139277 w 320"/>
                  <a:gd name="T3" fmla="*/ 28117252 h 234"/>
                  <a:gd name="T4" fmla="*/ 5560439 w 320"/>
                  <a:gd name="T5" fmla="*/ 27619561 h 234"/>
                  <a:gd name="T6" fmla="*/ 6487227 w 320"/>
                  <a:gd name="T7" fmla="*/ 26997712 h 234"/>
                  <a:gd name="T8" fmla="*/ 5391800 w 320"/>
                  <a:gd name="T9" fmla="*/ 25380128 h 234"/>
                  <a:gd name="T10" fmla="*/ 3622688 w 320"/>
                  <a:gd name="T11" fmla="*/ 23514227 h 234"/>
                  <a:gd name="T12" fmla="*/ 3032888 w 320"/>
                  <a:gd name="T13" fmla="*/ 22269823 h 234"/>
                  <a:gd name="T14" fmla="*/ 2864539 w 320"/>
                  <a:gd name="T15" fmla="*/ 21274794 h 234"/>
                  <a:gd name="T16" fmla="*/ 2864539 w 320"/>
                  <a:gd name="T17" fmla="*/ 20403570 h 234"/>
                  <a:gd name="T18" fmla="*/ 3032888 w 320"/>
                  <a:gd name="T19" fmla="*/ 19532699 h 234"/>
                  <a:gd name="T20" fmla="*/ 3622688 w 320"/>
                  <a:gd name="T21" fmla="*/ 18537669 h 234"/>
                  <a:gd name="T22" fmla="*/ 4717825 w 320"/>
                  <a:gd name="T23" fmla="*/ 17542287 h 234"/>
                  <a:gd name="T24" fmla="*/ 6150240 w 320"/>
                  <a:gd name="T25" fmla="*/ 17044596 h 234"/>
                  <a:gd name="T26" fmla="*/ 6740040 w 320"/>
                  <a:gd name="T27" fmla="*/ 15676034 h 234"/>
                  <a:gd name="T28" fmla="*/ 5644613 w 320"/>
                  <a:gd name="T29" fmla="*/ 13809780 h 234"/>
                  <a:gd name="T30" fmla="*/ 5139277 w 320"/>
                  <a:gd name="T31" fmla="*/ 12690240 h 234"/>
                  <a:gd name="T32" fmla="*/ 5054813 w 320"/>
                  <a:gd name="T33" fmla="*/ 10699476 h 234"/>
                  <a:gd name="T34" fmla="*/ 4633651 w 320"/>
                  <a:gd name="T35" fmla="*/ 8709064 h 234"/>
                  <a:gd name="T36" fmla="*/ 3875501 w 320"/>
                  <a:gd name="T37" fmla="*/ 5722918 h 234"/>
                  <a:gd name="T38" fmla="*/ 2780074 w 320"/>
                  <a:gd name="T39" fmla="*/ 3856665 h 234"/>
                  <a:gd name="T40" fmla="*/ 1684938 w 320"/>
                  <a:gd name="T41" fmla="*/ 3110305 h 234"/>
                  <a:gd name="T42" fmla="*/ 589801 w 320"/>
                  <a:gd name="T43" fmla="*/ 1244051 h 234"/>
                  <a:gd name="T44" fmla="*/ 758149 w 320"/>
                  <a:gd name="T45" fmla="*/ 0 h 234"/>
                  <a:gd name="T46" fmla="*/ 2021925 w 320"/>
                  <a:gd name="T47" fmla="*/ 0 h 234"/>
                  <a:gd name="T48" fmla="*/ 3201526 w 320"/>
                  <a:gd name="T49" fmla="*/ 373180 h 234"/>
                  <a:gd name="T50" fmla="*/ 4717825 w 320"/>
                  <a:gd name="T51" fmla="*/ 1990764 h 234"/>
                  <a:gd name="T52" fmla="*/ 6571402 w 320"/>
                  <a:gd name="T53" fmla="*/ 4354356 h 234"/>
                  <a:gd name="T54" fmla="*/ 8087990 w 320"/>
                  <a:gd name="T55" fmla="*/ 5971940 h 234"/>
                  <a:gd name="T56" fmla="*/ 10025451 w 320"/>
                  <a:gd name="T57" fmla="*/ 7215991 h 234"/>
                  <a:gd name="T58" fmla="*/ 12805815 w 320"/>
                  <a:gd name="T59" fmla="*/ 8709064 h 234"/>
                  <a:gd name="T60" fmla="*/ 15248902 w 320"/>
                  <a:gd name="T61" fmla="*/ 9828605 h 234"/>
                  <a:gd name="T62" fmla="*/ 18029267 w 320"/>
                  <a:gd name="T63" fmla="*/ 10574965 h 234"/>
                  <a:gd name="T64" fmla="*/ 19882553 w 320"/>
                  <a:gd name="T65" fmla="*/ 9579936 h 234"/>
                  <a:gd name="T66" fmla="*/ 21651955 w 320"/>
                  <a:gd name="T67" fmla="*/ 10326296 h 234"/>
                  <a:gd name="T68" fmla="*/ 23926693 w 320"/>
                  <a:gd name="T69" fmla="*/ 13312089 h 234"/>
                  <a:gd name="T70" fmla="*/ 25695805 w 320"/>
                  <a:gd name="T71" fmla="*/ 14805163 h 234"/>
                  <a:gd name="T72" fmla="*/ 25021830 w 320"/>
                  <a:gd name="T73" fmla="*/ 16546905 h 234"/>
                  <a:gd name="T74" fmla="*/ 22578743 w 320"/>
                  <a:gd name="T75" fmla="*/ 17915467 h 234"/>
                  <a:gd name="T76" fmla="*/ 20977980 w 320"/>
                  <a:gd name="T77" fmla="*/ 18413158 h 234"/>
                  <a:gd name="T78" fmla="*/ 19967018 w 320"/>
                  <a:gd name="T79" fmla="*/ 19781720 h 234"/>
                  <a:gd name="T80" fmla="*/ 19545566 w 320"/>
                  <a:gd name="T81" fmla="*/ 21896643 h 234"/>
                  <a:gd name="T82" fmla="*/ 19461391 w 320"/>
                  <a:gd name="T83" fmla="*/ 23265205 h 234"/>
                  <a:gd name="T84" fmla="*/ 18703242 w 320"/>
                  <a:gd name="T85" fmla="*/ 23887407 h 234"/>
                  <a:gd name="T86" fmla="*/ 17186653 w 320"/>
                  <a:gd name="T87" fmla="*/ 23514227 h 234"/>
                  <a:gd name="T88" fmla="*/ 15670354 w 320"/>
                  <a:gd name="T89" fmla="*/ 22518845 h 234"/>
                  <a:gd name="T90" fmla="*/ 14153766 w 320"/>
                  <a:gd name="T91" fmla="*/ 21150283 h 234"/>
                  <a:gd name="T92" fmla="*/ 13058629 w 320"/>
                  <a:gd name="T93" fmla="*/ 20403570 h 234"/>
                  <a:gd name="T94" fmla="*/ 12216015 w 320"/>
                  <a:gd name="T95" fmla="*/ 20030390 h 234"/>
                  <a:gd name="T96" fmla="*/ 11036704 w 320"/>
                  <a:gd name="T97" fmla="*/ 20154901 h 234"/>
                  <a:gd name="T98" fmla="*/ 9604289 w 320"/>
                  <a:gd name="T99" fmla="*/ 20777103 h 234"/>
                  <a:gd name="T100" fmla="*/ 8424978 w 320"/>
                  <a:gd name="T101" fmla="*/ 21523463 h 234"/>
                  <a:gd name="T102" fmla="*/ 7329551 w 320"/>
                  <a:gd name="T103" fmla="*/ 22145665 h 234"/>
                  <a:gd name="T104" fmla="*/ 7161202 w 320"/>
                  <a:gd name="T105" fmla="*/ 22767514 h 234"/>
                  <a:gd name="T106" fmla="*/ 8087990 w 320"/>
                  <a:gd name="T107" fmla="*/ 23762896 h 234"/>
                  <a:gd name="T108" fmla="*/ 9772928 w 320"/>
                  <a:gd name="T109" fmla="*/ 24882436 h 234"/>
                  <a:gd name="T110" fmla="*/ 10615252 w 320"/>
                  <a:gd name="T111" fmla="*/ 26375510 h 234"/>
                  <a:gd name="T112" fmla="*/ 9520115 w 320"/>
                  <a:gd name="T113" fmla="*/ 27868583 h 234"/>
                  <a:gd name="T114" fmla="*/ 8593327 w 320"/>
                  <a:gd name="T115" fmla="*/ 28739454 h 234"/>
                  <a:gd name="T116" fmla="*/ 7666538 w 320"/>
                  <a:gd name="T117" fmla="*/ 29112634 h 2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20" h="234">
                    <a:moveTo>
                      <a:pt x="87" y="234"/>
                    </a:moveTo>
                    <a:lnTo>
                      <a:pt x="76" y="231"/>
                    </a:lnTo>
                    <a:lnTo>
                      <a:pt x="61" y="228"/>
                    </a:lnTo>
                    <a:lnTo>
                      <a:pt x="61" y="226"/>
                    </a:lnTo>
                    <a:lnTo>
                      <a:pt x="63" y="224"/>
                    </a:lnTo>
                    <a:lnTo>
                      <a:pt x="66" y="222"/>
                    </a:lnTo>
                    <a:lnTo>
                      <a:pt x="70" y="220"/>
                    </a:lnTo>
                    <a:lnTo>
                      <a:pt x="77" y="217"/>
                    </a:lnTo>
                    <a:lnTo>
                      <a:pt x="80" y="216"/>
                    </a:lnTo>
                    <a:lnTo>
                      <a:pt x="64" y="204"/>
                    </a:lnTo>
                    <a:lnTo>
                      <a:pt x="50" y="194"/>
                    </a:lnTo>
                    <a:lnTo>
                      <a:pt x="43" y="189"/>
                    </a:lnTo>
                    <a:lnTo>
                      <a:pt x="38" y="182"/>
                    </a:lnTo>
                    <a:lnTo>
                      <a:pt x="36" y="179"/>
                    </a:lnTo>
                    <a:lnTo>
                      <a:pt x="34" y="175"/>
                    </a:lnTo>
                    <a:lnTo>
                      <a:pt x="34" y="171"/>
                    </a:lnTo>
                    <a:lnTo>
                      <a:pt x="33" y="167"/>
                    </a:lnTo>
                    <a:lnTo>
                      <a:pt x="34" y="164"/>
                    </a:lnTo>
                    <a:lnTo>
                      <a:pt x="34" y="160"/>
                    </a:lnTo>
                    <a:lnTo>
                      <a:pt x="36" y="157"/>
                    </a:lnTo>
                    <a:lnTo>
                      <a:pt x="38" y="154"/>
                    </a:lnTo>
                    <a:lnTo>
                      <a:pt x="43" y="149"/>
                    </a:lnTo>
                    <a:lnTo>
                      <a:pt x="50" y="145"/>
                    </a:lnTo>
                    <a:lnTo>
                      <a:pt x="56" y="141"/>
                    </a:lnTo>
                    <a:lnTo>
                      <a:pt x="64" y="139"/>
                    </a:lnTo>
                    <a:lnTo>
                      <a:pt x="73" y="137"/>
                    </a:lnTo>
                    <a:lnTo>
                      <a:pt x="80" y="137"/>
                    </a:lnTo>
                    <a:lnTo>
                      <a:pt x="80" y="126"/>
                    </a:lnTo>
                    <a:lnTo>
                      <a:pt x="80" y="111"/>
                    </a:lnTo>
                    <a:lnTo>
                      <a:pt x="67" y="111"/>
                    </a:lnTo>
                    <a:lnTo>
                      <a:pt x="61" y="111"/>
                    </a:lnTo>
                    <a:lnTo>
                      <a:pt x="61" y="102"/>
                    </a:lnTo>
                    <a:lnTo>
                      <a:pt x="61" y="93"/>
                    </a:lnTo>
                    <a:lnTo>
                      <a:pt x="60" y="86"/>
                    </a:lnTo>
                    <a:lnTo>
                      <a:pt x="58" y="79"/>
                    </a:lnTo>
                    <a:lnTo>
                      <a:pt x="55" y="70"/>
                    </a:lnTo>
                    <a:lnTo>
                      <a:pt x="53" y="62"/>
                    </a:lnTo>
                    <a:lnTo>
                      <a:pt x="46" y="46"/>
                    </a:lnTo>
                    <a:lnTo>
                      <a:pt x="40" y="32"/>
                    </a:lnTo>
                    <a:lnTo>
                      <a:pt x="33" y="31"/>
                    </a:lnTo>
                    <a:lnTo>
                      <a:pt x="27" y="29"/>
                    </a:lnTo>
                    <a:lnTo>
                      <a:pt x="20" y="25"/>
                    </a:lnTo>
                    <a:lnTo>
                      <a:pt x="16" y="21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8" y="3"/>
                    </a:lnTo>
                    <a:lnTo>
                      <a:pt x="45" y="8"/>
                    </a:lnTo>
                    <a:lnTo>
                      <a:pt x="56" y="16"/>
                    </a:lnTo>
                    <a:lnTo>
                      <a:pt x="67" y="26"/>
                    </a:lnTo>
                    <a:lnTo>
                      <a:pt x="78" y="35"/>
                    </a:lnTo>
                    <a:lnTo>
                      <a:pt x="88" y="42"/>
                    </a:lnTo>
                    <a:lnTo>
                      <a:pt x="96" y="48"/>
                    </a:lnTo>
                    <a:lnTo>
                      <a:pt x="100" y="50"/>
                    </a:lnTo>
                    <a:lnTo>
                      <a:pt x="119" y="58"/>
                    </a:lnTo>
                    <a:lnTo>
                      <a:pt x="135" y="65"/>
                    </a:lnTo>
                    <a:lnTo>
                      <a:pt x="152" y="70"/>
                    </a:lnTo>
                    <a:lnTo>
                      <a:pt x="166" y="76"/>
                    </a:lnTo>
                    <a:lnTo>
                      <a:pt x="181" y="79"/>
                    </a:lnTo>
                    <a:lnTo>
                      <a:pt x="197" y="82"/>
                    </a:lnTo>
                    <a:lnTo>
                      <a:pt x="214" y="85"/>
                    </a:lnTo>
                    <a:lnTo>
                      <a:pt x="233" y="87"/>
                    </a:lnTo>
                    <a:lnTo>
                      <a:pt x="236" y="77"/>
                    </a:lnTo>
                    <a:lnTo>
                      <a:pt x="240" y="62"/>
                    </a:lnTo>
                    <a:lnTo>
                      <a:pt x="257" y="83"/>
                    </a:lnTo>
                    <a:lnTo>
                      <a:pt x="275" y="100"/>
                    </a:lnTo>
                    <a:lnTo>
                      <a:pt x="284" y="107"/>
                    </a:lnTo>
                    <a:lnTo>
                      <a:pt x="293" y="113"/>
                    </a:lnTo>
                    <a:lnTo>
                      <a:pt x="305" y="119"/>
                    </a:lnTo>
                    <a:lnTo>
                      <a:pt x="320" y="123"/>
                    </a:lnTo>
                    <a:lnTo>
                      <a:pt x="297" y="133"/>
                    </a:lnTo>
                    <a:lnTo>
                      <a:pt x="277" y="141"/>
                    </a:lnTo>
                    <a:lnTo>
                      <a:pt x="268" y="144"/>
                    </a:lnTo>
                    <a:lnTo>
                      <a:pt x="258" y="147"/>
                    </a:lnTo>
                    <a:lnTo>
                      <a:pt x="249" y="148"/>
                    </a:lnTo>
                    <a:lnTo>
                      <a:pt x="240" y="149"/>
                    </a:lnTo>
                    <a:lnTo>
                      <a:pt x="237" y="159"/>
                    </a:lnTo>
                    <a:lnTo>
                      <a:pt x="234" y="170"/>
                    </a:lnTo>
                    <a:lnTo>
                      <a:pt x="232" y="176"/>
                    </a:lnTo>
                    <a:lnTo>
                      <a:pt x="231" y="181"/>
                    </a:lnTo>
                    <a:lnTo>
                      <a:pt x="231" y="187"/>
                    </a:lnTo>
                    <a:lnTo>
                      <a:pt x="233" y="192"/>
                    </a:lnTo>
                    <a:lnTo>
                      <a:pt x="222" y="192"/>
                    </a:lnTo>
                    <a:lnTo>
                      <a:pt x="213" y="191"/>
                    </a:lnTo>
                    <a:lnTo>
                      <a:pt x="204" y="189"/>
                    </a:lnTo>
                    <a:lnTo>
                      <a:pt x="198" y="187"/>
                    </a:lnTo>
                    <a:lnTo>
                      <a:pt x="186" y="181"/>
                    </a:lnTo>
                    <a:lnTo>
                      <a:pt x="176" y="176"/>
                    </a:lnTo>
                    <a:lnTo>
                      <a:pt x="168" y="170"/>
                    </a:lnTo>
                    <a:lnTo>
                      <a:pt x="159" y="165"/>
                    </a:lnTo>
                    <a:lnTo>
                      <a:pt x="155" y="164"/>
                    </a:lnTo>
                    <a:lnTo>
                      <a:pt x="151" y="162"/>
                    </a:lnTo>
                    <a:lnTo>
                      <a:pt x="145" y="161"/>
                    </a:lnTo>
                    <a:lnTo>
                      <a:pt x="140" y="161"/>
                    </a:lnTo>
                    <a:lnTo>
                      <a:pt x="131" y="162"/>
                    </a:lnTo>
                    <a:lnTo>
                      <a:pt x="122" y="164"/>
                    </a:lnTo>
                    <a:lnTo>
                      <a:pt x="114" y="167"/>
                    </a:lnTo>
                    <a:lnTo>
                      <a:pt x="108" y="170"/>
                    </a:lnTo>
                    <a:lnTo>
                      <a:pt x="100" y="173"/>
                    </a:lnTo>
                    <a:lnTo>
                      <a:pt x="94" y="176"/>
                    </a:lnTo>
                    <a:lnTo>
                      <a:pt x="87" y="178"/>
                    </a:lnTo>
                    <a:lnTo>
                      <a:pt x="80" y="179"/>
                    </a:lnTo>
                    <a:lnTo>
                      <a:pt x="85" y="183"/>
                    </a:lnTo>
                    <a:lnTo>
                      <a:pt x="90" y="188"/>
                    </a:lnTo>
                    <a:lnTo>
                      <a:pt x="96" y="191"/>
                    </a:lnTo>
                    <a:lnTo>
                      <a:pt x="101" y="194"/>
                    </a:lnTo>
                    <a:lnTo>
                      <a:pt x="116" y="200"/>
                    </a:lnTo>
                    <a:lnTo>
                      <a:pt x="133" y="204"/>
                    </a:lnTo>
                    <a:lnTo>
                      <a:pt x="126" y="212"/>
                    </a:lnTo>
                    <a:lnTo>
                      <a:pt x="119" y="219"/>
                    </a:lnTo>
                    <a:lnTo>
                      <a:pt x="113" y="224"/>
                    </a:lnTo>
                    <a:lnTo>
                      <a:pt x="108" y="228"/>
                    </a:lnTo>
                    <a:lnTo>
                      <a:pt x="102" y="231"/>
                    </a:lnTo>
                    <a:lnTo>
                      <a:pt x="97" y="233"/>
                    </a:lnTo>
                    <a:lnTo>
                      <a:pt x="91" y="234"/>
                    </a:lnTo>
                    <a:lnTo>
                      <a:pt x="87" y="23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89" name="Freeform 483"/>
              <p:cNvSpPr>
                <a:spLocks/>
              </p:cNvSpPr>
              <p:nvPr/>
            </p:nvSpPr>
            <p:spPr bwMode="auto">
              <a:xfrm>
                <a:off x="4966627" y="2457271"/>
                <a:ext cx="34439" cy="37612"/>
              </a:xfrm>
              <a:custGeom>
                <a:avLst/>
                <a:gdLst>
                  <a:gd name="T0" fmla="*/ 2504955 w 125"/>
                  <a:gd name="T1" fmla="*/ 3107641 h 93"/>
                  <a:gd name="T2" fmla="*/ 3263991 w 125"/>
                  <a:gd name="T3" fmla="*/ 3107641 h 93"/>
                  <a:gd name="T4" fmla="*/ 3947260 w 125"/>
                  <a:gd name="T5" fmla="*/ 3107641 h 93"/>
                  <a:gd name="T6" fmla="*/ 4174833 w 125"/>
                  <a:gd name="T7" fmla="*/ 3107641 h 93"/>
                  <a:gd name="T8" fmla="*/ 4402682 w 125"/>
                  <a:gd name="T9" fmla="*/ 2780457 h 93"/>
                  <a:gd name="T10" fmla="*/ 4630255 w 125"/>
                  <a:gd name="T11" fmla="*/ 2453273 h 93"/>
                  <a:gd name="T12" fmla="*/ 4933869 w 125"/>
                  <a:gd name="T13" fmla="*/ 1799310 h 93"/>
                  <a:gd name="T14" fmla="*/ 5161717 w 125"/>
                  <a:gd name="T15" fmla="*/ 1308331 h 93"/>
                  <a:gd name="T16" fmla="*/ 5313524 w 125"/>
                  <a:gd name="T17" fmla="*/ 817758 h 93"/>
                  <a:gd name="T18" fmla="*/ 5465332 w 125"/>
                  <a:gd name="T19" fmla="*/ 490574 h 93"/>
                  <a:gd name="T20" fmla="*/ 5465332 w 125"/>
                  <a:gd name="T21" fmla="*/ 0 h 93"/>
                  <a:gd name="T22" fmla="*/ 8956895 w 125"/>
                  <a:gd name="T23" fmla="*/ 0 h 93"/>
                  <a:gd name="T24" fmla="*/ 9260509 w 125"/>
                  <a:gd name="T25" fmla="*/ 2453273 h 93"/>
                  <a:gd name="T26" fmla="*/ 9488358 w 125"/>
                  <a:gd name="T27" fmla="*/ 4089193 h 93"/>
                  <a:gd name="T28" fmla="*/ 9412316 w 125"/>
                  <a:gd name="T29" fmla="*/ 4743156 h 93"/>
                  <a:gd name="T30" fmla="*/ 9260509 w 125"/>
                  <a:gd name="T31" fmla="*/ 5397524 h 93"/>
                  <a:gd name="T32" fmla="*/ 9032936 w 125"/>
                  <a:gd name="T33" fmla="*/ 5724708 h 93"/>
                  <a:gd name="T34" fmla="*/ 8881129 w 125"/>
                  <a:gd name="T35" fmla="*/ 6051892 h 93"/>
                  <a:gd name="T36" fmla="*/ 8425708 w 125"/>
                  <a:gd name="T37" fmla="*/ 6542466 h 93"/>
                  <a:gd name="T38" fmla="*/ 7894245 w 125"/>
                  <a:gd name="T39" fmla="*/ 6706260 h 93"/>
                  <a:gd name="T40" fmla="*/ 6679788 w 125"/>
                  <a:gd name="T41" fmla="*/ 6706260 h 93"/>
                  <a:gd name="T42" fmla="*/ 5465332 w 125"/>
                  <a:gd name="T43" fmla="*/ 7033040 h 93"/>
                  <a:gd name="T44" fmla="*/ 5313524 w 125"/>
                  <a:gd name="T45" fmla="*/ 7687407 h 93"/>
                  <a:gd name="T46" fmla="*/ 5237483 w 125"/>
                  <a:gd name="T47" fmla="*/ 8668959 h 93"/>
                  <a:gd name="T48" fmla="*/ 5085676 w 125"/>
                  <a:gd name="T49" fmla="*/ 9977291 h 93"/>
                  <a:gd name="T50" fmla="*/ 5085676 w 125"/>
                  <a:gd name="T51" fmla="*/ 11613211 h 93"/>
                  <a:gd name="T52" fmla="*/ 5009910 w 125"/>
                  <a:gd name="T53" fmla="*/ 14066484 h 93"/>
                  <a:gd name="T54" fmla="*/ 5009910 w 125"/>
                  <a:gd name="T55" fmla="*/ 15211425 h 93"/>
                  <a:gd name="T56" fmla="*/ 3719412 w 125"/>
                  <a:gd name="T57" fmla="*/ 13903094 h 93"/>
                  <a:gd name="T58" fmla="*/ 2049534 w 125"/>
                  <a:gd name="T59" fmla="*/ 11939990 h 93"/>
                  <a:gd name="T60" fmla="*/ 1214457 w 125"/>
                  <a:gd name="T61" fmla="*/ 10631659 h 93"/>
                  <a:gd name="T62" fmla="*/ 531463 w 125"/>
                  <a:gd name="T63" fmla="*/ 9486717 h 93"/>
                  <a:gd name="T64" fmla="*/ 303614 w 125"/>
                  <a:gd name="T65" fmla="*/ 8832349 h 93"/>
                  <a:gd name="T66" fmla="*/ 151807 w 125"/>
                  <a:gd name="T67" fmla="*/ 8178386 h 93"/>
                  <a:gd name="T68" fmla="*/ 0 w 125"/>
                  <a:gd name="T69" fmla="*/ 7687407 h 93"/>
                  <a:gd name="T70" fmla="*/ 0 w 125"/>
                  <a:gd name="T71" fmla="*/ 7033040 h 93"/>
                  <a:gd name="T72" fmla="*/ 531463 w 125"/>
                  <a:gd name="T73" fmla="*/ 7033040 h 93"/>
                  <a:gd name="T74" fmla="*/ 1138691 w 125"/>
                  <a:gd name="T75" fmla="*/ 6706260 h 93"/>
                  <a:gd name="T76" fmla="*/ 1518071 w 125"/>
                  <a:gd name="T77" fmla="*/ 6379076 h 93"/>
                  <a:gd name="T78" fmla="*/ 1745920 w 125"/>
                  <a:gd name="T79" fmla="*/ 5888098 h 93"/>
                  <a:gd name="T80" fmla="*/ 2125300 w 125"/>
                  <a:gd name="T81" fmla="*/ 4579767 h 93"/>
                  <a:gd name="T82" fmla="*/ 2504955 w 125"/>
                  <a:gd name="T83" fmla="*/ 3107641 h 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5" h="93">
                    <a:moveTo>
                      <a:pt x="33" y="19"/>
                    </a:moveTo>
                    <a:lnTo>
                      <a:pt x="43" y="19"/>
                    </a:lnTo>
                    <a:lnTo>
                      <a:pt x="52" y="19"/>
                    </a:lnTo>
                    <a:lnTo>
                      <a:pt x="55" y="19"/>
                    </a:lnTo>
                    <a:lnTo>
                      <a:pt x="58" y="17"/>
                    </a:lnTo>
                    <a:lnTo>
                      <a:pt x="61" y="15"/>
                    </a:lnTo>
                    <a:lnTo>
                      <a:pt x="65" y="11"/>
                    </a:lnTo>
                    <a:lnTo>
                      <a:pt x="68" y="8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0"/>
                    </a:lnTo>
                    <a:lnTo>
                      <a:pt x="118" y="0"/>
                    </a:lnTo>
                    <a:lnTo>
                      <a:pt x="122" y="15"/>
                    </a:lnTo>
                    <a:lnTo>
                      <a:pt x="125" y="25"/>
                    </a:lnTo>
                    <a:lnTo>
                      <a:pt x="124" y="29"/>
                    </a:lnTo>
                    <a:lnTo>
                      <a:pt x="122" y="33"/>
                    </a:lnTo>
                    <a:lnTo>
                      <a:pt x="119" y="35"/>
                    </a:lnTo>
                    <a:lnTo>
                      <a:pt x="117" y="37"/>
                    </a:lnTo>
                    <a:lnTo>
                      <a:pt x="111" y="40"/>
                    </a:lnTo>
                    <a:lnTo>
                      <a:pt x="104" y="41"/>
                    </a:lnTo>
                    <a:lnTo>
                      <a:pt x="88" y="41"/>
                    </a:lnTo>
                    <a:lnTo>
                      <a:pt x="72" y="43"/>
                    </a:lnTo>
                    <a:lnTo>
                      <a:pt x="70" y="47"/>
                    </a:lnTo>
                    <a:lnTo>
                      <a:pt x="69" y="53"/>
                    </a:lnTo>
                    <a:lnTo>
                      <a:pt x="67" y="61"/>
                    </a:lnTo>
                    <a:lnTo>
                      <a:pt x="67" y="71"/>
                    </a:lnTo>
                    <a:lnTo>
                      <a:pt x="66" y="86"/>
                    </a:lnTo>
                    <a:lnTo>
                      <a:pt x="66" y="93"/>
                    </a:lnTo>
                    <a:lnTo>
                      <a:pt x="49" y="85"/>
                    </a:lnTo>
                    <a:lnTo>
                      <a:pt x="27" y="73"/>
                    </a:lnTo>
                    <a:lnTo>
                      <a:pt x="16" y="65"/>
                    </a:lnTo>
                    <a:lnTo>
                      <a:pt x="7" y="58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7" y="43"/>
                    </a:lnTo>
                    <a:lnTo>
                      <a:pt x="15" y="41"/>
                    </a:lnTo>
                    <a:lnTo>
                      <a:pt x="20" y="39"/>
                    </a:lnTo>
                    <a:lnTo>
                      <a:pt x="23" y="36"/>
                    </a:lnTo>
                    <a:lnTo>
                      <a:pt x="28" y="28"/>
                    </a:lnTo>
                    <a:lnTo>
                      <a:pt x="33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0" name="Freeform 484"/>
              <p:cNvSpPr>
                <a:spLocks/>
              </p:cNvSpPr>
              <p:nvPr/>
            </p:nvSpPr>
            <p:spPr bwMode="auto">
              <a:xfrm>
                <a:off x="4931144" y="2466674"/>
                <a:ext cx="39657" cy="55373"/>
              </a:xfrm>
              <a:custGeom>
                <a:avLst/>
                <a:gdLst>
                  <a:gd name="T0" fmla="*/ 1778005 w 133"/>
                  <a:gd name="T1" fmla="*/ 1551523 h 154"/>
                  <a:gd name="T2" fmla="*/ 2133726 w 133"/>
                  <a:gd name="T3" fmla="*/ 1292996 h 154"/>
                  <a:gd name="T4" fmla="*/ 2756012 w 133"/>
                  <a:gd name="T5" fmla="*/ 775582 h 154"/>
                  <a:gd name="T6" fmla="*/ 3022877 w 133"/>
                  <a:gd name="T7" fmla="*/ 517054 h 154"/>
                  <a:gd name="T8" fmla="*/ 3289444 w 133"/>
                  <a:gd name="T9" fmla="*/ 258527 h 154"/>
                  <a:gd name="T10" fmla="*/ 3734020 w 133"/>
                  <a:gd name="T11" fmla="*/ 129443 h 154"/>
                  <a:gd name="T12" fmla="*/ 4089740 w 133"/>
                  <a:gd name="T13" fmla="*/ 0 h 154"/>
                  <a:gd name="T14" fmla="*/ 5245458 w 133"/>
                  <a:gd name="T15" fmla="*/ 129443 h 154"/>
                  <a:gd name="T16" fmla="*/ 6223465 w 133"/>
                  <a:gd name="T17" fmla="*/ 517054 h 154"/>
                  <a:gd name="T18" fmla="*/ 7201473 w 133"/>
                  <a:gd name="T19" fmla="*/ 1034468 h 154"/>
                  <a:gd name="T20" fmla="*/ 8001769 w 133"/>
                  <a:gd name="T21" fmla="*/ 1810050 h 154"/>
                  <a:gd name="T22" fmla="*/ 8801767 w 133"/>
                  <a:gd name="T23" fmla="*/ 2715075 h 154"/>
                  <a:gd name="T24" fmla="*/ 9335198 w 133"/>
                  <a:gd name="T25" fmla="*/ 3878627 h 154"/>
                  <a:gd name="T26" fmla="*/ 9957485 w 133"/>
                  <a:gd name="T27" fmla="*/ 5171622 h 154"/>
                  <a:gd name="T28" fmla="*/ 10313205 w 133"/>
                  <a:gd name="T29" fmla="*/ 6464258 h 154"/>
                  <a:gd name="T30" fmla="*/ 10757781 w 133"/>
                  <a:gd name="T31" fmla="*/ 7757254 h 154"/>
                  <a:gd name="T32" fmla="*/ 11024348 w 133"/>
                  <a:gd name="T33" fmla="*/ 9179333 h 154"/>
                  <a:gd name="T34" fmla="*/ 11291213 w 133"/>
                  <a:gd name="T35" fmla="*/ 10601413 h 154"/>
                  <a:gd name="T36" fmla="*/ 11557779 w 133"/>
                  <a:gd name="T37" fmla="*/ 12152935 h 154"/>
                  <a:gd name="T38" fmla="*/ 11735788 w 133"/>
                  <a:gd name="T39" fmla="*/ 14997453 h 154"/>
                  <a:gd name="T40" fmla="*/ 11824644 w 133"/>
                  <a:gd name="T41" fmla="*/ 17453642 h 154"/>
                  <a:gd name="T42" fmla="*/ 11735788 w 133"/>
                  <a:gd name="T43" fmla="*/ 17841612 h 154"/>
                  <a:gd name="T44" fmla="*/ 11557779 w 133"/>
                  <a:gd name="T45" fmla="*/ 18229583 h 154"/>
                  <a:gd name="T46" fmla="*/ 11113502 w 133"/>
                  <a:gd name="T47" fmla="*/ 18617194 h 154"/>
                  <a:gd name="T48" fmla="*/ 10757781 w 133"/>
                  <a:gd name="T49" fmla="*/ 19005164 h 154"/>
                  <a:gd name="T50" fmla="*/ 10224350 w 133"/>
                  <a:gd name="T51" fmla="*/ 19393135 h 154"/>
                  <a:gd name="T52" fmla="*/ 9779774 w 133"/>
                  <a:gd name="T53" fmla="*/ 19780746 h 154"/>
                  <a:gd name="T54" fmla="*/ 9246343 w 133"/>
                  <a:gd name="T55" fmla="*/ 19910189 h 154"/>
                  <a:gd name="T56" fmla="*/ 8801767 w 133"/>
                  <a:gd name="T57" fmla="*/ 19910189 h 154"/>
                  <a:gd name="T58" fmla="*/ 8268335 w 133"/>
                  <a:gd name="T59" fmla="*/ 19780746 h 154"/>
                  <a:gd name="T60" fmla="*/ 7734904 w 133"/>
                  <a:gd name="T61" fmla="*/ 19263691 h 154"/>
                  <a:gd name="T62" fmla="*/ 7023762 w 133"/>
                  <a:gd name="T63" fmla="*/ 18229583 h 154"/>
                  <a:gd name="T64" fmla="*/ 6312321 w 133"/>
                  <a:gd name="T65" fmla="*/ 17324558 h 154"/>
                  <a:gd name="T66" fmla="*/ 5690034 w 133"/>
                  <a:gd name="T67" fmla="*/ 16290089 h 154"/>
                  <a:gd name="T68" fmla="*/ 5156603 w 133"/>
                  <a:gd name="T69" fmla="*/ 15255981 h 154"/>
                  <a:gd name="T70" fmla="*/ 4800882 w 133"/>
                  <a:gd name="T71" fmla="*/ 14350956 h 154"/>
                  <a:gd name="T72" fmla="*/ 4712027 w 133"/>
                  <a:gd name="T73" fmla="*/ 13575015 h 154"/>
                  <a:gd name="T74" fmla="*/ 4800882 w 133"/>
                  <a:gd name="T75" fmla="*/ 12669990 h 154"/>
                  <a:gd name="T76" fmla="*/ 4978892 w 133"/>
                  <a:gd name="T77" fmla="*/ 10730856 h 154"/>
                  <a:gd name="T78" fmla="*/ 5156603 w 133"/>
                  <a:gd name="T79" fmla="*/ 8791363 h 154"/>
                  <a:gd name="T80" fmla="*/ 5245458 w 133"/>
                  <a:gd name="T81" fmla="*/ 8015781 h 154"/>
                  <a:gd name="T82" fmla="*/ 4178595 w 133"/>
                  <a:gd name="T83" fmla="*/ 7886338 h 154"/>
                  <a:gd name="T84" fmla="*/ 3200588 w 133"/>
                  <a:gd name="T85" fmla="*/ 7627811 h 154"/>
                  <a:gd name="T86" fmla="*/ 2222581 w 133"/>
                  <a:gd name="T87" fmla="*/ 7240200 h 154"/>
                  <a:gd name="T88" fmla="*/ 1511439 w 133"/>
                  <a:gd name="T89" fmla="*/ 6722786 h 154"/>
                  <a:gd name="T90" fmla="*/ 1155718 w 133"/>
                  <a:gd name="T91" fmla="*/ 6335175 h 154"/>
                  <a:gd name="T92" fmla="*/ 889152 w 133"/>
                  <a:gd name="T93" fmla="*/ 5947204 h 154"/>
                  <a:gd name="T94" fmla="*/ 622287 w 133"/>
                  <a:gd name="T95" fmla="*/ 5559233 h 154"/>
                  <a:gd name="T96" fmla="*/ 355720 w 133"/>
                  <a:gd name="T97" fmla="*/ 5042179 h 154"/>
                  <a:gd name="T98" fmla="*/ 177711 w 133"/>
                  <a:gd name="T99" fmla="*/ 4395681 h 154"/>
                  <a:gd name="T100" fmla="*/ 88856 w 133"/>
                  <a:gd name="T101" fmla="*/ 3749184 h 154"/>
                  <a:gd name="T102" fmla="*/ 0 w 133"/>
                  <a:gd name="T103" fmla="*/ 3103045 h 154"/>
                  <a:gd name="T104" fmla="*/ 0 w 133"/>
                  <a:gd name="T105" fmla="*/ 2327104 h 154"/>
                  <a:gd name="T106" fmla="*/ 622287 w 133"/>
                  <a:gd name="T107" fmla="*/ 1939134 h 154"/>
                  <a:gd name="T108" fmla="*/ 1778005 w 133"/>
                  <a:gd name="T109" fmla="*/ 1551523 h 1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3" h="154">
                    <a:moveTo>
                      <a:pt x="20" y="12"/>
                    </a:moveTo>
                    <a:lnTo>
                      <a:pt x="24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7" y="2"/>
                    </a:lnTo>
                    <a:lnTo>
                      <a:pt x="42" y="1"/>
                    </a:lnTo>
                    <a:lnTo>
                      <a:pt x="46" y="0"/>
                    </a:lnTo>
                    <a:lnTo>
                      <a:pt x="59" y="1"/>
                    </a:lnTo>
                    <a:lnTo>
                      <a:pt x="70" y="4"/>
                    </a:lnTo>
                    <a:lnTo>
                      <a:pt x="81" y="8"/>
                    </a:lnTo>
                    <a:lnTo>
                      <a:pt x="90" y="14"/>
                    </a:lnTo>
                    <a:lnTo>
                      <a:pt x="99" y="21"/>
                    </a:lnTo>
                    <a:lnTo>
                      <a:pt x="105" y="30"/>
                    </a:lnTo>
                    <a:lnTo>
                      <a:pt x="112" y="40"/>
                    </a:lnTo>
                    <a:lnTo>
                      <a:pt x="116" y="50"/>
                    </a:lnTo>
                    <a:lnTo>
                      <a:pt x="121" y="60"/>
                    </a:lnTo>
                    <a:lnTo>
                      <a:pt x="124" y="71"/>
                    </a:lnTo>
                    <a:lnTo>
                      <a:pt x="127" y="82"/>
                    </a:lnTo>
                    <a:lnTo>
                      <a:pt x="130" y="94"/>
                    </a:lnTo>
                    <a:lnTo>
                      <a:pt x="132" y="116"/>
                    </a:lnTo>
                    <a:lnTo>
                      <a:pt x="133" y="135"/>
                    </a:lnTo>
                    <a:lnTo>
                      <a:pt x="132" y="138"/>
                    </a:lnTo>
                    <a:lnTo>
                      <a:pt x="130" y="141"/>
                    </a:lnTo>
                    <a:lnTo>
                      <a:pt x="125" y="144"/>
                    </a:lnTo>
                    <a:lnTo>
                      <a:pt x="121" y="147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4"/>
                    </a:lnTo>
                    <a:lnTo>
                      <a:pt x="99" y="154"/>
                    </a:lnTo>
                    <a:lnTo>
                      <a:pt x="93" y="153"/>
                    </a:lnTo>
                    <a:lnTo>
                      <a:pt x="87" y="149"/>
                    </a:lnTo>
                    <a:lnTo>
                      <a:pt x="79" y="141"/>
                    </a:lnTo>
                    <a:lnTo>
                      <a:pt x="71" y="134"/>
                    </a:lnTo>
                    <a:lnTo>
                      <a:pt x="64" y="126"/>
                    </a:lnTo>
                    <a:lnTo>
                      <a:pt x="58" y="118"/>
                    </a:lnTo>
                    <a:lnTo>
                      <a:pt x="54" y="111"/>
                    </a:lnTo>
                    <a:lnTo>
                      <a:pt x="53" y="105"/>
                    </a:lnTo>
                    <a:lnTo>
                      <a:pt x="54" y="98"/>
                    </a:lnTo>
                    <a:lnTo>
                      <a:pt x="56" y="83"/>
                    </a:lnTo>
                    <a:lnTo>
                      <a:pt x="58" y="68"/>
                    </a:lnTo>
                    <a:lnTo>
                      <a:pt x="59" y="62"/>
                    </a:lnTo>
                    <a:lnTo>
                      <a:pt x="47" y="61"/>
                    </a:lnTo>
                    <a:lnTo>
                      <a:pt x="36" y="59"/>
                    </a:lnTo>
                    <a:lnTo>
                      <a:pt x="25" y="56"/>
                    </a:lnTo>
                    <a:lnTo>
                      <a:pt x="17" y="52"/>
                    </a:lnTo>
                    <a:lnTo>
                      <a:pt x="13" y="49"/>
                    </a:lnTo>
                    <a:lnTo>
                      <a:pt x="10" y="46"/>
                    </a:lnTo>
                    <a:lnTo>
                      <a:pt x="7" y="43"/>
                    </a:lnTo>
                    <a:lnTo>
                      <a:pt x="4" y="39"/>
                    </a:lnTo>
                    <a:lnTo>
                      <a:pt x="2" y="34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7" y="15"/>
                    </a:lnTo>
                    <a:lnTo>
                      <a:pt x="2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1" name="Freeform 485"/>
              <p:cNvSpPr>
                <a:spLocks/>
              </p:cNvSpPr>
              <p:nvPr/>
            </p:nvSpPr>
            <p:spPr bwMode="auto">
              <a:xfrm>
                <a:off x="4941580" y="2309958"/>
                <a:ext cx="137757" cy="160896"/>
              </a:xfrm>
              <a:custGeom>
                <a:avLst/>
                <a:gdLst>
                  <a:gd name="T0" fmla="*/ 10810658 w 485"/>
                  <a:gd name="T1" fmla="*/ 41486415 h 468"/>
                  <a:gd name="T2" fmla="*/ 13472919 w 485"/>
                  <a:gd name="T3" fmla="*/ 40067917 h 468"/>
                  <a:gd name="T4" fmla="*/ 16135179 w 485"/>
                  <a:gd name="T5" fmla="*/ 40067917 h 468"/>
                  <a:gd name="T6" fmla="*/ 18232778 w 485"/>
                  <a:gd name="T7" fmla="*/ 41131962 h 468"/>
                  <a:gd name="T8" fmla="*/ 18071446 w 485"/>
                  <a:gd name="T9" fmla="*/ 38649763 h 468"/>
                  <a:gd name="T10" fmla="*/ 17748782 w 485"/>
                  <a:gd name="T11" fmla="*/ 37349531 h 468"/>
                  <a:gd name="T12" fmla="*/ 18797440 w 485"/>
                  <a:gd name="T13" fmla="*/ 35813112 h 468"/>
                  <a:gd name="T14" fmla="*/ 19281435 w 485"/>
                  <a:gd name="T15" fmla="*/ 32621664 h 468"/>
                  <a:gd name="T16" fmla="*/ 19523433 w 485"/>
                  <a:gd name="T17" fmla="*/ 29076107 h 468"/>
                  <a:gd name="T18" fmla="*/ 21621032 w 485"/>
                  <a:gd name="T19" fmla="*/ 30139809 h 468"/>
                  <a:gd name="T20" fmla="*/ 24202911 w 485"/>
                  <a:gd name="T21" fmla="*/ 28130328 h 468"/>
                  <a:gd name="T22" fmla="*/ 25493566 w 485"/>
                  <a:gd name="T23" fmla="*/ 25648129 h 468"/>
                  <a:gd name="T24" fmla="*/ 23637965 w 485"/>
                  <a:gd name="T25" fmla="*/ 22929743 h 468"/>
                  <a:gd name="T26" fmla="*/ 25654898 w 485"/>
                  <a:gd name="T27" fmla="*/ 23520726 h 468"/>
                  <a:gd name="T28" fmla="*/ 27671831 w 485"/>
                  <a:gd name="T29" fmla="*/ 23875522 h 468"/>
                  <a:gd name="T30" fmla="*/ 27913829 w 485"/>
                  <a:gd name="T31" fmla="*/ 21866041 h 468"/>
                  <a:gd name="T32" fmla="*/ 23799297 w 485"/>
                  <a:gd name="T33" fmla="*/ 11346606 h 468"/>
                  <a:gd name="T34" fmla="*/ 22992637 w 485"/>
                  <a:gd name="T35" fmla="*/ 6264286 h 468"/>
                  <a:gd name="T36" fmla="*/ 23476633 w 485"/>
                  <a:gd name="T37" fmla="*/ 2245668 h 468"/>
                  <a:gd name="T38" fmla="*/ 25493566 w 485"/>
                  <a:gd name="T39" fmla="*/ 118265 h 468"/>
                  <a:gd name="T40" fmla="*/ 27107169 w 485"/>
                  <a:gd name="T41" fmla="*/ 2127403 h 468"/>
                  <a:gd name="T42" fmla="*/ 30414757 w 485"/>
                  <a:gd name="T43" fmla="*/ 5318850 h 468"/>
                  <a:gd name="T44" fmla="*/ 33480632 w 485"/>
                  <a:gd name="T45" fmla="*/ 8509954 h 468"/>
                  <a:gd name="T46" fmla="*/ 34367957 w 485"/>
                  <a:gd name="T47" fmla="*/ 11583137 h 468"/>
                  <a:gd name="T48" fmla="*/ 35174617 w 485"/>
                  <a:gd name="T49" fmla="*/ 16192738 h 468"/>
                  <a:gd name="T50" fmla="*/ 35900894 w 485"/>
                  <a:gd name="T51" fmla="*/ 20447888 h 468"/>
                  <a:gd name="T52" fmla="*/ 34529289 w 485"/>
                  <a:gd name="T53" fmla="*/ 21156793 h 468"/>
                  <a:gd name="T54" fmla="*/ 33238350 w 485"/>
                  <a:gd name="T55" fmla="*/ 21866041 h 468"/>
                  <a:gd name="T56" fmla="*/ 34367957 w 485"/>
                  <a:gd name="T57" fmla="*/ 23520726 h 468"/>
                  <a:gd name="T58" fmla="*/ 35900894 w 485"/>
                  <a:gd name="T59" fmla="*/ 23993444 h 468"/>
                  <a:gd name="T60" fmla="*/ 36707554 w 485"/>
                  <a:gd name="T61" fmla="*/ 30966979 h 468"/>
                  <a:gd name="T62" fmla="*/ 38321157 w 485"/>
                  <a:gd name="T63" fmla="*/ 36876813 h 468"/>
                  <a:gd name="T64" fmla="*/ 38724487 w 485"/>
                  <a:gd name="T65" fmla="*/ 45032315 h 468"/>
                  <a:gd name="T66" fmla="*/ 37352882 w 485"/>
                  <a:gd name="T67" fmla="*/ 43022834 h 468"/>
                  <a:gd name="T68" fmla="*/ 36546222 w 485"/>
                  <a:gd name="T69" fmla="*/ 42077398 h 468"/>
                  <a:gd name="T70" fmla="*/ 35174617 w 485"/>
                  <a:gd name="T71" fmla="*/ 42904912 h 468"/>
                  <a:gd name="T72" fmla="*/ 34609955 w 485"/>
                  <a:gd name="T73" fmla="*/ 47159718 h 468"/>
                  <a:gd name="T74" fmla="*/ 32915686 w 485"/>
                  <a:gd name="T75" fmla="*/ 45977751 h 468"/>
                  <a:gd name="T76" fmla="*/ 31383033 w 485"/>
                  <a:gd name="T77" fmla="*/ 45150581 h 468"/>
                  <a:gd name="T78" fmla="*/ 30334091 w 485"/>
                  <a:gd name="T79" fmla="*/ 47514514 h 468"/>
                  <a:gd name="T80" fmla="*/ 27833163 w 485"/>
                  <a:gd name="T81" fmla="*/ 48814402 h 468"/>
                  <a:gd name="T82" fmla="*/ 26945837 w 485"/>
                  <a:gd name="T83" fmla="*/ 47277983 h 468"/>
                  <a:gd name="T84" fmla="*/ 25170902 w 485"/>
                  <a:gd name="T85" fmla="*/ 46687000 h 468"/>
                  <a:gd name="T86" fmla="*/ 24444909 w 485"/>
                  <a:gd name="T87" fmla="*/ 50351166 h 468"/>
                  <a:gd name="T88" fmla="*/ 24121961 w 485"/>
                  <a:gd name="T89" fmla="*/ 53187817 h 468"/>
                  <a:gd name="T90" fmla="*/ 24767572 w 485"/>
                  <a:gd name="T91" fmla="*/ 55078689 h 468"/>
                  <a:gd name="T92" fmla="*/ 21943980 w 485"/>
                  <a:gd name="T93" fmla="*/ 55315220 h 468"/>
                  <a:gd name="T94" fmla="*/ 20814373 w 485"/>
                  <a:gd name="T95" fmla="*/ 54960767 h 468"/>
                  <a:gd name="T96" fmla="*/ 19685049 w 485"/>
                  <a:gd name="T97" fmla="*/ 52005850 h 468"/>
                  <a:gd name="T98" fmla="*/ 18474776 w 485"/>
                  <a:gd name="T99" fmla="*/ 49405386 h 468"/>
                  <a:gd name="T100" fmla="*/ 16457843 w 485"/>
                  <a:gd name="T101" fmla="*/ 47987232 h 468"/>
                  <a:gd name="T102" fmla="*/ 15328520 w 485"/>
                  <a:gd name="T103" fmla="*/ 46568734 h 468"/>
                  <a:gd name="T104" fmla="*/ 10971990 w 485"/>
                  <a:gd name="T105" fmla="*/ 49287120 h 468"/>
                  <a:gd name="T106" fmla="*/ 7260788 w 485"/>
                  <a:gd name="T107" fmla="*/ 51414867 h 468"/>
                  <a:gd name="T108" fmla="*/ 5243855 w 485"/>
                  <a:gd name="T109" fmla="*/ 54251518 h 468"/>
                  <a:gd name="T110" fmla="*/ 2178265 w 485"/>
                  <a:gd name="T111" fmla="*/ 54487705 h 468"/>
                  <a:gd name="T112" fmla="*/ 564662 w 485"/>
                  <a:gd name="T113" fmla="*/ 51769319 h 468"/>
                  <a:gd name="T114" fmla="*/ 0 w 485"/>
                  <a:gd name="T115" fmla="*/ 49287120 h 468"/>
                  <a:gd name="T116" fmla="*/ 564662 w 485"/>
                  <a:gd name="T117" fmla="*/ 48814402 h 468"/>
                  <a:gd name="T118" fmla="*/ 2178265 w 485"/>
                  <a:gd name="T119" fmla="*/ 48932668 h 468"/>
                  <a:gd name="T120" fmla="*/ 3872534 w 485"/>
                  <a:gd name="T121" fmla="*/ 47868967 h 468"/>
                  <a:gd name="T122" fmla="*/ 5808801 w 485"/>
                  <a:gd name="T123" fmla="*/ 43613817 h 468"/>
                  <a:gd name="T124" fmla="*/ 7502786 w 485"/>
                  <a:gd name="T125" fmla="*/ 41604680 h 4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85" h="468">
                    <a:moveTo>
                      <a:pt x="100" y="351"/>
                    </a:moveTo>
                    <a:lnTo>
                      <a:pt x="113" y="351"/>
                    </a:lnTo>
                    <a:lnTo>
                      <a:pt x="126" y="351"/>
                    </a:lnTo>
                    <a:lnTo>
                      <a:pt x="134" y="351"/>
                    </a:lnTo>
                    <a:lnTo>
                      <a:pt x="142" y="348"/>
                    </a:lnTo>
                    <a:lnTo>
                      <a:pt x="149" y="346"/>
                    </a:lnTo>
                    <a:lnTo>
                      <a:pt x="158" y="342"/>
                    </a:lnTo>
                    <a:lnTo>
                      <a:pt x="167" y="339"/>
                    </a:lnTo>
                    <a:lnTo>
                      <a:pt x="177" y="336"/>
                    </a:lnTo>
                    <a:lnTo>
                      <a:pt x="188" y="334"/>
                    </a:lnTo>
                    <a:lnTo>
                      <a:pt x="199" y="333"/>
                    </a:lnTo>
                    <a:lnTo>
                      <a:pt x="200" y="339"/>
                    </a:lnTo>
                    <a:lnTo>
                      <a:pt x="203" y="345"/>
                    </a:lnTo>
                    <a:lnTo>
                      <a:pt x="208" y="352"/>
                    </a:lnTo>
                    <a:lnTo>
                      <a:pt x="212" y="357"/>
                    </a:lnTo>
                    <a:lnTo>
                      <a:pt x="226" y="348"/>
                    </a:lnTo>
                    <a:lnTo>
                      <a:pt x="239" y="339"/>
                    </a:lnTo>
                    <a:lnTo>
                      <a:pt x="233" y="335"/>
                    </a:lnTo>
                    <a:lnTo>
                      <a:pt x="226" y="329"/>
                    </a:lnTo>
                    <a:lnTo>
                      <a:pt x="224" y="327"/>
                    </a:lnTo>
                    <a:lnTo>
                      <a:pt x="221" y="325"/>
                    </a:lnTo>
                    <a:lnTo>
                      <a:pt x="220" y="322"/>
                    </a:lnTo>
                    <a:lnTo>
                      <a:pt x="220" y="320"/>
                    </a:lnTo>
                    <a:lnTo>
                      <a:pt x="220" y="316"/>
                    </a:lnTo>
                    <a:lnTo>
                      <a:pt x="222" y="312"/>
                    </a:lnTo>
                    <a:lnTo>
                      <a:pt x="225" y="309"/>
                    </a:lnTo>
                    <a:lnTo>
                      <a:pt x="229" y="306"/>
                    </a:lnTo>
                    <a:lnTo>
                      <a:pt x="233" y="303"/>
                    </a:lnTo>
                    <a:lnTo>
                      <a:pt x="236" y="301"/>
                    </a:lnTo>
                    <a:lnTo>
                      <a:pt x="238" y="298"/>
                    </a:lnTo>
                    <a:lnTo>
                      <a:pt x="239" y="296"/>
                    </a:lnTo>
                    <a:lnTo>
                      <a:pt x="239" y="276"/>
                    </a:lnTo>
                    <a:lnTo>
                      <a:pt x="239" y="268"/>
                    </a:lnTo>
                    <a:lnTo>
                      <a:pt x="239" y="259"/>
                    </a:lnTo>
                    <a:lnTo>
                      <a:pt x="239" y="240"/>
                    </a:lnTo>
                    <a:lnTo>
                      <a:pt x="242" y="246"/>
                    </a:lnTo>
                    <a:lnTo>
                      <a:pt x="246" y="253"/>
                    </a:lnTo>
                    <a:lnTo>
                      <a:pt x="253" y="259"/>
                    </a:lnTo>
                    <a:lnTo>
                      <a:pt x="259" y="265"/>
                    </a:lnTo>
                    <a:lnTo>
                      <a:pt x="268" y="255"/>
                    </a:lnTo>
                    <a:lnTo>
                      <a:pt x="277" y="249"/>
                    </a:lnTo>
                    <a:lnTo>
                      <a:pt x="284" y="244"/>
                    </a:lnTo>
                    <a:lnTo>
                      <a:pt x="292" y="241"/>
                    </a:lnTo>
                    <a:lnTo>
                      <a:pt x="300" y="238"/>
                    </a:lnTo>
                    <a:lnTo>
                      <a:pt x="307" y="235"/>
                    </a:lnTo>
                    <a:lnTo>
                      <a:pt x="316" y="230"/>
                    </a:lnTo>
                    <a:lnTo>
                      <a:pt x="325" y="222"/>
                    </a:lnTo>
                    <a:lnTo>
                      <a:pt x="316" y="217"/>
                    </a:lnTo>
                    <a:lnTo>
                      <a:pt x="310" y="212"/>
                    </a:lnTo>
                    <a:lnTo>
                      <a:pt x="304" y="208"/>
                    </a:lnTo>
                    <a:lnTo>
                      <a:pt x="301" y="203"/>
                    </a:lnTo>
                    <a:lnTo>
                      <a:pt x="293" y="194"/>
                    </a:lnTo>
                    <a:lnTo>
                      <a:pt x="285" y="185"/>
                    </a:lnTo>
                    <a:lnTo>
                      <a:pt x="300" y="190"/>
                    </a:lnTo>
                    <a:lnTo>
                      <a:pt x="312" y="196"/>
                    </a:lnTo>
                    <a:lnTo>
                      <a:pt x="318" y="199"/>
                    </a:lnTo>
                    <a:lnTo>
                      <a:pt x="325" y="201"/>
                    </a:lnTo>
                    <a:lnTo>
                      <a:pt x="332" y="203"/>
                    </a:lnTo>
                    <a:lnTo>
                      <a:pt x="338" y="203"/>
                    </a:lnTo>
                    <a:lnTo>
                      <a:pt x="343" y="202"/>
                    </a:lnTo>
                    <a:lnTo>
                      <a:pt x="345" y="200"/>
                    </a:lnTo>
                    <a:lnTo>
                      <a:pt x="347" y="197"/>
                    </a:lnTo>
                    <a:lnTo>
                      <a:pt x="347" y="193"/>
                    </a:lnTo>
                    <a:lnTo>
                      <a:pt x="346" y="185"/>
                    </a:lnTo>
                    <a:lnTo>
                      <a:pt x="345" y="179"/>
                    </a:lnTo>
                    <a:lnTo>
                      <a:pt x="322" y="142"/>
                    </a:lnTo>
                    <a:lnTo>
                      <a:pt x="303" y="111"/>
                    </a:lnTo>
                    <a:lnTo>
                      <a:pt x="295" y="96"/>
                    </a:lnTo>
                    <a:lnTo>
                      <a:pt x="290" y="80"/>
                    </a:lnTo>
                    <a:lnTo>
                      <a:pt x="288" y="72"/>
                    </a:lnTo>
                    <a:lnTo>
                      <a:pt x="287" y="63"/>
                    </a:lnTo>
                    <a:lnTo>
                      <a:pt x="285" y="53"/>
                    </a:lnTo>
                    <a:lnTo>
                      <a:pt x="285" y="43"/>
                    </a:lnTo>
                    <a:lnTo>
                      <a:pt x="287" y="34"/>
                    </a:lnTo>
                    <a:lnTo>
                      <a:pt x="288" y="26"/>
                    </a:lnTo>
                    <a:lnTo>
                      <a:pt x="291" y="19"/>
                    </a:lnTo>
                    <a:lnTo>
                      <a:pt x="295" y="13"/>
                    </a:lnTo>
                    <a:lnTo>
                      <a:pt x="301" y="7"/>
                    </a:lnTo>
                    <a:lnTo>
                      <a:pt x="307" y="4"/>
                    </a:lnTo>
                    <a:lnTo>
                      <a:pt x="316" y="1"/>
                    </a:lnTo>
                    <a:lnTo>
                      <a:pt x="325" y="0"/>
                    </a:lnTo>
                    <a:lnTo>
                      <a:pt x="328" y="7"/>
                    </a:lnTo>
                    <a:lnTo>
                      <a:pt x="332" y="13"/>
                    </a:lnTo>
                    <a:lnTo>
                      <a:pt x="336" y="18"/>
                    </a:lnTo>
                    <a:lnTo>
                      <a:pt x="340" y="23"/>
                    </a:lnTo>
                    <a:lnTo>
                      <a:pt x="351" y="31"/>
                    </a:lnTo>
                    <a:lnTo>
                      <a:pt x="363" y="38"/>
                    </a:lnTo>
                    <a:lnTo>
                      <a:pt x="377" y="45"/>
                    </a:lnTo>
                    <a:lnTo>
                      <a:pt x="389" y="51"/>
                    </a:lnTo>
                    <a:lnTo>
                      <a:pt x="401" y="60"/>
                    </a:lnTo>
                    <a:lnTo>
                      <a:pt x="412" y="68"/>
                    </a:lnTo>
                    <a:lnTo>
                      <a:pt x="415" y="72"/>
                    </a:lnTo>
                    <a:lnTo>
                      <a:pt x="418" y="76"/>
                    </a:lnTo>
                    <a:lnTo>
                      <a:pt x="421" y="81"/>
                    </a:lnTo>
                    <a:lnTo>
                      <a:pt x="423" y="86"/>
                    </a:lnTo>
                    <a:lnTo>
                      <a:pt x="426" y="98"/>
                    </a:lnTo>
                    <a:lnTo>
                      <a:pt x="428" y="111"/>
                    </a:lnTo>
                    <a:lnTo>
                      <a:pt x="430" y="122"/>
                    </a:lnTo>
                    <a:lnTo>
                      <a:pt x="434" y="133"/>
                    </a:lnTo>
                    <a:lnTo>
                      <a:pt x="436" y="137"/>
                    </a:lnTo>
                    <a:lnTo>
                      <a:pt x="438" y="142"/>
                    </a:lnTo>
                    <a:lnTo>
                      <a:pt x="441" y="145"/>
                    </a:lnTo>
                    <a:lnTo>
                      <a:pt x="445" y="148"/>
                    </a:lnTo>
                    <a:lnTo>
                      <a:pt x="445" y="173"/>
                    </a:lnTo>
                    <a:lnTo>
                      <a:pt x="440" y="173"/>
                    </a:lnTo>
                    <a:lnTo>
                      <a:pt x="436" y="175"/>
                    </a:lnTo>
                    <a:lnTo>
                      <a:pt x="432" y="177"/>
                    </a:lnTo>
                    <a:lnTo>
                      <a:pt x="428" y="179"/>
                    </a:lnTo>
                    <a:lnTo>
                      <a:pt x="425" y="181"/>
                    </a:lnTo>
                    <a:lnTo>
                      <a:pt x="421" y="183"/>
                    </a:lnTo>
                    <a:lnTo>
                      <a:pt x="416" y="184"/>
                    </a:lnTo>
                    <a:lnTo>
                      <a:pt x="412" y="185"/>
                    </a:lnTo>
                    <a:lnTo>
                      <a:pt x="415" y="189"/>
                    </a:lnTo>
                    <a:lnTo>
                      <a:pt x="418" y="193"/>
                    </a:lnTo>
                    <a:lnTo>
                      <a:pt x="422" y="196"/>
                    </a:lnTo>
                    <a:lnTo>
                      <a:pt x="426" y="199"/>
                    </a:lnTo>
                    <a:lnTo>
                      <a:pt x="430" y="201"/>
                    </a:lnTo>
                    <a:lnTo>
                      <a:pt x="435" y="202"/>
                    </a:lnTo>
                    <a:lnTo>
                      <a:pt x="440" y="203"/>
                    </a:lnTo>
                    <a:lnTo>
                      <a:pt x="445" y="203"/>
                    </a:lnTo>
                    <a:lnTo>
                      <a:pt x="446" y="211"/>
                    </a:lnTo>
                    <a:lnTo>
                      <a:pt x="447" y="225"/>
                    </a:lnTo>
                    <a:lnTo>
                      <a:pt x="450" y="243"/>
                    </a:lnTo>
                    <a:lnTo>
                      <a:pt x="455" y="262"/>
                    </a:lnTo>
                    <a:lnTo>
                      <a:pt x="460" y="282"/>
                    </a:lnTo>
                    <a:lnTo>
                      <a:pt x="468" y="299"/>
                    </a:lnTo>
                    <a:lnTo>
                      <a:pt x="471" y="306"/>
                    </a:lnTo>
                    <a:lnTo>
                      <a:pt x="475" y="312"/>
                    </a:lnTo>
                    <a:lnTo>
                      <a:pt x="480" y="317"/>
                    </a:lnTo>
                    <a:lnTo>
                      <a:pt x="485" y="320"/>
                    </a:lnTo>
                    <a:lnTo>
                      <a:pt x="485" y="382"/>
                    </a:lnTo>
                    <a:lnTo>
                      <a:pt x="480" y="381"/>
                    </a:lnTo>
                    <a:lnTo>
                      <a:pt x="475" y="378"/>
                    </a:lnTo>
                    <a:lnTo>
                      <a:pt x="471" y="374"/>
                    </a:lnTo>
                    <a:lnTo>
                      <a:pt x="467" y="369"/>
                    </a:lnTo>
                    <a:lnTo>
                      <a:pt x="463" y="364"/>
                    </a:lnTo>
                    <a:lnTo>
                      <a:pt x="460" y="359"/>
                    </a:lnTo>
                    <a:lnTo>
                      <a:pt x="459" y="354"/>
                    </a:lnTo>
                    <a:lnTo>
                      <a:pt x="458" y="351"/>
                    </a:lnTo>
                    <a:lnTo>
                      <a:pt x="453" y="356"/>
                    </a:lnTo>
                    <a:lnTo>
                      <a:pt x="448" y="360"/>
                    </a:lnTo>
                    <a:lnTo>
                      <a:pt x="444" y="361"/>
                    </a:lnTo>
                    <a:lnTo>
                      <a:pt x="440" y="362"/>
                    </a:lnTo>
                    <a:lnTo>
                      <a:pt x="436" y="363"/>
                    </a:lnTo>
                    <a:lnTo>
                      <a:pt x="432" y="363"/>
                    </a:lnTo>
                    <a:lnTo>
                      <a:pt x="432" y="380"/>
                    </a:lnTo>
                    <a:lnTo>
                      <a:pt x="430" y="391"/>
                    </a:lnTo>
                    <a:lnTo>
                      <a:pt x="429" y="399"/>
                    </a:lnTo>
                    <a:lnTo>
                      <a:pt x="425" y="413"/>
                    </a:lnTo>
                    <a:lnTo>
                      <a:pt x="419" y="403"/>
                    </a:lnTo>
                    <a:lnTo>
                      <a:pt x="412" y="393"/>
                    </a:lnTo>
                    <a:lnTo>
                      <a:pt x="408" y="389"/>
                    </a:lnTo>
                    <a:lnTo>
                      <a:pt x="404" y="385"/>
                    </a:lnTo>
                    <a:lnTo>
                      <a:pt x="401" y="382"/>
                    </a:lnTo>
                    <a:lnTo>
                      <a:pt x="399" y="382"/>
                    </a:lnTo>
                    <a:lnTo>
                      <a:pt x="389" y="382"/>
                    </a:lnTo>
                    <a:lnTo>
                      <a:pt x="379" y="382"/>
                    </a:lnTo>
                    <a:lnTo>
                      <a:pt x="378" y="389"/>
                    </a:lnTo>
                    <a:lnTo>
                      <a:pt x="376" y="398"/>
                    </a:lnTo>
                    <a:lnTo>
                      <a:pt x="376" y="402"/>
                    </a:lnTo>
                    <a:lnTo>
                      <a:pt x="376" y="406"/>
                    </a:lnTo>
                    <a:lnTo>
                      <a:pt x="377" y="410"/>
                    </a:lnTo>
                    <a:lnTo>
                      <a:pt x="379" y="413"/>
                    </a:lnTo>
                    <a:lnTo>
                      <a:pt x="345" y="413"/>
                    </a:lnTo>
                    <a:lnTo>
                      <a:pt x="340" y="410"/>
                    </a:lnTo>
                    <a:lnTo>
                      <a:pt x="337" y="407"/>
                    </a:lnTo>
                    <a:lnTo>
                      <a:pt x="335" y="404"/>
                    </a:lnTo>
                    <a:lnTo>
                      <a:pt x="334" y="400"/>
                    </a:lnTo>
                    <a:lnTo>
                      <a:pt x="333" y="392"/>
                    </a:lnTo>
                    <a:lnTo>
                      <a:pt x="332" y="382"/>
                    </a:lnTo>
                    <a:lnTo>
                      <a:pt x="312" y="382"/>
                    </a:lnTo>
                    <a:lnTo>
                      <a:pt x="312" y="395"/>
                    </a:lnTo>
                    <a:lnTo>
                      <a:pt x="310" y="405"/>
                    </a:lnTo>
                    <a:lnTo>
                      <a:pt x="307" y="413"/>
                    </a:lnTo>
                    <a:lnTo>
                      <a:pt x="305" y="420"/>
                    </a:lnTo>
                    <a:lnTo>
                      <a:pt x="303" y="426"/>
                    </a:lnTo>
                    <a:lnTo>
                      <a:pt x="301" y="431"/>
                    </a:lnTo>
                    <a:lnTo>
                      <a:pt x="300" y="437"/>
                    </a:lnTo>
                    <a:lnTo>
                      <a:pt x="299" y="443"/>
                    </a:lnTo>
                    <a:lnTo>
                      <a:pt x="299" y="450"/>
                    </a:lnTo>
                    <a:lnTo>
                      <a:pt x="301" y="456"/>
                    </a:lnTo>
                    <a:lnTo>
                      <a:pt x="302" y="460"/>
                    </a:lnTo>
                    <a:lnTo>
                      <a:pt x="304" y="463"/>
                    </a:lnTo>
                    <a:lnTo>
                      <a:pt x="307" y="466"/>
                    </a:lnTo>
                    <a:lnTo>
                      <a:pt x="312" y="468"/>
                    </a:lnTo>
                    <a:lnTo>
                      <a:pt x="298" y="468"/>
                    </a:lnTo>
                    <a:lnTo>
                      <a:pt x="284" y="468"/>
                    </a:lnTo>
                    <a:lnTo>
                      <a:pt x="272" y="468"/>
                    </a:lnTo>
                    <a:lnTo>
                      <a:pt x="266" y="468"/>
                    </a:lnTo>
                    <a:lnTo>
                      <a:pt x="264" y="468"/>
                    </a:lnTo>
                    <a:lnTo>
                      <a:pt x="260" y="467"/>
                    </a:lnTo>
                    <a:lnTo>
                      <a:pt x="258" y="465"/>
                    </a:lnTo>
                    <a:lnTo>
                      <a:pt x="256" y="462"/>
                    </a:lnTo>
                    <a:lnTo>
                      <a:pt x="251" y="456"/>
                    </a:lnTo>
                    <a:lnTo>
                      <a:pt x="247" y="449"/>
                    </a:lnTo>
                    <a:lnTo>
                      <a:pt x="244" y="440"/>
                    </a:lnTo>
                    <a:lnTo>
                      <a:pt x="242" y="432"/>
                    </a:lnTo>
                    <a:lnTo>
                      <a:pt x="239" y="424"/>
                    </a:lnTo>
                    <a:lnTo>
                      <a:pt x="239" y="419"/>
                    </a:lnTo>
                    <a:lnTo>
                      <a:pt x="229" y="418"/>
                    </a:lnTo>
                    <a:lnTo>
                      <a:pt x="222" y="417"/>
                    </a:lnTo>
                    <a:lnTo>
                      <a:pt x="215" y="414"/>
                    </a:lnTo>
                    <a:lnTo>
                      <a:pt x="209" y="411"/>
                    </a:lnTo>
                    <a:lnTo>
                      <a:pt x="204" y="406"/>
                    </a:lnTo>
                    <a:lnTo>
                      <a:pt x="202" y="401"/>
                    </a:lnTo>
                    <a:lnTo>
                      <a:pt x="200" y="395"/>
                    </a:lnTo>
                    <a:lnTo>
                      <a:pt x="199" y="389"/>
                    </a:lnTo>
                    <a:lnTo>
                      <a:pt x="190" y="394"/>
                    </a:lnTo>
                    <a:lnTo>
                      <a:pt x="179" y="399"/>
                    </a:lnTo>
                    <a:lnTo>
                      <a:pt x="166" y="405"/>
                    </a:lnTo>
                    <a:lnTo>
                      <a:pt x="150" y="411"/>
                    </a:lnTo>
                    <a:lnTo>
                      <a:pt x="136" y="417"/>
                    </a:lnTo>
                    <a:lnTo>
                      <a:pt x="121" y="421"/>
                    </a:lnTo>
                    <a:lnTo>
                      <a:pt x="107" y="424"/>
                    </a:lnTo>
                    <a:lnTo>
                      <a:pt x="93" y="425"/>
                    </a:lnTo>
                    <a:lnTo>
                      <a:pt x="90" y="435"/>
                    </a:lnTo>
                    <a:lnTo>
                      <a:pt x="86" y="443"/>
                    </a:lnTo>
                    <a:lnTo>
                      <a:pt x="80" y="451"/>
                    </a:lnTo>
                    <a:lnTo>
                      <a:pt x="72" y="455"/>
                    </a:lnTo>
                    <a:lnTo>
                      <a:pt x="65" y="459"/>
                    </a:lnTo>
                    <a:lnTo>
                      <a:pt x="56" y="461"/>
                    </a:lnTo>
                    <a:lnTo>
                      <a:pt x="45" y="462"/>
                    </a:lnTo>
                    <a:lnTo>
                      <a:pt x="33" y="462"/>
                    </a:lnTo>
                    <a:lnTo>
                      <a:pt x="27" y="461"/>
                    </a:lnTo>
                    <a:lnTo>
                      <a:pt x="22" y="457"/>
                    </a:lnTo>
                    <a:lnTo>
                      <a:pt x="16" y="452"/>
                    </a:lnTo>
                    <a:lnTo>
                      <a:pt x="11" y="446"/>
                    </a:lnTo>
                    <a:lnTo>
                      <a:pt x="7" y="438"/>
                    </a:lnTo>
                    <a:lnTo>
                      <a:pt x="3" y="431"/>
                    </a:lnTo>
                    <a:lnTo>
                      <a:pt x="1" y="424"/>
                    </a:lnTo>
                    <a:lnTo>
                      <a:pt x="0" y="419"/>
                    </a:lnTo>
                    <a:lnTo>
                      <a:pt x="0" y="417"/>
                    </a:lnTo>
                    <a:lnTo>
                      <a:pt x="1" y="415"/>
                    </a:lnTo>
                    <a:lnTo>
                      <a:pt x="2" y="414"/>
                    </a:lnTo>
                    <a:lnTo>
                      <a:pt x="3" y="414"/>
                    </a:lnTo>
                    <a:lnTo>
                      <a:pt x="7" y="413"/>
                    </a:lnTo>
                    <a:lnTo>
                      <a:pt x="11" y="414"/>
                    </a:lnTo>
                    <a:lnTo>
                      <a:pt x="16" y="414"/>
                    </a:lnTo>
                    <a:lnTo>
                      <a:pt x="22" y="415"/>
                    </a:lnTo>
                    <a:lnTo>
                      <a:pt x="27" y="414"/>
                    </a:lnTo>
                    <a:lnTo>
                      <a:pt x="33" y="413"/>
                    </a:lnTo>
                    <a:lnTo>
                      <a:pt x="38" y="411"/>
                    </a:lnTo>
                    <a:lnTo>
                      <a:pt x="44" y="409"/>
                    </a:lnTo>
                    <a:lnTo>
                      <a:pt x="48" y="405"/>
                    </a:lnTo>
                    <a:lnTo>
                      <a:pt x="53" y="401"/>
                    </a:lnTo>
                    <a:lnTo>
                      <a:pt x="60" y="391"/>
                    </a:lnTo>
                    <a:lnTo>
                      <a:pt x="66" y="379"/>
                    </a:lnTo>
                    <a:lnTo>
                      <a:pt x="72" y="369"/>
                    </a:lnTo>
                    <a:lnTo>
                      <a:pt x="80" y="360"/>
                    </a:lnTo>
                    <a:lnTo>
                      <a:pt x="83" y="356"/>
                    </a:lnTo>
                    <a:lnTo>
                      <a:pt x="89" y="354"/>
                    </a:lnTo>
                    <a:lnTo>
                      <a:pt x="93" y="352"/>
                    </a:lnTo>
                    <a:lnTo>
                      <a:pt x="100" y="35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2" name="Freeform 486"/>
              <p:cNvSpPr>
                <a:spLocks/>
              </p:cNvSpPr>
              <p:nvPr/>
            </p:nvSpPr>
            <p:spPr bwMode="auto">
              <a:xfrm>
                <a:off x="3353195" y="1579659"/>
                <a:ext cx="70966" cy="39701"/>
              </a:xfrm>
              <a:custGeom>
                <a:avLst/>
                <a:gdLst>
                  <a:gd name="T0" fmla="*/ 2246968 w 246"/>
                  <a:gd name="T1" fmla="*/ 32166317 h 42"/>
                  <a:gd name="T2" fmla="*/ 2995861 w 246"/>
                  <a:gd name="T3" fmla="*/ 32166317 h 42"/>
                  <a:gd name="T4" fmla="*/ 3745043 w 246"/>
                  <a:gd name="T5" fmla="*/ 31273045 h 42"/>
                  <a:gd name="T6" fmla="*/ 4410566 w 246"/>
                  <a:gd name="T7" fmla="*/ 29486500 h 42"/>
                  <a:gd name="T8" fmla="*/ 4909924 w 246"/>
                  <a:gd name="T9" fmla="*/ 27699010 h 42"/>
                  <a:gd name="T10" fmla="*/ 5492653 w 246"/>
                  <a:gd name="T11" fmla="*/ 26805737 h 42"/>
                  <a:gd name="T12" fmla="*/ 5992011 w 246"/>
                  <a:gd name="T13" fmla="*/ 25912465 h 42"/>
                  <a:gd name="T14" fmla="*/ 6657534 w 246"/>
                  <a:gd name="T15" fmla="*/ 25912465 h 42"/>
                  <a:gd name="T16" fmla="*/ 7240263 w 246"/>
                  <a:gd name="T17" fmla="*/ 26805737 h 42"/>
                  <a:gd name="T18" fmla="*/ 7240263 w 246"/>
                  <a:gd name="T19" fmla="*/ 37527843 h 42"/>
                  <a:gd name="T20" fmla="*/ 12815998 w 246"/>
                  <a:gd name="T21" fmla="*/ 37527843 h 42"/>
                  <a:gd name="T22" fmla="*/ 12815998 w 246"/>
                  <a:gd name="T23" fmla="*/ 34847080 h 42"/>
                  <a:gd name="T24" fmla="*/ 12982451 w 246"/>
                  <a:gd name="T25" fmla="*/ 32166317 h 42"/>
                  <a:gd name="T26" fmla="*/ 13231986 w 246"/>
                  <a:gd name="T27" fmla="*/ 29486500 h 42"/>
                  <a:gd name="T28" fmla="*/ 13564891 w 246"/>
                  <a:gd name="T29" fmla="*/ 27699010 h 42"/>
                  <a:gd name="T30" fmla="*/ 14563608 w 246"/>
                  <a:gd name="T31" fmla="*/ 23231702 h 42"/>
                  <a:gd name="T32" fmla="*/ 15811859 w 246"/>
                  <a:gd name="T33" fmla="*/ 20550939 h 42"/>
                  <a:gd name="T34" fmla="*/ 18391733 w 246"/>
                  <a:gd name="T35" fmla="*/ 15189414 h 42"/>
                  <a:gd name="T36" fmla="*/ 20472249 w 246"/>
                  <a:gd name="T37" fmla="*/ 10722106 h 42"/>
                  <a:gd name="T38" fmla="*/ 17642840 w 246"/>
                  <a:gd name="T39" fmla="*/ 11615378 h 42"/>
                  <a:gd name="T40" fmla="*/ 15478954 w 246"/>
                  <a:gd name="T41" fmla="*/ 12509596 h 42"/>
                  <a:gd name="T42" fmla="*/ 14813143 w 246"/>
                  <a:gd name="T43" fmla="*/ 13402869 h 42"/>
                  <a:gd name="T44" fmla="*/ 14230702 w 246"/>
                  <a:gd name="T45" fmla="*/ 13402869 h 42"/>
                  <a:gd name="T46" fmla="*/ 13981167 w 246"/>
                  <a:gd name="T47" fmla="*/ 12509596 h 42"/>
                  <a:gd name="T48" fmla="*/ 13897797 w 246"/>
                  <a:gd name="T49" fmla="*/ 10722106 h 42"/>
                  <a:gd name="T50" fmla="*/ 13231986 w 246"/>
                  <a:gd name="T51" fmla="*/ 14296141 h 42"/>
                  <a:gd name="T52" fmla="*/ 12649545 w 246"/>
                  <a:gd name="T53" fmla="*/ 15189414 h 42"/>
                  <a:gd name="T54" fmla="*/ 12233558 w 246"/>
                  <a:gd name="T55" fmla="*/ 15189414 h 42"/>
                  <a:gd name="T56" fmla="*/ 11734199 w 246"/>
                  <a:gd name="T57" fmla="*/ 13402869 h 42"/>
                  <a:gd name="T58" fmla="*/ 11401294 w 246"/>
                  <a:gd name="T59" fmla="*/ 10722106 h 42"/>
                  <a:gd name="T60" fmla="*/ 11068388 w 246"/>
                  <a:gd name="T61" fmla="*/ 8041343 h 42"/>
                  <a:gd name="T62" fmla="*/ 10735483 w 246"/>
                  <a:gd name="T63" fmla="*/ 4467308 h 42"/>
                  <a:gd name="T64" fmla="*/ 10485659 w 246"/>
                  <a:gd name="T65" fmla="*/ 0 h 42"/>
                  <a:gd name="T66" fmla="*/ 10069672 w 246"/>
                  <a:gd name="T67" fmla="*/ 1787490 h 42"/>
                  <a:gd name="T68" fmla="*/ 9403860 w 246"/>
                  <a:gd name="T69" fmla="*/ 3574035 h 42"/>
                  <a:gd name="T70" fmla="*/ 8571597 w 246"/>
                  <a:gd name="T71" fmla="*/ 4467308 h 42"/>
                  <a:gd name="T72" fmla="*/ 7739621 w 246"/>
                  <a:gd name="T73" fmla="*/ 4467308 h 42"/>
                  <a:gd name="T74" fmla="*/ 6158176 w 246"/>
                  <a:gd name="T75" fmla="*/ 5361526 h 42"/>
                  <a:gd name="T76" fmla="*/ 4993295 w 246"/>
                  <a:gd name="T77" fmla="*/ 5361526 h 42"/>
                  <a:gd name="T78" fmla="*/ 4826842 w 246"/>
                  <a:gd name="T79" fmla="*/ 8041343 h 42"/>
                  <a:gd name="T80" fmla="*/ 4660389 w 246"/>
                  <a:gd name="T81" fmla="*/ 10722106 h 42"/>
                  <a:gd name="T82" fmla="*/ 4493936 w 246"/>
                  <a:gd name="T83" fmla="*/ 13402869 h 42"/>
                  <a:gd name="T84" fmla="*/ 4161031 w 246"/>
                  <a:gd name="T85" fmla="*/ 15189414 h 42"/>
                  <a:gd name="T86" fmla="*/ 3495220 w 246"/>
                  <a:gd name="T87" fmla="*/ 17870176 h 42"/>
                  <a:gd name="T88" fmla="*/ 2746327 w 246"/>
                  <a:gd name="T89" fmla="*/ 19657667 h 42"/>
                  <a:gd name="T90" fmla="*/ 1165169 w 246"/>
                  <a:gd name="T91" fmla="*/ 21444212 h 42"/>
                  <a:gd name="T92" fmla="*/ 0 w 246"/>
                  <a:gd name="T93" fmla="*/ 21444212 h 42"/>
                  <a:gd name="T94" fmla="*/ 83082 w 246"/>
                  <a:gd name="T95" fmla="*/ 24124974 h 42"/>
                  <a:gd name="T96" fmla="*/ 249535 w 246"/>
                  <a:gd name="T97" fmla="*/ 25912465 h 42"/>
                  <a:gd name="T98" fmla="*/ 415988 w 246"/>
                  <a:gd name="T99" fmla="*/ 27699010 h 42"/>
                  <a:gd name="T100" fmla="*/ 748893 w 246"/>
                  <a:gd name="T101" fmla="*/ 29486500 h 42"/>
                  <a:gd name="T102" fmla="*/ 1414704 w 246"/>
                  <a:gd name="T103" fmla="*/ 31273045 h 42"/>
                  <a:gd name="T104" fmla="*/ 2246968 w 246"/>
                  <a:gd name="T105" fmla="*/ 32166317 h 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42">
                    <a:moveTo>
                      <a:pt x="27" y="36"/>
                    </a:moveTo>
                    <a:lnTo>
                      <a:pt x="36" y="36"/>
                    </a:lnTo>
                    <a:lnTo>
                      <a:pt x="45" y="35"/>
                    </a:lnTo>
                    <a:lnTo>
                      <a:pt x="53" y="33"/>
                    </a:lnTo>
                    <a:lnTo>
                      <a:pt x="59" y="31"/>
                    </a:lnTo>
                    <a:lnTo>
                      <a:pt x="66" y="30"/>
                    </a:lnTo>
                    <a:lnTo>
                      <a:pt x="72" y="29"/>
                    </a:lnTo>
                    <a:lnTo>
                      <a:pt x="80" y="29"/>
                    </a:lnTo>
                    <a:lnTo>
                      <a:pt x="87" y="30"/>
                    </a:lnTo>
                    <a:lnTo>
                      <a:pt x="87" y="42"/>
                    </a:lnTo>
                    <a:lnTo>
                      <a:pt x="154" y="42"/>
                    </a:lnTo>
                    <a:lnTo>
                      <a:pt x="154" y="39"/>
                    </a:lnTo>
                    <a:lnTo>
                      <a:pt x="156" y="36"/>
                    </a:lnTo>
                    <a:lnTo>
                      <a:pt x="159" y="33"/>
                    </a:lnTo>
                    <a:lnTo>
                      <a:pt x="163" y="31"/>
                    </a:lnTo>
                    <a:lnTo>
                      <a:pt x="175" y="26"/>
                    </a:lnTo>
                    <a:lnTo>
                      <a:pt x="190" y="23"/>
                    </a:lnTo>
                    <a:lnTo>
                      <a:pt x="221" y="17"/>
                    </a:lnTo>
                    <a:lnTo>
                      <a:pt x="246" y="12"/>
                    </a:lnTo>
                    <a:lnTo>
                      <a:pt x="212" y="13"/>
                    </a:lnTo>
                    <a:lnTo>
                      <a:pt x="186" y="14"/>
                    </a:lnTo>
                    <a:lnTo>
                      <a:pt x="178" y="15"/>
                    </a:lnTo>
                    <a:lnTo>
                      <a:pt x="171" y="15"/>
                    </a:lnTo>
                    <a:lnTo>
                      <a:pt x="168" y="14"/>
                    </a:lnTo>
                    <a:lnTo>
                      <a:pt x="167" y="12"/>
                    </a:lnTo>
                    <a:lnTo>
                      <a:pt x="159" y="16"/>
                    </a:lnTo>
                    <a:lnTo>
                      <a:pt x="152" y="17"/>
                    </a:lnTo>
                    <a:lnTo>
                      <a:pt x="147" y="17"/>
                    </a:lnTo>
                    <a:lnTo>
                      <a:pt x="141" y="15"/>
                    </a:lnTo>
                    <a:lnTo>
                      <a:pt x="137" y="12"/>
                    </a:lnTo>
                    <a:lnTo>
                      <a:pt x="133" y="9"/>
                    </a:lnTo>
                    <a:lnTo>
                      <a:pt x="129" y="5"/>
                    </a:lnTo>
                    <a:lnTo>
                      <a:pt x="126" y="0"/>
                    </a:lnTo>
                    <a:lnTo>
                      <a:pt x="121" y="2"/>
                    </a:lnTo>
                    <a:lnTo>
                      <a:pt x="113" y="4"/>
                    </a:lnTo>
                    <a:lnTo>
                      <a:pt x="103" y="5"/>
                    </a:lnTo>
                    <a:lnTo>
                      <a:pt x="93" y="5"/>
                    </a:lnTo>
                    <a:lnTo>
                      <a:pt x="74" y="6"/>
                    </a:lnTo>
                    <a:lnTo>
                      <a:pt x="60" y="6"/>
                    </a:lnTo>
                    <a:lnTo>
                      <a:pt x="58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3" y="22"/>
                    </a:lnTo>
                    <a:lnTo>
                      <a:pt x="14" y="24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9" y="33"/>
                    </a:lnTo>
                    <a:lnTo>
                      <a:pt x="17" y="35"/>
                    </a:lnTo>
                    <a:lnTo>
                      <a:pt x="27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3" name="Freeform 487"/>
              <p:cNvSpPr>
                <a:spLocks/>
              </p:cNvSpPr>
              <p:nvPr/>
            </p:nvSpPr>
            <p:spPr bwMode="auto">
              <a:xfrm>
                <a:off x="3447120" y="1568167"/>
                <a:ext cx="41745" cy="37612"/>
              </a:xfrm>
              <a:custGeom>
                <a:avLst/>
                <a:gdLst>
                  <a:gd name="T0" fmla="*/ 8084802 w 149"/>
                  <a:gd name="T1" fmla="*/ 0 h 61"/>
                  <a:gd name="T2" fmla="*/ 9262347 w 149"/>
                  <a:gd name="T3" fmla="*/ 380436 h 61"/>
                  <a:gd name="T4" fmla="*/ 10518059 w 149"/>
                  <a:gd name="T5" fmla="*/ 1140692 h 61"/>
                  <a:gd name="T6" fmla="*/ 11381536 w 149"/>
                  <a:gd name="T7" fmla="*/ 1900947 h 61"/>
                  <a:gd name="T8" fmla="*/ 11695604 w 149"/>
                  <a:gd name="T9" fmla="*/ 2281384 h 61"/>
                  <a:gd name="T10" fmla="*/ 11695604 w 149"/>
                  <a:gd name="T11" fmla="*/ 3041639 h 61"/>
                  <a:gd name="T12" fmla="*/ 11538710 w 149"/>
                  <a:gd name="T13" fmla="*/ 3801895 h 61"/>
                  <a:gd name="T14" fmla="*/ 11381536 w 149"/>
                  <a:gd name="T15" fmla="*/ 4562151 h 61"/>
                  <a:gd name="T16" fmla="*/ 11067748 w 149"/>
                  <a:gd name="T17" fmla="*/ 4942587 h 61"/>
                  <a:gd name="T18" fmla="*/ 10753680 w 149"/>
                  <a:gd name="T19" fmla="*/ 5322406 h 61"/>
                  <a:gd name="T20" fmla="*/ 10361165 w 149"/>
                  <a:gd name="T21" fmla="*/ 5322406 h 61"/>
                  <a:gd name="T22" fmla="*/ 9968650 w 149"/>
                  <a:gd name="T23" fmla="*/ 5322406 h 61"/>
                  <a:gd name="T24" fmla="*/ 9654862 w 149"/>
                  <a:gd name="T25" fmla="*/ 4562151 h 61"/>
                  <a:gd name="T26" fmla="*/ 9654862 w 149"/>
                  <a:gd name="T27" fmla="*/ 8744482 h 61"/>
                  <a:gd name="T28" fmla="*/ 9654862 w 149"/>
                  <a:gd name="T29" fmla="*/ 12545760 h 61"/>
                  <a:gd name="T30" fmla="*/ 9654862 w 149"/>
                  <a:gd name="T31" fmla="*/ 15587399 h 61"/>
                  <a:gd name="T32" fmla="*/ 9654862 w 149"/>
                  <a:gd name="T33" fmla="*/ 18629039 h 61"/>
                  <a:gd name="T34" fmla="*/ 9105173 w 149"/>
                  <a:gd name="T35" fmla="*/ 19009475 h 61"/>
                  <a:gd name="T36" fmla="*/ 8555764 w 149"/>
                  <a:gd name="T37" fmla="*/ 19389294 h 61"/>
                  <a:gd name="T38" fmla="*/ 8163249 w 149"/>
                  <a:gd name="T39" fmla="*/ 20149550 h 61"/>
                  <a:gd name="T40" fmla="*/ 7849461 w 149"/>
                  <a:gd name="T41" fmla="*/ 20909806 h 61"/>
                  <a:gd name="T42" fmla="*/ 7378499 w 149"/>
                  <a:gd name="T43" fmla="*/ 21670678 h 61"/>
                  <a:gd name="T44" fmla="*/ 6985984 w 149"/>
                  <a:gd name="T45" fmla="*/ 22430934 h 61"/>
                  <a:gd name="T46" fmla="*/ 6515022 w 149"/>
                  <a:gd name="T47" fmla="*/ 23191189 h 61"/>
                  <a:gd name="T48" fmla="*/ 5965613 w 149"/>
                  <a:gd name="T49" fmla="*/ 23191189 h 61"/>
                  <a:gd name="T50" fmla="*/ 5259029 w 149"/>
                  <a:gd name="T51" fmla="*/ 22810753 h 61"/>
                  <a:gd name="T52" fmla="*/ 4160211 w 149"/>
                  <a:gd name="T53" fmla="*/ 21670678 h 61"/>
                  <a:gd name="T54" fmla="*/ 3061393 w 149"/>
                  <a:gd name="T55" fmla="*/ 20529986 h 61"/>
                  <a:gd name="T56" fmla="*/ 1962295 w 149"/>
                  <a:gd name="T57" fmla="*/ 18629039 h 61"/>
                  <a:gd name="T58" fmla="*/ 941924 w 149"/>
                  <a:gd name="T59" fmla="*/ 17108527 h 61"/>
                  <a:gd name="T60" fmla="*/ 235621 w 149"/>
                  <a:gd name="T61" fmla="*/ 15587399 h 61"/>
                  <a:gd name="T62" fmla="*/ 78447 w 149"/>
                  <a:gd name="T63" fmla="*/ 14827144 h 61"/>
                  <a:gd name="T64" fmla="*/ 0 w 149"/>
                  <a:gd name="T65" fmla="*/ 14446708 h 61"/>
                  <a:gd name="T66" fmla="*/ 0 w 149"/>
                  <a:gd name="T67" fmla="*/ 14066888 h 61"/>
                  <a:gd name="T68" fmla="*/ 235621 w 149"/>
                  <a:gd name="T69" fmla="*/ 14066888 h 61"/>
                  <a:gd name="T70" fmla="*/ 1491333 w 149"/>
                  <a:gd name="T71" fmla="*/ 13686452 h 61"/>
                  <a:gd name="T72" fmla="*/ 2747325 w 149"/>
                  <a:gd name="T73" fmla="*/ 13306632 h 61"/>
                  <a:gd name="T74" fmla="*/ 3767696 w 149"/>
                  <a:gd name="T75" fmla="*/ 12165941 h 61"/>
                  <a:gd name="T76" fmla="*/ 4709620 w 149"/>
                  <a:gd name="T77" fmla="*/ 10264993 h 61"/>
                  <a:gd name="T78" fmla="*/ 5651545 w 149"/>
                  <a:gd name="T79" fmla="*/ 8364046 h 61"/>
                  <a:gd name="T80" fmla="*/ 6436575 w 149"/>
                  <a:gd name="T81" fmla="*/ 6082662 h 61"/>
                  <a:gd name="T82" fmla="*/ 7300052 w 149"/>
                  <a:gd name="T83" fmla="*/ 3041639 h 61"/>
                  <a:gd name="T84" fmla="*/ 8084802 w 149"/>
                  <a:gd name="T85" fmla="*/ 0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9" h="61">
                    <a:moveTo>
                      <a:pt x="103" y="0"/>
                    </a:moveTo>
                    <a:lnTo>
                      <a:pt x="118" y="1"/>
                    </a:lnTo>
                    <a:lnTo>
                      <a:pt x="134" y="3"/>
                    </a:lnTo>
                    <a:lnTo>
                      <a:pt x="145" y="5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0"/>
                    </a:lnTo>
                    <a:lnTo>
                      <a:pt x="145" y="12"/>
                    </a:lnTo>
                    <a:lnTo>
                      <a:pt x="141" y="13"/>
                    </a:lnTo>
                    <a:lnTo>
                      <a:pt x="137" y="14"/>
                    </a:lnTo>
                    <a:lnTo>
                      <a:pt x="132" y="14"/>
                    </a:lnTo>
                    <a:lnTo>
                      <a:pt x="127" y="14"/>
                    </a:lnTo>
                    <a:lnTo>
                      <a:pt x="123" y="12"/>
                    </a:lnTo>
                    <a:lnTo>
                      <a:pt x="123" y="23"/>
                    </a:lnTo>
                    <a:lnTo>
                      <a:pt x="123" y="33"/>
                    </a:lnTo>
                    <a:lnTo>
                      <a:pt x="123" y="41"/>
                    </a:lnTo>
                    <a:lnTo>
                      <a:pt x="123" y="49"/>
                    </a:lnTo>
                    <a:lnTo>
                      <a:pt x="116" y="50"/>
                    </a:lnTo>
                    <a:lnTo>
                      <a:pt x="109" y="51"/>
                    </a:lnTo>
                    <a:lnTo>
                      <a:pt x="104" y="53"/>
                    </a:lnTo>
                    <a:lnTo>
                      <a:pt x="100" y="55"/>
                    </a:lnTo>
                    <a:lnTo>
                      <a:pt x="94" y="57"/>
                    </a:lnTo>
                    <a:lnTo>
                      <a:pt x="89" y="59"/>
                    </a:lnTo>
                    <a:lnTo>
                      <a:pt x="83" y="61"/>
                    </a:lnTo>
                    <a:lnTo>
                      <a:pt x="76" y="61"/>
                    </a:lnTo>
                    <a:lnTo>
                      <a:pt x="67" y="60"/>
                    </a:lnTo>
                    <a:lnTo>
                      <a:pt x="53" y="57"/>
                    </a:lnTo>
                    <a:lnTo>
                      <a:pt x="39" y="54"/>
                    </a:lnTo>
                    <a:lnTo>
                      <a:pt x="25" y="49"/>
                    </a:lnTo>
                    <a:lnTo>
                      <a:pt x="12" y="45"/>
                    </a:lnTo>
                    <a:lnTo>
                      <a:pt x="3" y="41"/>
                    </a:lnTo>
                    <a:lnTo>
                      <a:pt x="1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19" y="36"/>
                    </a:lnTo>
                    <a:lnTo>
                      <a:pt x="35" y="35"/>
                    </a:lnTo>
                    <a:lnTo>
                      <a:pt x="48" y="32"/>
                    </a:lnTo>
                    <a:lnTo>
                      <a:pt x="60" y="27"/>
                    </a:lnTo>
                    <a:lnTo>
                      <a:pt x="72" y="22"/>
                    </a:lnTo>
                    <a:lnTo>
                      <a:pt x="82" y="16"/>
                    </a:lnTo>
                    <a:lnTo>
                      <a:pt x="93" y="8"/>
                    </a:lnTo>
                    <a:lnTo>
                      <a:pt x="10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4" name="Freeform 488"/>
              <p:cNvSpPr>
                <a:spLocks/>
              </p:cNvSpPr>
              <p:nvPr/>
            </p:nvSpPr>
            <p:spPr bwMode="auto">
              <a:xfrm>
                <a:off x="3471123" y="1573390"/>
                <a:ext cx="85577" cy="37612"/>
              </a:xfrm>
              <a:custGeom>
                <a:avLst/>
                <a:gdLst>
                  <a:gd name="T0" fmla="*/ 10894897 w 299"/>
                  <a:gd name="T1" fmla="*/ 18600151 h 74"/>
                  <a:gd name="T2" fmla="*/ 12615023 w 299"/>
                  <a:gd name="T3" fmla="*/ 16792233 h 74"/>
                  <a:gd name="T4" fmla="*/ 14581290 w 299"/>
                  <a:gd name="T5" fmla="*/ 13950494 h 74"/>
                  <a:gd name="T6" fmla="*/ 16301417 w 299"/>
                  <a:gd name="T7" fmla="*/ 10850045 h 74"/>
                  <a:gd name="T8" fmla="*/ 16956839 w 299"/>
                  <a:gd name="T9" fmla="*/ 10333643 h 74"/>
                  <a:gd name="T10" fmla="*/ 17284264 w 299"/>
                  <a:gd name="T11" fmla="*/ 11883359 h 74"/>
                  <a:gd name="T12" fmla="*/ 18021543 w 299"/>
                  <a:gd name="T13" fmla="*/ 13175382 h 74"/>
                  <a:gd name="T14" fmla="*/ 19905668 w 299"/>
                  <a:gd name="T15" fmla="*/ 14208695 h 74"/>
                  <a:gd name="T16" fmla="*/ 22035648 w 299"/>
                  <a:gd name="T17" fmla="*/ 14208695 h 74"/>
                  <a:gd name="T18" fmla="*/ 23428063 w 299"/>
                  <a:gd name="T19" fmla="*/ 14208695 h 74"/>
                  <a:gd name="T20" fmla="*/ 24001629 w 299"/>
                  <a:gd name="T21" fmla="*/ 11883359 h 74"/>
                  <a:gd name="T22" fmla="*/ 24411197 w 299"/>
                  <a:gd name="T23" fmla="*/ 8008306 h 74"/>
                  <a:gd name="T24" fmla="*/ 22854783 w 299"/>
                  <a:gd name="T25" fmla="*/ 6458590 h 74"/>
                  <a:gd name="T26" fmla="*/ 19987524 w 299"/>
                  <a:gd name="T27" fmla="*/ 6458590 h 74"/>
                  <a:gd name="T28" fmla="*/ 18431111 w 299"/>
                  <a:gd name="T29" fmla="*/ 6458590 h 74"/>
                  <a:gd name="T30" fmla="*/ 17530119 w 299"/>
                  <a:gd name="T31" fmla="*/ 6974993 h 74"/>
                  <a:gd name="T32" fmla="*/ 16710984 w 299"/>
                  <a:gd name="T33" fmla="*/ 8525217 h 74"/>
                  <a:gd name="T34" fmla="*/ 14089580 w 299"/>
                  <a:gd name="T35" fmla="*/ 9558531 h 74"/>
                  <a:gd name="T36" fmla="*/ 14417292 w 299"/>
                  <a:gd name="T37" fmla="*/ 7233702 h 74"/>
                  <a:gd name="T38" fmla="*/ 14745003 w 299"/>
                  <a:gd name="T39" fmla="*/ 5425277 h 74"/>
                  <a:gd name="T40" fmla="*/ 15891849 w 299"/>
                  <a:gd name="T41" fmla="*/ 3358650 h 74"/>
                  <a:gd name="T42" fmla="*/ 17202408 w 299"/>
                  <a:gd name="T43" fmla="*/ 2324828 h 74"/>
                  <a:gd name="T44" fmla="*/ 18431111 w 299"/>
                  <a:gd name="T45" fmla="*/ 0 h 74"/>
                  <a:gd name="T46" fmla="*/ 15154570 w 299"/>
                  <a:gd name="T47" fmla="*/ 775112 h 74"/>
                  <a:gd name="T48" fmla="*/ 12860878 w 299"/>
                  <a:gd name="T49" fmla="*/ 2841739 h 74"/>
                  <a:gd name="T50" fmla="*/ 10976753 w 299"/>
                  <a:gd name="T51" fmla="*/ 6458590 h 74"/>
                  <a:gd name="T52" fmla="*/ 9338483 w 299"/>
                  <a:gd name="T53" fmla="*/ 10333643 h 74"/>
                  <a:gd name="T54" fmla="*/ 8191637 w 299"/>
                  <a:gd name="T55" fmla="*/ 13691785 h 74"/>
                  <a:gd name="T56" fmla="*/ 7126646 w 299"/>
                  <a:gd name="T57" fmla="*/ 15242009 h 74"/>
                  <a:gd name="T58" fmla="*/ 5242521 w 299"/>
                  <a:gd name="T59" fmla="*/ 16275322 h 74"/>
                  <a:gd name="T60" fmla="*/ 2621404 w 299"/>
                  <a:gd name="T61" fmla="*/ 16533524 h 74"/>
                  <a:gd name="T62" fmla="*/ 983134 w 299"/>
                  <a:gd name="T63" fmla="*/ 17308636 h 74"/>
                  <a:gd name="T64" fmla="*/ 163713 w 299"/>
                  <a:gd name="T65" fmla="*/ 18083748 h 74"/>
                  <a:gd name="T66" fmla="*/ 3194684 w 299"/>
                  <a:gd name="T67" fmla="*/ 19117061 h 74"/>
                  <a:gd name="T68" fmla="*/ 8355349 w 299"/>
                  <a:gd name="T69" fmla="*/ 19117061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99" h="74">
                    <a:moveTo>
                      <a:pt x="126" y="74"/>
                    </a:moveTo>
                    <a:lnTo>
                      <a:pt x="133" y="72"/>
                    </a:lnTo>
                    <a:lnTo>
                      <a:pt x="142" y="69"/>
                    </a:lnTo>
                    <a:lnTo>
                      <a:pt x="154" y="65"/>
                    </a:lnTo>
                    <a:lnTo>
                      <a:pt x="166" y="60"/>
                    </a:lnTo>
                    <a:lnTo>
                      <a:pt x="178" y="54"/>
                    </a:lnTo>
                    <a:lnTo>
                      <a:pt x="189" y="48"/>
                    </a:lnTo>
                    <a:lnTo>
                      <a:pt x="199" y="42"/>
                    </a:lnTo>
                    <a:lnTo>
                      <a:pt x="205" y="37"/>
                    </a:lnTo>
                    <a:lnTo>
                      <a:pt x="207" y="40"/>
                    </a:lnTo>
                    <a:lnTo>
                      <a:pt x="209" y="43"/>
                    </a:lnTo>
                    <a:lnTo>
                      <a:pt x="211" y="46"/>
                    </a:lnTo>
                    <a:lnTo>
                      <a:pt x="214" y="48"/>
                    </a:lnTo>
                    <a:lnTo>
                      <a:pt x="220" y="51"/>
                    </a:lnTo>
                    <a:lnTo>
                      <a:pt x="227" y="53"/>
                    </a:lnTo>
                    <a:lnTo>
                      <a:pt x="243" y="55"/>
                    </a:lnTo>
                    <a:lnTo>
                      <a:pt x="259" y="55"/>
                    </a:lnTo>
                    <a:lnTo>
                      <a:pt x="269" y="55"/>
                    </a:lnTo>
                    <a:lnTo>
                      <a:pt x="278" y="55"/>
                    </a:lnTo>
                    <a:lnTo>
                      <a:pt x="286" y="55"/>
                    </a:lnTo>
                    <a:lnTo>
                      <a:pt x="292" y="55"/>
                    </a:lnTo>
                    <a:lnTo>
                      <a:pt x="293" y="46"/>
                    </a:lnTo>
                    <a:lnTo>
                      <a:pt x="295" y="38"/>
                    </a:lnTo>
                    <a:lnTo>
                      <a:pt x="298" y="31"/>
                    </a:lnTo>
                    <a:lnTo>
                      <a:pt x="299" y="25"/>
                    </a:lnTo>
                    <a:lnTo>
                      <a:pt x="279" y="25"/>
                    </a:lnTo>
                    <a:lnTo>
                      <a:pt x="260" y="25"/>
                    </a:lnTo>
                    <a:lnTo>
                      <a:pt x="244" y="25"/>
                    </a:lnTo>
                    <a:lnTo>
                      <a:pt x="232" y="25"/>
                    </a:lnTo>
                    <a:lnTo>
                      <a:pt x="225" y="25"/>
                    </a:lnTo>
                    <a:lnTo>
                      <a:pt x="220" y="26"/>
                    </a:lnTo>
                    <a:lnTo>
                      <a:pt x="214" y="27"/>
                    </a:lnTo>
                    <a:lnTo>
                      <a:pt x="211" y="29"/>
                    </a:lnTo>
                    <a:lnTo>
                      <a:pt x="204" y="33"/>
                    </a:lnTo>
                    <a:lnTo>
                      <a:pt x="199" y="37"/>
                    </a:lnTo>
                    <a:lnTo>
                      <a:pt x="172" y="37"/>
                    </a:lnTo>
                    <a:lnTo>
                      <a:pt x="174" y="32"/>
                    </a:lnTo>
                    <a:lnTo>
                      <a:pt x="176" y="28"/>
                    </a:lnTo>
                    <a:lnTo>
                      <a:pt x="178" y="24"/>
                    </a:lnTo>
                    <a:lnTo>
                      <a:pt x="180" y="21"/>
                    </a:lnTo>
                    <a:lnTo>
                      <a:pt x="187" y="16"/>
                    </a:lnTo>
                    <a:lnTo>
                      <a:pt x="194" y="13"/>
                    </a:lnTo>
                    <a:lnTo>
                      <a:pt x="202" y="11"/>
                    </a:lnTo>
                    <a:lnTo>
                      <a:pt x="210" y="9"/>
                    </a:lnTo>
                    <a:lnTo>
                      <a:pt x="217" y="5"/>
                    </a:lnTo>
                    <a:lnTo>
                      <a:pt x="225" y="0"/>
                    </a:lnTo>
                    <a:lnTo>
                      <a:pt x="199" y="0"/>
                    </a:lnTo>
                    <a:lnTo>
                      <a:pt x="185" y="3"/>
                    </a:lnTo>
                    <a:lnTo>
                      <a:pt x="170" y="7"/>
                    </a:lnTo>
                    <a:lnTo>
                      <a:pt x="157" y="11"/>
                    </a:lnTo>
                    <a:lnTo>
                      <a:pt x="145" y="18"/>
                    </a:lnTo>
                    <a:lnTo>
                      <a:pt x="134" y="25"/>
                    </a:lnTo>
                    <a:lnTo>
                      <a:pt x="123" y="32"/>
                    </a:lnTo>
                    <a:lnTo>
                      <a:pt x="114" y="40"/>
                    </a:lnTo>
                    <a:lnTo>
                      <a:pt x="105" y="49"/>
                    </a:lnTo>
                    <a:lnTo>
                      <a:pt x="100" y="53"/>
                    </a:lnTo>
                    <a:lnTo>
                      <a:pt x="95" y="56"/>
                    </a:lnTo>
                    <a:lnTo>
                      <a:pt x="87" y="59"/>
                    </a:lnTo>
                    <a:lnTo>
                      <a:pt x="80" y="61"/>
                    </a:lnTo>
                    <a:lnTo>
                      <a:pt x="64" y="63"/>
                    </a:lnTo>
                    <a:lnTo>
                      <a:pt x="47" y="64"/>
                    </a:lnTo>
                    <a:lnTo>
                      <a:pt x="32" y="64"/>
                    </a:lnTo>
                    <a:lnTo>
                      <a:pt x="18" y="65"/>
                    </a:lnTo>
                    <a:lnTo>
                      <a:pt x="12" y="67"/>
                    </a:lnTo>
                    <a:lnTo>
                      <a:pt x="7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39" y="74"/>
                    </a:lnTo>
                    <a:lnTo>
                      <a:pt x="73" y="74"/>
                    </a:lnTo>
                    <a:lnTo>
                      <a:pt x="102" y="74"/>
                    </a:lnTo>
                    <a:lnTo>
                      <a:pt x="126" y="7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5" name="Freeform 489"/>
              <p:cNvSpPr>
                <a:spLocks/>
              </p:cNvSpPr>
              <p:nvPr/>
            </p:nvSpPr>
            <p:spPr bwMode="auto">
              <a:xfrm>
                <a:off x="3821779" y="1695629"/>
                <a:ext cx="27134" cy="37612"/>
              </a:xfrm>
              <a:custGeom>
                <a:avLst/>
                <a:gdLst>
                  <a:gd name="T0" fmla="*/ 6847265 w 100"/>
                  <a:gd name="T1" fmla="*/ 0 h 42"/>
                  <a:gd name="T2" fmla="*/ 7141669 w 100"/>
                  <a:gd name="T3" fmla="*/ 5614039 h 42"/>
                  <a:gd name="T4" fmla="*/ 7362540 w 100"/>
                  <a:gd name="T5" fmla="*/ 14434948 h 42"/>
                  <a:gd name="T6" fmla="*/ 6773460 w 100"/>
                  <a:gd name="T7" fmla="*/ 19247493 h 42"/>
                  <a:gd name="T8" fmla="*/ 6331719 w 100"/>
                  <a:gd name="T9" fmla="*/ 23256753 h 42"/>
                  <a:gd name="T10" fmla="*/ 5816444 w 100"/>
                  <a:gd name="T11" fmla="*/ 27266909 h 42"/>
                  <a:gd name="T12" fmla="*/ 5300898 w 100"/>
                  <a:gd name="T13" fmla="*/ 29672286 h 42"/>
                  <a:gd name="T14" fmla="*/ 4785624 w 100"/>
                  <a:gd name="T15" fmla="*/ 31276169 h 42"/>
                  <a:gd name="T16" fmla="*/ 4196544 w 100"/>
                  <a:gd name="T17" fmla="*/ 32880052 h 42"/>
                  <a:gd name="T18" fmla="*/ 3607737 w 100"/>
                  <a:gd name="T19" fmla="*/ 33682442 h 42"/>
                  <a:gd name="T20" fmla="*/ 2945124 w 100"/>
                  <a:gd name="T21" fmla="*/ 33682442 h 42"/>
                  <a:gd name="T22" fmla="*/ 1987837 w 100"/>
                  <a:gd name="T23" fmla="*/ 32880052 h 42"/>
                  <a:gd name="T24" fmla="*/ 883483 w 100"/>
                  <a:gd name="T25" fmla="*/ 31276169 h 42"/>
                  <a:gd name="T26" fmla="*/ 73533 w 100"/>
                  <a:gd name="T27" fmla="*/ 29672286 h 42"/>
                  <a:gd name="T28" fmla="*/ 0 w 100"/>
                  <a:gd name="T29" fmla="*/ 28870792 h 42"/>
                  <a:gd name="T30" fmla="*/ 441742 w 100"/>
                  <a:gd name="T31" fmla="*/ 28870792 h 42"/>
                  <a:gd name="T32" fmla="*/ 883483 w 100"/>
                  <a:gd name="T33" fmla="*/ 28068403 h 42"/>
                  <a:gd name="T34" fmla="*/ 1325225 w 100"/>
                  <a:gd name="T35" fmla="*/ 26464520 h 42"/>
                  <a:gd name="T36" fmla="*/ 1693433 w 100"/>
                  <a:gd name="T37" fmla="*/ 24059143 h 42"/>
                  <a:gd name="T38" fmla="*/ 2429578 w 100"/>
                  <a:gd name="T39" fmla="*/ 20048987 h 42"/>
                  <a:gd name="T40" fmla="*/ 3239528 w 100"/>
                  <a:gd name="T41" fmla="*/ 14434948 h 42"/>
                  <a:gd name="T42" fmla="*/ 4049478 w 100"/>
                  <a:gd name="T43" fmla="*/ 8821805 h 42"/>
                  <a:gd name="T44" fmla="*/ 4859157 w 100"/>
                  <a:gd name="T45" fmla="*/ 4010156 h 42"/>
                  <a:gd name="T46" fmla="*/ 5300898 w 100"/>
                  <a:gd name="T47" fmla="*/ 2406272 h 42"/>
                  <a:gd name="T48" fmla="*/ 5816444 w 100"/>
                  <a:gd name="T49" fmla="*/ 802389 h 42"/>
                  <a:gd name="T50" fmla="*/ 6331719 w 100"/>
                  <a:gd name="T51" fmla="*/ 0 h 42"/>
                  <a:gd name="T52" fmla="*/ 6847265 w 100"/>
                  <a:gd name="T53" fmla="*/ 0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0" h="42">
                    <a:moveTo>
                      <a:pt x="93" y="0"/>
                    </a:moveTo>
                    <a:lnTo>
                      <a:pt x="97" y="7"/>
                    </a:lnTo>
                    <a:lnTo>
                      <a:pt x="100" y="18"/>
                    </a:lnTo>
                    <a:lnTo>
                      <a:pt x="92" y="24"/>
                    </a:lnTo>
                    <a:lnTo>
                      <a:pt x="86" y="29"/>
                    </a:lnTo>
                    <a:lnTo>
                      <a:pt x="79" y="34"/>
                    </a:lnTo>
                    <a:lnTo>
                      <a:pt x="72" y="37"/>
                    </a:lnTo>
                    <a:lnTo>
                      <a:pt x="65" y="39"/>
                    </a:lnTo>
                    <a:lnTo>
                      <a:pt x="57" y="41"/>
                    </a:lnTo>
                    <a:lnTo>
                      <a:pt x="49" y="42"/>
                    </a:lnTo>
                    <a:lnTo>
                      <a:pt x="40" y="42"/>
                    </a:lnTo>
                    <a:lnTo>
                      <a:pt x="27" y="41"/>
                    </a:lnTo>
                    <a:lnTo>
                      <a:pt x="12" y="39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2" y="35"/>
                    </a:lnTo>
                    <a:lnTo>
                      <a:pt x="18" y="33"/>
                    </a:lnTo>
                    <a:lnTo>
                      <a:pt x="23" y="30"/>
                    </a:lnTo>
                    <a:lnTo>
                      <a:pt x="33" y="25"/>
                    </a:lnTo>
                    <a:lnTo>
                      <a:pt x="44" y="18"/>
                    </a:lnTo>
                    <a:lnTo>
                      <a:pt x="55" y="11"/>
                    </a:lnTo>
                    <a:lnTo>
                      <a:pt x="66" y="5"/>
                    </a:lnTo>
                    <a:lnTo>
                      <a:pt x="72" y="3"/>
                    </a:lnTo>
                    <a:lnTo>
                      <a:pt x="79" y="1"/>
                    </a:lnTo>
                    <a:lnTo>
                      <a:pt x="86" y="0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6" name="Freeform 490"/>
              <p:cNvSpPr>
                <a:spLocks/>
              </p:cNvSpPr>
              <p:nvPr/>
            </p:nvSpPr>
            <p:spPr bwMode="auto">
              <a:xfrm>
                <a:off x="3762293" y="1602644"/>
                <a:ext cx="10436" cy="38657"/>
              </a:xfrm>
              <a:custGeom>
                <a:avLst/>
                <a:gdLst>
                  <a:gd name="T0" fmla="*/ 2722752 w 40"/>
                  <a:gd name="T1" fmla="*/ 298872730 h 5"/>
                  <a:gd name="T2" fmla="*/ 0 w 40"/>
                  <a:gd name="T3" fmla="*/ 298872730 h 5"/>
                  <a:gd name="T4" fmla="*/ 340474 w 40"/>
                  <a:gd name="T5" fmla="*/ 179322092 h 5"/>
                  <a:gd name="T6" fmla="*/ 612593 w 40"/>
                  <a:gd name="T7" fmla="*/ 59771453 h 5"/>
                  <a:gd name="T8" fmla="*/ 1021163 w 40"/>
                  <a:gd name="T9" fmla="*/ 0 h 5"/>
                  <a:gd name="T10" fmla="*/ 1361376 w 40"/>
                  <a:gd name="T11" fmla="*/ 0 h 5"/>
                  <a:gd name="T12" fmla="*/ 1701851 w 40"/>
                  <a:gd name="T13" fmla="*/ 0 h 5"/>
                  <a:gd name="T14" fmla="*/ 2042064 w 40"/>
                  <a:gd name="T15" fmla="*/ 59771453 h 5"/>
                  <a:gd name="T16" fmla="*/ 2382539 w 40"/>
                  <a:gd name="T17" fmla="*/ 179322092 h 5"/>
                  <a:gd name="T18" fmla="*/ 2722752 w 40"/>
                  <a:gd name="T19" fmla="*/ 29887273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5">
                    <a:moveTo>
                      <a:pt x="40" y="5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3"/>
                    </a:lnTo>
                    <a:lnTo>
                      <a:pt x="40" y="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7" name="Freeform 491"/>
              <p:cNvSpPr>
                <a:spLocks/>
              </p:cNvSpPr>
              <p:nvPr/>
            </p:nvSpPr>
            <p:spPr bwMode="auto">
              <a:xfrm>
                <a:off x="3776903" y="1575480"/>
                <a:ext cx="9392" cy="39701"/>
              </a:xfrm>
              <a:custGeom>
                <a:avLst/>
                <a:gdLst>
                  <a:gd name="T0" fmla="*/ 0 w 33"/>
                  <a:gd name="T1" fmla="*/ 31162724 h 31"/>
                  <a:gd name="T2" fmla="*/ 1619978 w 33"/>
                  <a:gd name="T3" fmla="*/ 0 h 31"/>
                  <a:gd name="T4" fmla="*/ 1619978 w 33"/>
                  <a:gd name="T5" fmla="*/ 6560910 h 31"/>
                  <a:gd name="T6" fmla="*/ 1781919 w 33"/>
                  <a:gd name="T7" fmla="*/ 16401636 h 31"/>
                  <a:gd name="T8" fmla="*/ 2024972 w 33"/>
                  <a:gd name="T9" fmla="*/ 22961265 h 31"/>
                  <a:gd name="T10" fmla="*/ 2186913 w 33"/>
                  <a:gd name="T11" fmla="*/ 29522176 h 31"/>
                  <a:gd name="T12" fmla="*/ 2511079 w 33"/>
                  <a:gd name="T13" fmla="*/ 42643997 h 31"/>
                  <a:gd name="T14" fmla="*/ 2673020 w 33"/>
                  <a:gd name="T15" fmla="*/ 50844174 h 31"/>
                  <a:gd name="T16" fmla="*/ 0 w 33"/>
                  <a:gd name="T17" fmla="*/ 50844174 h 31"/>
                  <a:gd name="T18" fmla="*/ 0 w 33"/>
                  <a:gd name="T19" fmla="*/ 41003449 h 31"/>
                  <a:gd name="T20" fmla="*/ 0 w 33"/>
                  <a:gd name="T21" fmla="*/ 31162724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0" y="19"/>
                    </a:moveTo>
                    <a:lnTo>
                      <a:pt x="20" y="0"/>
                    </a:lnTo>
                    <a:lnTo>
                      <a:pt x="20" y="4"/>
                    </a:lnTo>
                    <a:lnTo>
                      <a:pt x="22" y="10"/>
                    </a:lnTo>
                    <a:lnTo>
                      <a:pt x="25" y="14"/>
                    </a:lnTo>
                    <a:lnTo>
                      <a:pt x="27" y="18"/>
                    </a:lnTo>
                    <a:lnTo>
                      <a:pt x="31" y="26"/>
                    </a:lnTo>
                    <a:lnTo>
                      <a:pt x="33" y="31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8" name="Freeform 492"/>
              <p:cNvSpPr>
                <a:spLocks/>
              </p:cNvSpPr>
              <p:nvPr/>
            </p:nvSpPr>
            <p:spPr bwMode="auto">
              <a:xfrm>
                <a:off x="3871872" y="1651749"/>
                <a:ext cx="11480" cy="37612"/>
              </a:xfrm>
              <a:custGeom>
                <a:avLst/>
                <a:gdLst>
                  <a:gd name="T0" fmla="*/ 3214400 w 41"/>
                  <a:gd name="T1" fmla="*/ 0 h 43"/>
                  <a:gd name="T2" fmla="*/ 3214400 w 41"/>
                  <a:gd name="T3" fmla="*/ 32899129 h 43"/>
                  <a:gd name="T4" fmla="*/ 2430400 w 41"/>
                  <a:gd name="T5" fmla="*/ 32133768 h 43"/>
                  <a:gd name="T6" fmla="*/ 1881600 w 41"/>
                  <a:gd name="T7" fmla="*/ 30603922 h 43"/>
                  <a:gd name="T8" fmla="*/ 1411200 w 41"/>
                  <a:gd name="T9" fmla="*/ 28308716 h 43"/>
                  <a:gd name="T10" fmla="*/ 1019200 w 41"/>
                  <a:gd name="T11" fmla="*/ 25248148 h 43"/>
                  <a:gd name="T12" fmla="*/ 392000 w 41"/>
                  <a:gd name="T13" fmla="*/ 19127014 h 43"/>
                  <a:gd name="T14" fmla="*/ 0 w 41"/>
                  <a:gd name="T15" fmla="*/ 14536601 h 43"/>
                  <a:gd name="T16" fmla="*/ 940800 w 41"/>
                  <a:gd name="T17" fmla="*/ 9946187 h 43"/>
                  <a:gd name="T18" fmla="*/ 1960000 w 41"/>
                  <a:gd name="T19" fmla="*/ 5355774 h 43"/>
                  <a:gd name="T20" fmla="*/ 2822400 w 41"/>
                  <a:gd name="T21" fmla="*/ 1529846 h 43"/>
                  <a:gd name="T22" fmla="*/ 3214400 w 41"/>
                  <a:gd name="T23" fmla="*/ 0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43">
                    <a:moveTo>
                      <a:pt x="41" y="0"/>
                    </a:moveTo>
                    <a:lnTo>
                      <a:pt x="41" y="43"/>
                    </a:lnTo>
                    <a:lnTo>
                      <a:pt x="31" y="42"/>
                    </a:lnTo>
                    <a:lnTo>
                      <a:pt x="24" y="40"/>
                    </a:lnTo>
                    <a:lnTo>
                      <a:pt x="18" y="37"/>
                    </a:lnTo>
                    <a:lnTo>
                      <a:pt x="13" y="33"/>
                    </a:lnTo>
                    <a:lnTo>
                      <a:pt x="5" y="25"/>
                    </a:lnTo>
                    <a:lnTo>
                      <a:pt x="0" y="19"/>
                    </a:lnTo>
                    <a:lnTo>
                      <a:pt x="12" y="13"/>
                    </a:lnTo>
                    <a:lnTo>
                      <a:pt x="25" y="7"/>
                    </a:lnTo>
                    <a:lnTo>
                      <a:pt x="36" y="2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9" name="Freeform 493"/>
              <p:cNvSpPr>
                <a:spLocks/>
              </p:cNvSpPr>
              <p:nvPr/>
            </p:nvSpPr>
            <p:spPr bwMode="auto">
              <a:xfrm>
                <a:off x="3907355" y="1575480"/>
                <a:ext cx="61574" cy="39701"/>
              </a:xfrm>
              <a:custGeom>
                <a:avLst/>
                <a:gdLst>
                  <a:gd name="T0" fmla="*/ 5097633 w 213"/>
                  <a:gd name="T1" fmla="*/ 0 h 62"/>
                  <a:gd name="T2" fmla="*/ 6936181 w 213"/>
                  <a:gd name="T3" fmla="*/ 0 h 62"/>
                  <a:gd name="T4" fmla="*/ 8774440 w 213"/>
                  <a:gd name="T5" fmla="*/ 409817 h 62"/>
                  <a:gd name="T6" fmla="*/ 10612987 w 213"/>
                  <a:gd name="T7" fmla="*/ 1230091 h 62"/>
                  <a:gd name="T8" fmla="*/ 12200903 w 213"/>
                  <a:gd name="T9" fmla="*/ 2869998 h 62"/>
                  <a:gd name="T10" fmla="*/ 13872073 w 213"/>
                  <a:gd name="T11" fmla="*/ 4510546 h 62"/>
                  <a:gd name="T12" fmla="*/ 15376444 w 213"/>
                  <a:gd name="T13" fmla="*/ 6560270 h 62"/>
                  <a:gd name="T14" fmla="*/ 15961253 w 213"/>
                  <a:gd name="T15" fmla="*/ 7790361 h 62"/>
                  <a:gd name="T16" fmla="*/ 16629894 w 213"/>
                  <a:gd name="T17" fmla="*/ 9430909 h 62"/>
                  <a:gd name="T18" fmla="*/ 17298536 w 213"/>
                  <a:gd name="T19" fmla="*/ 11070816 h 62"/>
                  <a:gd name="T20" fmla="*/ 17799800 w 213"/>
                  <a:gd name="T21" fmla="*/ 12711364 h 62"/>
                  <a:gd name="T22" fmla="*/ 17632712 w 213"/>
                  <a:gd name="T23" fmla="*/ 14351271 h 62"/>
                  <a:gd name="T24" fmla="*/ 17298536 w 213"/>
                  <a:gd name="T25" fmla="*/ 15581362 h 62"/>
                  <a:gd name="T26" fmla="*/ 16796982 w 213"/>
                  <a:gd name="T27" fmla="*/ 16811452 h 62"/>
                  <a:gd name="T28" fmla="*/ 16295718 w 213"/>
                  <a:gd name="T29" fmla="*/ 18041543 h 62"/>
                  <a:gd name="T30" fmla="*/ 14791347 w 213"/>
                  <a:gd name="T31" fmla="*/ 20091908 h 62"/>
                  <a:gd name="T32" fmla="*/ 13036343 w 213"/>
                  <a:gd name="T33" fmla="*/ 21731815 h 62"/>
                  <a:gd name="T34" fmla="*/ 11281629 w 213"/>
                  <a:gd name="T35" fmla="*/ 23371723 h 62"/>
                  <a:gd name="T36" fmla="*/ 9526625 w 213"/>
                  <a:gd name="T37" fmla="*/ 24191996 h 62"/>
                  <a:gd name="T38" fmla="*/ 7938999 w 213"/>
                  <a:gd name="T39" fmla="*/ 25422087 h 62"/>
                  <a:gd name="T40" fmla="*/ 6685260 w 213"/>
                  <a:gd name="T41" fmla="*/ 25422087 h 62"/>
                  <a:gd name="T42" fmla="*/ 5181177 w 213"/>
                  <a:gd name="T43" fmla="*/ 25422087 h 62"/>
                  <a:gd name="T44" fmla="*/ 3593262 w 213"/>
                  <a:gd name="T45" fmla="*/ 24191996 h 62"/>
                  <a:gd name="T46" fmla="*/ 2757821 w 213"/>
                  <a:gd name="T47" fmla="*/ 24191996 h 62"/>
                  <a:gd name="T48" fmla="*/ 1922092 w 213"/>
                  <a:gd name="T49" fmla="*/ 24191996 h 62"/>
                  <a:gd name="T50" fmla="*/ 1002818 w 213"/>
                  <a:gd name="T51" fmla="*/ 24601813 h 62"/>
                  <a:gd name="T52" fmla="*/ 0 w 213"/>
                  <a:gd name="T53" fmla="*/ 25422087 h 62"/>
                  <a:gd name="T54" fmla="*/ 501264 w 213"/>
                  <a:gd name="T55" fmla="*/ 20501724 h 62"/>
                  <a:gd name="T56" fmla="*/ 919274 w 213"/>
                  <a:gd name="T57" fmla="*/ 15991179 h 62"/>
                  <a:gd name="T58" fmla="*/ 1420538 w 213"/>
                  <a:gd name="T59" fmla="*/ 11891090 h 62"/>
                  <a:gd name="T60" fmla="*/ 1922092 w 213"/>
                  <a:gd name="T61" fmla="*/ 8200818 h 62"/>
                  <a:gd name="T62" fmla="*/ 2256268 w 213"/>
                  <a:gd name="T63" fmla="*/ 6560270 h 62"/>
                  <a:gd name="T64" fmla="*/ 2506900 w 213"/>
                  <a:gd name="T65" fmla="*/ 4920363 h 62"/>
                  <a:gd name="T66" fmla="*/ 2841365 w 213"/>
                  <a:gd name="T67" fmla="*/ 3690272 h 62"/>
                  <a:gd name="T68" fmla="*/ 3259086 w 213"/>
                  <a:gd name="T69" fmla="*/ 2460181 h 62"/>
                  <a:gd name="T70" fmla="*/ 3593262 w 213"/>
                  <a:gd name="T71" fmla="*/ 1230091 h 62"/>
                  <a:gd name="T72" fmla="*/ 4094816 w 213"/>
                  <a:gd name="T73" fmla="*/ 409817 h 62"/>
                  <a:gd name="T74" fmla="*/ 4512536 w 213"/>
                  <a:gd name="T75" fmla="*/ 0 h 62"/>
                  <a:gd name="T76" fmla="*/ 5097633 w 213"/>
                  <a:gd name="T77" fmla="*/ 0 h 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3" h="62">
                    <a:moveTo>
                      <a:pt x="61" y="0"/>
                    </a:moveTo>
                    <a:lnTo>
                      <a:pt x="83" y="0"/>
                    </a:lnTo>
                    <a:lnTo>
                      <a:pt x="105" y="1"/>
                    </a:lnTo>
                    <a:lnTo>
                      <a:pt x="127" y="3"/>
                    </a:lnTo>
                    <a:lnTo>
                      <a:pt x="146" y="7"/>
                    </a:lnTo>
                    <a:lnTo>
                      <a:pt x="166" y="11"/>
                    </a:lnTo>
                    <a:lnTo>
                      <a:pt x="184" y="16"/>
                    </a:lnTo>
                    <a:lnTo>
                      <a:pt x="191" y="19"/>
                    </a:lnTo>
                    <a:lnTo>
                      <a:pt x="199" y="23"/>
                    </a:lnTo>
                    <a:lnTo>
                      <a:pt x="207" y="27"/>
                    </a:lnTo>
                    <a:lnTo>
                      <a:pt x="213" y="31"/>
                    </a:lnTo>
                    <a:lnTo>
                      <a:pt x="211" y="35"/>
                    </a:lnTo>
                    <a:lnTo>
                      <a:pt x="207" y="38"/>
                    </a:lnTo>
                    <a:lnTo>
                      <a:pt x="201" y="41"/>
                    </a:lnTo>
                    <a:lnTo>
                      <a:pt x="195" y="44"/>
                    </a:lnTo>
                    <a:lnTo>
                      <a:pt x="177" y="49"/>
                    </a:lnTo>
                    <a:lnTo>
                      <a:pt x="156" y="53"/>
                    </a:lnTo>
                    <a:lnTo>
                      <a:pt x="135" y="57"/>
                    </a:lnTo>
                    <a:lnTo>
                      <a:pt x="114" y="59"/>
                    </a:lnTo>
                    <a:lnTo>
                      <a:pt x="95" y="62"/>
                    </a:lnTo>
                    <a:lnTo>
                      <a:pt x="80" y="62"/>
                    </a:lnTo>
                    <a:lnTo>
                      <a:pt x="62" y="62"/>
                    </a:lnTo>
                    <a:lnTo>
                      <a:pt x="43" y="59"/>
                    </a:lnTo>
                    <a:lnTo>
                      <a:pt x="33" y="59"/>
                    </a:lnTo>
                    <a:lnTo>
                      <a:pt x="23" y="59"/>
                    </a:lnTo>
                    <a:lnTo>
                      <a:pt x="12" y="60"/>
                    </a:lnTo>
                    <a:lnTo>
                      <a:pt x="0" y="62"/>
                    </a:lnTo>
                    <a:lnTo>
                      <a:pt x="6" y="50"/>
                    </a:lnTo>
                    <a:lnTo>
                      <a:pt x="11" y="39"/>
                    </a:lnTo>
                    <a:lnTo>
                      <a:pt x="17" y="29"/>
                    </a:lnTo>
                    <a:lnTo>
                      <a:pt x="23" y="20"/>
                    </a:lnTo>
                    <a:lnTo>
                      <a:pt x="27" y="16"/>
                    </a:lnTo>
                    <a:lnTo>
                      <a:pt x="30" y="12"/>
                    </a:lnTo>
                    <a:lnTo>
                      <a:pt x="34" y="9"/>
                    </a:lnTo>
                    <a:lnTo>
                      <a:pt x="39" y="6"/>
                    </a:lnTo>
                    <a:lnTo>
                      <a:pt x="43" y="3"/>
                    </a:lnTo>
                    <a:lnTo>
                      <a:pt x="49" y="1"/>
                    </a:lnTo>
                    <a:lnTo>
                      <a:pt x="54" y="0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0" name="Freeform 494"/>
              <p:cNvSpPr>
                <a:spLocks/>
              </p:cNvSpPr>
              <p:nvPr/>
            </p:nvSpPr>
            <p:spPr bwMode="auto">
              <a:xfrm>
                <a:off x="3947013" y="1592196"/>
                <a:ext cx="67835" cy="39701"/>
              </a:xfrm>
              <a:custGeom>
                <a:avLst/>
                <a:gdLst>
                  <a:gd name="T0" fmla="*/ 3302912 w 239"/>
                  <a:gd name="T1" fmla="*/ 0 h 56"/>
                  <a:gd name="T2" fmla="*/ 2416799 w 239"/>
                  <a:gd name="T3" fmla="*/ 1507929 h 56"/>
                  <a:gd name="T4" fmla="*/ 1852832 w 239"/>
                  <a:gd name="T5" fmla="*/ 2513215 h 56"/>
                  <a:gd name="T6" fmla="*/ 1530687 w 239"/>
                  <a:gd name="T7" fmla="*/ 3518501 h 56"/>
                  <a:gd name="T8" fmla="*/ 1208258 w 239"/>
                  <a:gd name="T9" fmla="*/ 4523787 h 56"/>
                  <a:gd name="T10" fmla="*/ 1047327 w 239"/>
                  <a:gd name="T11" fmla="*/ 6533650 h 56"/>
                  <a:gd name="T12" fmla="*/ 805505 w 239"/>
                  <a:gd name="T13" fmla="*/ 7538936 h 56"/>
                  <a:gd name="T14" fmla="*/ 563967 w 239"/>
                  <a:gd name="T15" fmla="*/ 8544222 h 56"/>
                  <a:gd name="T16" fmla="*/ 0 w 239"/>
                  <a:gd name="T17" fmla="*/ 9549508 h 56"/>
                  <a:gd name="T18" fmla="*/ 161215 w 239"/>
                  <a:gd name="T19" fmla="*/ 12062723 h 56"/>
                  <a:gd name="T20" fmla="*/ 402753 w 239"/>
                  <a:gd name="T21" fmla="*/ 13570653 h 56"/>
                  <a:gd name="T22" fmla="*/ 563967 w 239"/>
                  <a:gd name="T23" fmla="*/ 15077873 h 56"/>
                  <a:gd name="T24" fmla="*/ 805505 w 239"/>
                  <a:gd name="T25" fmla="*/ 16585802 h 56"/>
                  <a:gd name="T26" fmla="*/ 1369472 w 239"/>
                  <a:gd name="T27" fmla="*/ 18093731 h 56"/>
                  <a:gd name="T28" fmla="*/ 1933439 w 239"/>
                  <a:gd name="T29" fmla="*/ 19099017 h 56"/>
                  <a:gd name="T30" fmla="*/ 3302912 w 239"/>
                  <a:gd name="T31" fmla="*/ 19099017 h 56"/>
                  <a:gd name="T32" fmla="*/ 4350239 w 239"/>
                  <a:gd name="T33" fmla="*/ 19099017 h 56"/>
                  <a:gd name="T34" fmla="*/ 12325534 w 239"/>
                  <a:gd name="T35" fmla="*/ 19099017 h 56"/>
                  <a:gd name="T36" fmla="*/ 12486465 w 239"/>
                  <a:gd name="T37" fmla="*/ 20606946 h 56"/>
                  <a:gd name="T38" fmla="*/ 12567072 w 239"/>
                  <a:gd name="T39" fmla="*/ 22114875 h 56"/>
                  <a:gd name="T40" fmla="*/ 12808894 w 239"/>
                  <a:gd name="T41" fmla="*/ 23120161 h 56"/>
                  <a:gd name="T42" fmla="*/ 13050432 w 239"/>
                  <a:gd name="T43" fmla="*/ 24124738 h 56"/>
                  <a:gd name="T44" fmla="*/ 13453185 w 239"/>
                  <a:gd name="T45" fmla="*/ 25632667 h 56"/>
                  <a:gd name="T46" fmla="*/ 14017152 w 239"/>
                  <a:gd name="T47" fmla="*/ 27140596 h 56"/>
                  <a:gd name="T48" fmla="*/ 15145086 w 239"/>
                  <a:gd name="T49" fmla="*/ 28145882 h 56"/>
                  <a:gd name="T50" fmla="*/ 16111806 w 239"/>
                  <a:gd name="T51" fmla="*/ 28145882 h 56"/>
                  <a:gd name="T52" fmla="*/ 16433951 w 239"/>
                  <a:gd name="T53" fmla="*/ 27643239 h 56"/>
                  <a:gd name="T54" fmla="*/ 16917311 w 239"/>
                  <a:gd name="T55" fmla="*/ 27140596 h 56"/>
                  <a:gd name="T56" fmla="*/ 17239456 w 239"/>
                  <a:gd name="T57" fmla="*/ 26135310 h 56"/>
                  <a:gd name="T58" fmla="*/ 17722816 w 239"/>
                  <a:gd name="T59" fmla="*/ 24627381 h 56"/>
                  <a:gd name="T60" fmla="*/ 18528605 w 239"/>
                  <a:gd name="T61" fmla="*/ 21612232 h 56"/>
                  <a:gd name="T62" fmla="*/ 19253503 w 239"/>
                  <a:gd name="T63" fmla="*/ 19099017 h 56"/>
                  <a:gd name="T64" fmla="*/ 18689536 w 239"/>
                  <a:gd name="T65" fmla="*/ 18596374 h 56"/>
                  <a:gd name="T66" fmla="*/ 18125569 w 239"/>
                  <a:gd name="T67" fmla="*/ 18093731 h 56"/>
                  <a:gd name="T68" fmla="*/ 17642209 w 239"/>
                  <a:gd name="T69" fmla="*/ 17088445 h 56"/>
                  <a:gd name="T70" fmla="*/ 17158849 w 239"/>
                  <a:gd name="T71" fmla="*/ 16083159 h 56"/>
                  <a:gd name="T72" fmla="*/ 16192413 w 239"/>
                  <a:gd name="T73" fmla="*/ 13068010 h 56"/>
                  <a:gd name="T74" fmla="*/ 15306017 w 239"/>
                  <a:gd name="T75" fmla="*/ 9549508 h 56"/>
                  <a:gd name="T76" fmla="*/ 14339297 w 239"/>
                  <a:gd name="T77" fmla="*/ 6533650 h 56"/>
                  <a:gd name="T78" fmla="*/ 13453185 w 239"/>
                  <a:gd name="T79" fmla="*/ 3015858 h 56"/>
                  <a:gd name="T80" fmla="*/ 12889501 w 239"/>
                  <a:gd name="T81" fmla="*/ 2010572 h 56"/>
                  <a:gd name="T82" fmla="*/ 12406142 w 239"/>
                  <a:gd name="T83" fmla="*/ 1005286 h 56"/>
                  <a:gd name="T84" fmla="*/ 11842174 w 239"/>
                  <a:gd name="T85" fmla="*/ 502643 h 56"/>
                  <a:gd name="T86" fmla="*/ 11278207 w 239"/>
                  <a:gd name="T87" fmla="*/ 0 h 56"/>
                  <a:gd name="T88" fmla="*/ 10794848 w 239"/>
                  <a:gd name="T89" fmla="*/ 502643 h 56"/>
                  <a:gd name="T90" fmla="*/ 10230880 w 239"/>
                  <a:gd name="T91" fmla="*/ 2010572 h 56"/>
                  <a:gd name="T92" fmla="*/ 9989342 w 239"/>
                  <a:gd name="T93" fmla="*/ 3015858 h 56"/>
                  <a:gd name="T94" fmla="*/ 9828128 w 239"/>
                  <a:gd name="T95" fmla="*/ 4021144 h 56"/>
                  <a:gd name="T96" fmla="*/ 9747521 w 239"/>
                  <a:gd name="T97" fmla="*/ 5025721 h 56"/>
                  <a:gd name="T98" fmla="*/ 9666913 w 239"/>
                  <a:gd name="T99" fmla="*/ 6533650 h 56"/>
                  <a:gd name="T100" fmla="*/ 8055903 w 239"/>
                  <a:gd name="T101" fmla="*/ 4021144 h 56"/>
                  <a:gd name="T102" fmla="*/ 6444609 w 239"/>
                  <a:gd name="T103" fmla="*/ 2010572 h 56"/>
                  <a:gd name="T104" fmla="*/ 4914206 w 239"/>
                  <a:gd name="T105" fmla="*/ 502643 h 56"/>
                  <a:gd name="T106" fmla="*/ 3302912 w 239"/>
                  <a:gd name="T107" fmla="*/ 0 h 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39" h="56">
                    <a:moveTo>
                      <a:pt x="41" y="0"/>
                    </a:moveTo>
                    <a:lnTo>
                      <a:pt x="30" y="3"/>
                    </a:lnTo>
                    <a:lnTo>
                      <a:pt x="23" y="5"/>
                    </a:lnTo>
                    <a:lnTo>
                      <a:pt x="19" y="7"/>
                    </a:lnTo>
                    <a:lnTo>
                      <a:pt x="15" y="9"/>
                    </a:lnTo>
                    <a:lnTo>
                      <a:pt x="13" y="13"/>
                    </a:lnTo>
                    <a:lnTo>
                      <a:pt x="10" y="15"/>
                    </a:lnTo>
                    <a:lnTo>
                      <a:pt x="7" y="17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27"/>
                    </a:lnTo>
                    <a:lnTo>
                      <a:pt x="7" y="30"/>
                    </a:lnTo>
                    <a:lnTo>
                      <a:pt x="10" y="33"/>
                    </a:lnTo>
                    <a:lnTo>
                      <a:pt x="17" y="36"/>
                    </a:lnTo>
                    <a:lnTo>
                      <a:pt x="24" y="38"/>
                    </a:lnTo>
                    <a:lnTo>
                      <a:pt x="41" y="38"/>
                    </a:lnTo>
                    <a:lnTo>
                      <a:pt x="54" y="38"/>
                    </a:lnTo>
                    <a:lnTo>
                      <a:pt x="153" y="38"/>
                    </a:lnTo>
                    <a:lnTo>
                      <a:pt x="155" y="41"/>
                    </a:lnTo>
                    <a:lnTo>
                      <a:pt x="156" y="44"/>
                    </a:lnTo>
                    <a:lnTo>
                      <a:pt x="159" y="46"/>
                    </a:lnTo>
                    <a:lnTo>
                      <a:pt x="162" y="48"/>
                    </a:lnTo>
                    <a:lnTo>
                      <a:pt x="167" y="51"/>
                    </a:lnTo>
                    <a:lnTo>
                      <a:pt x="174" y="54"/>
                    </a:lnTo>
                    <a:lnTo>
                      <a:pt x="188" y="56"/>
                    </a:lnTo>
                    <a:lnTo>
                      <a:pt x="200" y="56"/>
                    </a:lnTo>
                    <a:lnTo>
                      <a:pt x="204" y="55"/>
                    </a:lnTo>
                    <a:lnTo>
                      <a:pt x="210" y="54"/>
                    </a:lnTo>
                    <a:lnTo>
                      <a:pt x="214" y="52"/>
                    </a:lnTo>
                    <a:lnTo>
                      <a:pt x="220" y="49"/>
                    </a:lnTo>
                    <a:lnTo>
                      <a:pt x="230" y="43"/>
                    </a:lnTo>
                    <a:lnTo>
                      <a:pt x="239" y="38"/>
                    </a:lnTo>
                    <a:lnTo>
                      <a:pt x="232" y="37"/>
                    </a:lnTo>
                    <a:lnTo>
                      <a:pt x="225" y="36"/>
                    </a:lnTo>
                    <a:lnTo>
                      <a:pt x="219" y="34"/>
                    </a:lnTo>
                    <a:lnTo>
                      <a:pt x="213" y="32"/>
                    </a:lnTo>
                    <a:lnTo>
                      <a:pt x="201" y="26"/>
                    </a:lnTo>
                    <a:lnTo>
                      <a:pt x="190" y="19"/>
                    </a:lnTo>
                    <a:lnTo>
                      <a:pt x="178" y="13"/>
                    </a:lnTo>
                    <a:lnTo>
                      <a:pt x="167" y="6"/>
                    </a:lnTo>
                    <a:lnTo>
                      <a:pt x="160" y="4"/>
                    </a:lnTo>
                    <a:lnTo>
                      <a:pt x="154" y="2"/>
                    </a:lnTo>
                    <a:lnTo>
                      <a:pt x="147" y="1"/>
                    </a:lnTo>
                    <a:lnTo>
                      <a:pt x="140" y="0"/>
                    </a:lnTo>
                    <a:lnTo>
                      <a:pt x="134" y="1"/>
                    </a:lnTo>
                    <a:lnTo>
                      <a:pt x="127" y="4"/>
                    </a:lnTo>
                    <a:lnTo>
                      <a:pt x="124" y="6"/>
                    </a:lnTo>
                    <a:lnTo>
                      <a:pt x="122" y="8"/>
                    </a:lnTo>
                    <a:lnTo>
                      <a:pt x="121" y="10"/>
                    </a:lnTo>
                    <a:lnTo>
                      <a:pt x="120" y="13"/>
                    </a:lnTo>
                    <a:lnTo>
                      <a:pt x="100" y="8"/>
                    </a:lnTo>
                    <a:lnTo>
                      <a:pt x="80" y="4"/>
                    </a:lnTo>
                    <a:lnTo>
                      <a:pt x="61" y="1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1" name="Freeform 495"/>
              <p:cNvSpPr>
                <a:spLocks/>
              </p:cNvSpPr>
              <p:nvPr/>
            </p:nvSpPr>
            <p:spPr bwMode="auto">
              <a:xfrm>
                <a:off x="4024240" y="1601599"/>
                <a:ext cx="54268" cy="37612"/>
              </a:xfrm>
              <a:custGeom>
                <a:avLst/>
                <a:gdLst>
                  <a:gd name="T0" fmla="*/ 1179096 w 187"/>
                  <a:gd name="T1" fmla="*/ 4199850 h 80"/>
                  <a:gd name="T2" fmla="*/ 3452838 w 187"/>
                  <a:gd name="T3" fmla="*/ 0 h 80"/>
                  <a:gd name="T4" fmla="*/ 3705605 w 187"/>
                  <a:gd name="T5" fmla="*/ 662912 h 80"/>
                  <a:gd name="T6" fmla="*/ 4210849 w 187"/>
                  <a:gd name="T7" fmla="*/ 1326293 h 80"/>
                  <a:gd name="T8" fmla="*/ 4884700 w 187"/>
                  <a:gd name="T9" fmla="*/ 1989205 h 80"/>
                  <a:gd name="T10" fmla="*/ 5642711 w 187"/>
                  <a:gd name="T11" fmla="*/ 2652586 h 80"/>
                  <a:gd name="T12" fmla="*/ 7495368 w 187"/>
                  <a:gd name="T13" fmla="*/ 4199850 h 80"/>
                  <a:gd name="T14" fmla="*/ 9600793 w 187"/>
                  <a:gd name="T15" fmla="*/ 5747114 h 80"/>
                  <a:gd name="T16" fmla="*/ 11706217 w 187"/>
                  <a:gd name="T17" fmla="*/ 7294377 h 80"/>
                  <a:gd name="T18" fmla="*/ 13559165 w 187"/>
                  <a:gd name="T19" fmla="*/ 8399700 h 80"/>
                  <a:gd name="T20" fmla="*/ 14906578 w 187"/>
                  <a:gd name="T21" fmla="*/ 9283582 h 80"/>
                  <a:gd name="T22" fmla="*/ 15748748 w 187"/>
                  <a:gd name="T23" fmla="*/ 9504552 h 80"/>
                  <a:gd name="T24" fmla="*/ 15748748 w 187"/>
                  <a:gd name="T25" fmla="*/ 12378109 h 80"/>
                  <a:gd name="T26" fmla="*/ 15748748 w 187"/>
                  <a:gd name="T27" fmla="*/ 15030696 h 80"/>
                  <a:gd name="T28" fmla="*/ 14317175 w 187"/>
                  <a:gd name="T29" fmla="*/ 15473107 h 80"/>
                  <a:gd name="T30" fmla="*/ 12716995 w 187"/>
                  <a:gd name="T31" fmla="*/ 15694077 h 80"/>
                  <a:gd name="T32" fmla="*/ 11200973 w 187"/>
                  <a:gd name="T33" fmla="*/ 15694077 h 80"/>
                  <a:gd name="T34" fmla="*/ 9769401 w 187"/>
                  <a:gd name="T35" fmla="*/ 15473107 h 80"/>
                  <a:gd name="T36" fmla="*/ 7158443 w 187"/>
                  <a:gd name="T37" fmla="*/ 15251666 h 80"/>
                  <a:gd name="T38" fmla="*/ 5137177 w 187"/>
                  <a:gd name="T39" fmla="*/ 15030696 h 80"/>
                  <a:gd name="T40" fmla="*/ 4631933 w 187"/>
                  <a:gd name="T41" fmla="*/ 15251666 h 80"/>
                  <a:gd name="T42" fmla="*/ 4295007 w 187"/>
                  <a:gd name="T43" fmla="*/ 15473107 h 80"/>
                  <a:gd name="T44" fmla="*/ 3789764 w 187"/>
                  <a:gd name="T45" fmla="*/ 15915048 h 80"/>
                  <a:gd name="T46" fmla="*/ 3452838 w 187"/>
                  <a:gd name="T47" fmla="*/ 16356989 h 80"/>
                  <a:gd name="T48" fmla="*/ 2779276 w 187"/>
                  <a:gd name="T49" fmla="*/ 17241341 h 80"/>
                  <a:gd name="T50" fmla="*/ 2358191 w 187"/>
                  <a:gd name="T51" fmla="*/ 17683282 h 80"/>
                  <a:gd name="T52" fmla="*/ 1852657 w 187"/>
                  <a:gd name="T53" fmla="*/ 17462311 h 80"/>
                  <a:gd name="T54" fmla="*/ 1516022 w 187"/>
                  <a:gd name="T55" fmla="*/ 16798930 h 80"/>
                  <a:gd name="T56" fmla="*/ 1179096 w 187"/>
                  <a:gd name="T57" fmla="*/ 15915048 h 80"/>
                  <a:gd name="T58" fmla="*/ 758011 w 187"/>
                  <a:gd name="T59" fmla="*/ 14809725 h 80"/>
                  <a:gd name="T60" fmla="*/ 505244 w 187"/>
                  <a:gd name="T61" fmla="*/ 13704402 h 80"/>
                  <a:gd name="T62" fmla="*/ 252767 w 187"/>
                  <a:gd name="T63" fmla="*/ 12599550 h 80"/>
                  <a:gd name="T64" fmla="*/ 168318 w 187"/>
                  <a:gd name="T65" fmla="*/ 11715198 h 80"/>
                  <a:gd name="T66" fmla="*/ 0 w 187"/>
                  <a:gd name="T67" fmla="*/ 11052286 h 80"/>
                  <a:gd name="T68" fmla="*/ 168318 w 187"/>
                  <a:gd name="T69" fmla="*/ 9725993 h 80"/>
                  <a:gd name="T70" fmla="*/ 252767 w 187"/>
                  <a:gd name="T71" fmla="*/ 8841641 h 80"/>
                  <a:gd name="T72" fmla="*/ 421085 w 187"/>
                  <a:gd name="T73" fmla="*/ 7957289 h 80"/>
                  <a:gd name="T74" fmla="*/ 589403 w 187"/>
                  <a:gd name="T75" fmla="*/ 6852436 h 80"/>
                  <a:gd name="T76" fmla="*/ 1094937 w 187"/>
                  <a:gd name="T77" fmla="*/ 5305173 h 80"/>
                  <a:gd name="T78" fmla="*/ 1179096 w 187"/>
                  <a:gd name="T79" fmla="*/ 4199850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7" h="80">
                    <a:moveTo>
                      <a:pt x="14" y="19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50" y="6"/>
                    </a:lnTo>
                    <a:lnTo>
                      <a:pt x="58" y="9"/>
                    </a:lnTo>
                    <a:lnTo>
                      <a:pt x="67" y="12"/>
                    </a:lnTo>
                    <a:lnTo>
                      <a:pt x="89" y="19"/>
                    </a:lnTo>
                    <a:lnTo>
                      <a:pt x="114" y="26"/>
                    </a:lnTo>
                    <a:lnTo>
                      <a:pt x="139" y="33"/>
                    </a:lnTo>
                    <a:lnTo>
                      <a:pt x="161" y="38"/>
                    </a:lnTo>
                    <a:lnTo>
                      <a:pt x="177" y="42"/>
                    </a:lnTo>
                    <a:lnTo>
                      <a:pt x="187" y="43"/>
                    </a:lnTo>
                    <a:lnTo>
                      <a:pt x="187" y="56"/>
                    </a:lnTo>
                    <a:lnTo>
                      <a:pt x="187" y="68"/>
                    </a:lnTo>
                    <a:lnTo>
                      <a:pt x="170" y="70"/>
                    </a:lnTo>
                    <a:lnTo>
                      <a:pt x="151" y="71"/>
                    </a:lnTo>
                    <a:lnTo>
                      <a:pt x="133" y="71"/>
                    </a:lnTo>
                    <a:lnTo>
                      <a:pt x="116" y="70"/>
                    </a:lnTo>
                    <a:lnTo>
                      <a:pt x="85" y="69"/>
                    </a:lnTo>
                    <a:lnTo>
                      <a:pt x="61" y="68"/>
                    </a:lnTo>
                    <a:lnTo>
                      <a:pt x="55" y="69"/>
                    </a:lnTo>
                    <a:lnTo>
                      <a:pt x="51" y="70"/>
                    </a:lnTo>
                    <a:lnTo>
                      <a:pt x="45" y="72"/>
                    </a:lnTo>
                    <a:lnTo>
                      <a:pt x="41" y="74"/>
                    </a:lnTo>
                    <a:lnTo>
                      <a:pt x="33" y="78"/>
                    </a:lnTo>
                    <a:lnTo>
                      <a:pt x="28" y="80"/>
                    </a:lnTo>
                    <a:lnTo>
                      <a:pt x="22" y="79"/>
                    </a:lnTo>
                    <a:lnTo>
                      <a:pt x="18" y="76"/>
                    </a:lnTo>
                    <a:lnTo>
                      <a:pt x="14" y="72"/>
                    </a:lnTo>
                    <a:lnTo>
                      <a:pt x="9" y="67"/>
                    </a:lnTo>
                    <a:lnTo>
                      <a:pt x="6" y="62"/>
                    </a:lnTo>
                    <a:lnTo>
                      <a:pt x="3" y="57"/>
                    </a:lnTo>
                    <a:lnTo>
                      <a:pt x="2" y="53"/>
                    </a:lnTo>
                    <a:lnTo>
                      <a:pt x="0" y="50"/>
                    </a:lnTo>
                    <a:lnTo>
                      <a:pt x="2" y="44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7" y="31"/>
                    </a:lnTo>
                    <a:lnTo>
                      <a:pt x="13" y="24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2" name="Freeform 496"/>
              <p:cNvSpPr>
                <a:spLocks/>
              </p:cNvSpPr>
              <p:nvPr/>
            </p:nvSpPr>
            <p:spPr bwMode="auto">
              <a:xfrm>
                <a:off x="4370721" y="1684136"/>
                <a:ext cx="52181" cy="38657"/>
              </a:xfrm>
              <a:custGeom>
                <a:avLst/>
                <a:gdLst>
                  <a:gd name="T0" fmla="*/ 4065271 w 183"/>
                  <a:gd name="T1" fmla="*/ 0 h 73"/>
                  <a:gd name="T2" fmla="*/ 5122292 w 183"/>
                  <a:gd name="T3" fmla="*/ 0 h 73"/>
                  <a:gd name="T4" fmla="*/ 6098048 w 183"/>
                  <a:gd name="T5" fmla="*/ 280660 h 73"/>
                  <a:gd name="T6" fmla="*/ 6992254 w 183"/>
                  <a:gd name="T7" fmla="*/ 1121583 h 73"/>
                  <a:gd name="T8" fmla="*/ 7886745 w 183"/>
                  <a:gd name="T9" fmla="*/ 1963034 h 73"/>
                  <a:gd name="T10" fmla="*/ 8618419 w 183"/>
                  <a:gd name="T11" fmla="*/ 2803956 h 73"/>
                  <a:gd name="T12" fmla="*/ 9431359 w 183"/>
                  <a:gd name="T13" fmla="*/ 4206199 h 73"/>
                  <a:gd name="T14" fmla="*/ 10082054 w 183"/>
                  <a:gd name="T15" fmla="*/ 5327782 h 73"/>
                  <a:gd name="T16" fmla="*/ 10651197 w 183"/>
                  <a:gd name="T17" fmla="*/ 7010685 h 73"/>
                  <a:gd name="T18" fmla="*/ 12927771 w 183"/>
                  <a:gd name="T19" fmla="*/ 13740710 h 73"/>
                  <a:gd name="T20" fmla="*/ 14878999 w 183"/>
                  <a:gd name="T21" fmla="*/ 20470735 h 73"/>
                  <a:gd name="T22" fmla="*/ 11138790 w 183"/>
                  <a:gd name="T23" fmla="*/ 20470735 h 73"/>
                  <a:gd name="T24" fmla="*/ 10407116 w 183"/>
                  <a:gd name="T25" fmla="*/ 20190075 h 73"/>
                  <a:gd name="T26" fmla="*/ 9512910 w 183"/>
                  <a:gd name="T27" fmla="*/ 19629283 h 73"/>
                  <a:gd name="T28" fmla="*/ 8455888 w 183"/>
                  <a:gd name="T29" fmla="*/ 18507701 h 73"/>
                  <a:gd name="T30" fmla="*/ 7317601 w 183"/>
                  <a:gd name="T31" fmla="*/ 17386118 h 73"/>
                  <a:gd name="T32" fmla="*/ 5935232 w 183"/>
                  <a:gd name="T33" fmla="*/ 15703744 h 73"/>
                  <a:gd name="T34" fmla="*/ 4715680 w 183"/>
                  <a:gd name="T35" fmla="*/ 14020841 h 73"/>
                  <a:gd name="T36" fmla="*/ 3414862 w 183"/>
                  <a:gd name="T37" fmla="*/ 12338467 h 73"/>
                  <a:gd name="T38" fmla="*/ 2276574 w 183"/>
                  <a:gd name="T39" fmla="*/ 10375433 h 73"/>
                  <a:gd name="T40" fmla="*/ 1300818 w 183"/>
                  <a:gd name="T41" fmla="*/ 8412399 h 73"/>
                  <a:gd name="T42" fmla="*/ 569144 w 183"/>
                  <a:gd name="T43" fmla="*/ 6449894 h 73"/>
                  <a:gd name="T44" fmla="*/ 325347 w 183"/>
                  <a:gd name="T45" fmla="*/ 5327782 h 73"/>
                  <a:gd name="T46" fmla="*/ 162531 w 183"/>
                  <a:gd name="T47" fmla="*/ 4486860 h 73"/>
                  <a:gd name="T48" fmla="*/ 81265 w 183"/>
                  <a:gd name="T49" fmla="*/ 3926068 h 73"/>
                  <a:gd name="T50" fmla="*/ 0 w 183"/>
                  <a:gd name="T51" fmla="*/ 3084617 h 73"/>
                  <a:gd name="T52" fmla="*/ 81265 w 183"/>
                  <a:gd name="T53" fmla="*/ 2243165 h 73"/>
                  <a:gd name="T54" fmla="*/ 243796 w 183"/>
                  <a:gd name="T55" fmla="*/ 1682374 h 73"/>
                  <a:gd name="T56" fmla="*/ 569144 w 183"/>
                  <a:gd name="T57" fmla="*/ 1121583 h 73"/>
                  <a:gd name="T58" fmla="*/ 1057022 w 183"/>
                  <a:gd name="T59" fmla="*/ 841452 h 73"/>
                  <a:gd name="T60" fmla="*/ 1544900 w 183"/>
                  <a:gd name="T61" fmla="*/ 280660 h 73"/>
                  <a:gd name="T62" fmla="*/ 2276574 w 183"/>
                  <a:gd name="T63" fmla="*/ 0 h 73"/>
                  <a:gd name="T64" fmla="*/ 3089514 w 183"/>
                  <a:gd name="T65" fmla="*/ 0 h 73"/>
                  <a:gd name="T66" fmla="*/ 4065271 w 183"/>
                  <a:gd name="T67" fmla="*/ 0 h 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3" h="73">
                    <a:moveTo>
                      <a:pt x="50" y="0"/>
                    </a:moveTo>
                    <a:lnTo>
                      <a:pt x="63" y="0"/>
                    </a:lnTo>
                    <a:lnTo>
                      <a:pt x="75" y="1"/>
                    </a:lnTo>
                    <a:lnTo>
                      <a:pt x="86" y="4"/>
                    </a:lnTo>
                    <a:lnTo>
                      <a:pt x="97" y="7"/>
                    </a:lnTo>
                    <a:lnTo>
                      <a:pt x="106" y="10"/>
                    </a:lnTo>
                    <a:lnTo>
                      <a:pt x="116" y="15"/>
                    </a:lnTo>
                    <a:lnTo>
                      <a:pt x="124" y="19"/>
                    </a:lnTo>
                    <a:lnTo>
                      <a:pt x="131" y="25"/>
                    </a:lnTo>
                    <a:lnTo>
                      <a:pt x="159" y="49"/>
                    </a:lnTo>
                    <a:lnTo>
                      <a:pt x="183" y="73"/>
                    </a:lnTo>
                    <a:lnTo>
                      <a:pt x="137" y="73"/>
                    </a:lnTo>
                    <a:lnTo>
                      <a:pt x="128" y="72"/>
                    </a:lnTo>
                    <a:lnTo>
                      <a:pt x="117" y="70"/>
                    </a:lnTo>
                    <a:lnTo>
                      <a:pt x="104" y="66"/>
                    </a:lnTo>
                    <a:lnTo>
                      <a:pt x="90" y="62"/>
                    </a:lnTo>
                    <a:lnTo>
                      <a:pt x="73" y="56"/>
                    </a:lnTo>
                    <a:lnTo>
                      <a:pt x="58" y="50"/>
                    </a:lnTo>
                    <a:lnTo>
                      <a:pt x="42" y="44"/>
                    </a:lnTo>
                    <a:lnTo>
                      <a:pt x="28" y="37"/>
                    </a:lnTo>
                    <a:lnTo>
                      <a:pt x="16" y="30"/>
                    </a:lnTo>
                    <a:lnTo>
                      <a:pt x="7" y="23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7" y="4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3" name="Freeform 497"/>
              <p:cNvSpPr>
                <a:spLocks/>
              </p:cNvSpPr>
              <p:nvPr/>
            </p:nvSpPr>
            <p:spPr bwMode="auto">
              <a:xfrm>
                <a:off x="4414553" y="1695629"/>
                <a:ext cx="21916" cy="37612"/>
              </a:xfrm>
              <a:custGeom>
                <a:avLst/>
                <a:gdLst>
                  <a:gd name="T0" fmla="*/ 0 w 79"/>
                  <a:gd name="T1" fmla="*/ 4811649 h 42"/>
                  <a:gd name="T2" fmla="*/ 1770202 w 79"/>
                  <a:gd name="T3" fmla="*/ 1603883 h 42"/>
                  <a:gd name="T4" fmla="*/ 3155349 w 79"/>
                  <a:gd name="T5" fmla="*/ 802389 h 42"/>
                  <a:gd name="T6" fmla="*/ 4617618 w 79"/>
                  <a:gd name="T7" fmla="*/ 0 h 42"/>
                  <a:gd name="T8" fmla="*/ 6079887 w 79"/>
                  <a:gd name="T9" fmla="*/ 0 h 42"/>
                  <a:gd name="T10" fmla="*/ 6079887 w 79"/>
                  <a:gd name="T11" fmla="*/ 7217922 h 42"/>
                  <a:gd name="T12" fmla="*/ 6079887 w 79"/>
                  <a:gd name="T13" fmla="*/ 14434948 h 42"/>
                  <a:gd name="T14" fmla="*/ 6079887 w 79"/>
                  <a:gd name="T15" fmla="*/ 17643610 h 42"/>
                  <a:gd name="T16" fmla="*/ 5771953 w 79"/>
                  <a:gd name="T17" fmla="*/ 21652870 h 42"/>
                  <a:gd name="T18" fmla="*/ 5541142 w 79"/>
                  <a:gd name="T19" fmla="*/ 24860636 h 42"/>
                  <a:gd name="T20" fmla="*/ 5233208 w 79"/>
                  <a:gd name="T21" fmla="*/ 28068403 h 42"/>
                  <a:gd name="T22" fmla="*/ 4771585 w 79"/>
                  <a:gd name="T23" fmla="*/ 30474675 h 42"/>
                  <a:gd name="T24" fmla="*/ 4386806 w 79"/>
                  <a:gd name="T25" fmla="*/ 32078558 h 42"/>
                  <a:gd name="T26" fmla="*/ 3924906 w 79"/>
                  <a:gd name="T27" fmla="*/ 33682442 h 42"/>
                  <a:gd name="T28" fmla="*/ 3540128 w 79"/>
                  <a:gd name="T29" fmla="*/ 33682442 h 42"/>
                  <a:gd name="T30" fmla="*/ 3078504 w 79"/>
                  <a:gd name="T31" fmla="*/ 33682442 h 42"/>
                  <a:gd name="T32" fmla="*/ 2693726 w 79"/>
                  <a:gd name="T33" fmla="*/ 32880052 h 42"/>
                  <a:gd name="T34" fmla="*/ 2231826 w 79"/>
                  <a:gd name="T35" fmla="*/ 31276169 h 42"/>
                  <a:gd name="T36" fmla="*/ 1923892 w 79"/>
                  <a:gd name="T37" fmla="*/ 29672286 h 42"/>
                  <a:gd name="T38" fmla="*/ 1231457 w 79"/>
                  <a:gd name="T39" fmla="*/ 25663026 h 42"/>
                  <a:gd name="T40" fmla="*/ 846679 w 79"/>
                  <a:gd name="T41" fmla="*/ 20851376 h 42"/>
                  <a:gd name="T42" fmla="*/ 384778 w 79"/>
                  <a:gd name="T43" fmla="*/ 16038831 h 42"/>
                  <a:gd name="T44" fmla="*/ 153967 w 79"/>
                  <a:gd name="T45" fmla="*/ 11227182 h 42"/>
                  <a:gd name="T46" fmla="*/ 0 w 79"/>
                  <a:gd name="T47" fmla="*/ 7217922 h 42"/>
                  <a:gd name="T48" fmla="*/ 0 w 79"/>
                  <a:gd name="T49" fmla="*/ 4811649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42">
                    <a:moveTo>
                      <a:pt x="0" y="6"/>
                    </a:moveTo>
                    <a:lnTo>
                      <a:pt x="23" y="2"/>
                    </a:lnTo>
                    <a:lnTo>
                      <a:pt x="41" y="1"/>
                    </a:lnTo>
                    <a:lnTo>
                      <a:pt x="60" y="0"/>
                    </a:lnTo>
                    <a:lnTo>
                      <a:pt x="79" y="0"/>
                    </a:lnTo>
                    <a:lnTo>
                      <a:pt x="79" y="9"/>
                    </a:lnTo>
                    <a:lnTo>
                      <a:pt x="79" y="18"/>
                    </a:lnTo>
                    <a:lnTo>
                      <a:pt x="79" y="22"/>
                    </a:lnTo>
                    <a:lnTo>
                      <a:pt x="75" y="27"/>
                    </a:lnTo>
                    <a:lnTo>
                      <a:pt x="72" y="31"/>
                    </a:lnTo>
                    <a:lnTo>
                      <a:pt x="68" y="35"/>
                    </a:lnTo>
                    <a:lnTo>
                      <a:pt x="62" y="38"/>
                    </a:lnTo>
                    <a:lnTo>
                      <a:pt x="57" y="40"/>
                    </a:lnTo>
                    <a:lnTo>
                      <a:pt x="51" y="42"/>
                    </a:lnTo>
                    <a:lnTo>
                      <a:pt x="46" y="42"/>
                    </a:lnTo>
                    <a:lnTo>
                      <a:pt x="40" y="42"/>
                    </a:lnTo>
                    <a:lnTo>
                      <a:pt x="35" y="41"/>
                    </a:lnTo>
                    <a:lnTo>
                      <a:pt x="29" y="39"/>
                    </a:lnTo>
                    <a:lnTo>
                      <a:pt x="25" y="37"/>
                    </a:lnTo>
                    <a:lnTo>
                      <a:pt x="16" y="32"/>
                    </a:lnTo>
                    <a:lnTo>
                      <a:pt x="11" y="26"/>
                    </a:lnTo>
                    <a:lnTo>
                      <a:pt x="5" y="20"/>
                    </a:lnTo>
                    <a:lnTo>
                      <a:pt x="2" y="14"/>
                    </a:lnTo>
                    <a:lnTo>
                      <a:pt x="0" y="9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4" name="Freeform 498"/>
              <p:cNvSpPr>
                <a:spLocks/>
              </p:cNvSpPr>
              <p:nvPr/>
            </p:nvSpPr>
            <p:spPr bwMode="auto">
              <a:xfrm>
                <a:off x="4434382" y="1702942"/>
                <a:ext cx="34439" cy="38657"/>
              </a:xfrm>
              <a:custGeom>
                <a:avLst/>
                <a:gdLst>
                  <a:gd name="T0" fmla="*/ 10495971 w 113"/>
                  <a:gd name="T1" fmla="*/ 21553508 h 52"/>
                  <a:gd name="T2" fmla="*/ 10403016 w 113"/>
                  <a:gd name="T3" fmla="*/ 23211298 h 52"/>
                  <a:gd name="T4" fmla="*/ 10124456 w 113"/>
                  <a:gd name="T5" fmla="*/ 24869089 h 52"/>
                  <a:gd name="T6" fmla="*/ 9845897 w 113"/>
                  <a:gd name="T7" fmla="*/ 25974530 h 52"/>
                  <a:gd name="T8" fmla="*/ 9567032 w 113"/>
                  <a:gd name="T9" fmla="*/ 27079972 h 52"/>
                  <a:gd name="T10" fmla="*/ 8731048 w 113"/>
                  <a:gd name="T11" fmla="*/ 28185413 h 52"/>
                  <a:gd name="T12" fmla="*/ 7895065 w 113"/>
                  <a:gd name="T13" fmla="*/ 28737762 h 52"/>
                  <a:gd name="T14" fmla="*/ 6130447 w 113"/>
                  <a:gd name="T15" fmla="*/ 28737762 h 52"/>
                  <a:gd name="T16" fmla="*/ 4922948 w 113"/>
                  <a:gd name="T17" fmla="*/ 28185413 h 52"/>
                  <a:gd name="T18" fmla="*/ 4365524 w 113"/>
                  <a:gd name="T19" fmla="*/ 28185413 h 52"/>
                  <a:gd name="T20" fmla="*/ 3622495 w 113"/>
                  <a:gd name="T21" fmla="*/ 26526879 h 52"/>
                  <a:gd name="T22" fmla="*/ 2786511 w 113"/>
                  <a:gd name="T23" fmla="*/ 24869089 h 52"/>
                  <a:gd name="T24" fmla="*/ 1950527 w 113"/>
                  <a:gd name="T25" fmla="*/ 22658949 h 52"/>
                  <a:gd name="T26" fmla="*/ 1207498 w 113"/>
                  <a:gd name="T27" fmla="*/ 19895717 h 52"/>
                  <a:gd name="T28" fmla="*/ 557424 w 113"/>
                  <a:gd name="T29" fmla="*/ 17132485 h 52"/>
                  <a:gd name="T30" fmla="*/ 371515 w 113"/>
                  <a:gd name="T31" fmla="*/ 15473951 h 52"/>
                  <a:gd name="T32" fmla="*/ 185910 w 113"/>
                  <a:gd name="T33" fmla="*/ 13816160 h 52"/>
                  <a:gd name="T34" fmla="*/ 92955 w 113"/>
                  <a:gd name="T35" fmla="*/ 12158370 h 52"/>
                  <a:gd name="T36" fmla="*/ 0 w 113"/>
                  <a:gd name="T37" fmla="*/ 11052928 h 52"/>
                  <a:gd name="T38" fmla="*/ 92955 w 113"/>
                  <a:gd name="T39" fmla="*/ 8289696 h 52"/>
                  <a:gd name="T40" fmla="*/ 92955 w 113"/>
                  <a:gd name="T41" fmla="*/ 6078813 h 52"/>
                  <a:gd name="T42" fmla="*/ 278560 w 113"/>
                  <a:gd name="T43" fmla="*/ 4421023 h 52"/>
                  <a:gd name="T44" fmla="*/ 464469 w 113"/>
                  <a:gd name="T45" fmla="*/ 2763232 h 52"/>
                  <a:gd name="T46" fmla="*/ 650074 w 113"/>
                  <a:gd name="T47" fmla="*/ 1657791 h 52"/>
                  <a:gd name="T48" fmla="*/ 928939 w 113"/>
                  <a:gd name="T49" fmla="*/ 1105442 h 52"/>
                  <a:gd name="T50" fmla="*/ 1300453 w 113"/>
                  <a:gd name="T51" fmla="*/ 552349 h 52"/>
                  <a:gd name="T52" fmla="*/ 1579013 w 113"/>
                  <a:gd name="T53" fmla="*/ 0 h 52"/>
                  <a:gd name="T54" fmla="*/ 2414997 w 113"/>
                  <a:gd name="T55" fmla="*/ 0 h 52"/>
                  <a:gd name="T56" fmla="*/ 3343935 w 113"/>
                  <a:gd name="T57" fmla="*/ 1105442 h 52"/>
                  <a:gd name="T58" fmla="*/ 4272569 w 113"/>
                  <a:gd name="T59" fmla="*/ 2763232 h 52"/>
                  <a:gd name="T60" fmla="*/ 5294463 w 113"/>
                  <a:gd name="T61" fmla="*/ 4974115 h 52"/>
                  <a:gd name="T62" fmla="*/ 7152036 w 113"/>
                  <a:gd name="T63" fmla="*/ 9947487 h 52"/>
                  <a:gd name="T64" fmla="*/ 8824003 w 113"/>
                  <a:gd name="T65" fmla="*/ 16027044 h 52"/>
                  <a:gd name="T66" fmla="*/ 10031502 w 113"/>
                  <a:gd name="T67" fmla="*/ 19895717 h 52"/>
                  <a:gd name="T68" fmla="*/ 10495971 w 113"/>
                  <a:gd name="T69" fmla="*/ 21553508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3" h="52">
                    <a:moveTo>
                      <a:pt x="113" y="39"/>
                    </a:moveTo>
                    <a:lnTo>
                      <a:pt x="112" y="42"/>
                    </a:lnTo>
                    <a:lnTo>
                      <a:pt x="109" y="45"/>
                    </a:lnTo>
                    <a:lnTo>
                      <a:pt x="106" y="47"/>
                    </a:lnTo>
                    <a:lnTo>
                      <a:pt x="103" y="49"/>
                    </a:lnTo>
                    <a:lnTo>
                      <a:pt x="94" y="51"/>
                    </a:lnTo>
                    <a:lnTo>
                      <a:pt x="85" y="52"/>
                    </a:lnTo>
                    <a:lnTo>
                      <a:pt x="66" y="52"/>
                    </a:lnTo>
                    <a:lnTo>
                      <a:pt x="53" y="51"/>
                    </a:lnTo>
                    <a:lnTo>
                      <a:pt x="47" y="51"/>
                    </a:lnTo>
                    <a:lnTo>
                      <a:pt x="39" y="48"/>
                    </a:lnTo>
                    <a:lnTo>
                      <a:pt x="30" y="45"/>
                    </a:lnTo>
                    <a:lnTo>
                      <a:pt x="21" y="41"/>
                    </a:lnTo>
                    <a:lnTo>
                      <a:pt x="13" y="36"/>
                    </a:lnTo>
                    <a:lnTo>
                      <a:pt x="6" y="31"/>
                    </a:lnTo>
                    <a:lnTo>
                      <a:pt x="4" y="28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6" y="5"/>
                    </a:lnTo>
                    <a:lnTo>
                      <a:pt x="57" y="9"/>
                    </a:lnTo>
                    <a:lnTo>
                      <a:pt x="77" y="18"/>
                    </a:lnTo>
                    <a:lnTo>
                      <a:pt x="95" y="29"/>
                    </a:lnTo>
                    <a:lnTo>
                      <a:pt x="108" y="36"/>
                    </a:lnTo>
                    <a:lnTo>
                      <a:pt x="113" y="3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5" name="Freeform 499"/>
              <p:cNvSpPr>
                <a:spLocks/>
              </p:cNvSpPr>
              <p:nvPr/>
            </p:nvSpPr>
            <p:spPr bwMode="auto">
              <a:xfrm>
                <a:off x="4284101" y="1685182"/>
                <a:ext cx="40701" cy="38656"/>
              </a:xfrm>
              <a:custGeom>
                <a:avLst/>
                <a:gdLst>
                  <a:gd name="T0" fmla="*/ 0 w 139"/>
                  <a:gd name="T1" fmla="*/ 7471238 h 40"/>
                  <a:gd name="T2" fmla="*/ 686061 w 139"/>
                  <a:gd name="T3" fmla="*/ 8405747 h 40"/>
                  <a:gd name="T4" fmla="*/ 1628918 w 139"/>
                  <a:gd name="T5" fmla="*/ 7471238 h 40"/>
                  <a:gd name="T6" fmla="*/ 2572069 w 139"/>
                  <a:gd name="T7" fmla="*/ 6537696 h 40"/>
                  <a:gd name="T8" fmla="*/ 3601014 w 139"/>
                  <a:gd name="T9" fmla="*/ 4669645 h 40"/>
                  <a:gd name="T10" fmla="*/ 4544164 w 139"/>
                  <a:gd name="T11" fmla="*/ 1868051 h 40"/>
                  <a:gd name="T12" fmla="*/ 5487315 w 139"/>
                  <a:gd name="T13" fmla="*/ 933542 h 40"/>
                  <a:gd name="T14" fmla="*/ 6258877 w 139"/>
                  <a:gd name="T15" fmla="*/ 0 h 40"/>
                  <a:gd name="T16" fmla="*/ 6859143 w 139"/>
                  <a:gd name="T17" fmla="*/ 1868051 h 40"/>
                  <a:gd name="T18" fmla="*/ 11917780 w 139"/>
                  <a:gd name="T19" fmla="*/ 36423616 h 40"/>
                  <a:gd name="T20" fmla="*/ 11403308 w 139"/>
                  <a:gd name="T21" fmla="*/ 37357158 h 40"/>
                  <a:gd name="T22" fmla="*/ 10717540 w 139"/>
                  <a:gd name="T23" fmla="*/ 36423616 h 40"/>
                  <a:gd name="T24" fmla="*/ 9945685 w 139"/>
                  <a:gd name="T25" fmla="*/ 35489107 h 40"/>
                  <a:gd name="T26" fmla="*/ 9088328 w 139"/>
                  <a:gd name="T27" fmla="*/ 33621056 h 40"/>
                  <a:gd name="T28" fmla="*/ 7373616 w 139"/>
                  <a:gd name="T29" fmla="*/ 28017869 h 40"/>
                  <a:gd name="T30" fmla="*/ 5487315 w 139"/>
                  <a:gd name="T31" fmla="*/ 22414682 h 40"/>
                  <a:gd name="T32" fmla="*/ 3772602 w 139"/>
                  <a:gd name="T33" fmla="*/ 14942477 h 40"/>
                  <a:gd name="T34" fmla="*/ 2229185 w 139"/>
                  <a:gd name="T35" fmla="*/ 10272832 h 40"/>
                  <a:gd name="T36" fmla="*/ 1457623 w 139"/>
                  <a:gd name="T37" fmla="*/ 8405747 h 40"/>
                  <a:gd name="T38" fmla="*/ 943151 w 139"/>
                  <a:gd name="T39" fmla="*/ 6537696 h 40"/>
                  <a:gd name="T40" fmla="*/ 342884 w 139"/>
                  <a:gd name="T41" fmla="*/ 6537696 h 40"/>
                  <a:gd name="T42" fmla="*/ 0 w 139"/>
                  <a:gd name="T43" fmla="*/ 7471238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39" h="40">
                    <a:moveTo>
                      <a:pt x="0" y="8"/>
                    </a:moveTo>
                    <a:lnTo>
                      <a:pt x="8" y="9"/>
                    </a:lnTo>
                    <a:lnTo>
                      <a:pt x="19" y="8"/>
                    </a:lnTo>
                    <a:lnTo>
                      <a:pt x="30" y="7"/>
                    </a:lnTo>
                    <a:lnTo>
                      <a:pt x="42" y="5"/>
                    </a:lnTo>
                    <a:lnTo>
                      <a:pt x="53" y="2"/>
                    </a:lnTo>
                    <a:lnTo>
                      <a:pt x="64" y="1"/>
                    </a:lnTo>
                    <a:lnTo>
                      <a:pt x="73" y="0"/>
                    </a:lnTo>
                    <a:lnTo>
                      <a:pt x="80" y="2"/>
                    </a:lnTo>
                    <a:lnTo>
                      <a:pt x="139" y="39"/>
                    </a:lnTo>
                    <a:lnTo>
                      <a:pt x="133" y="40"/>
                    </a:lnTo>
                    <a:lnTo>
                      <a:pt x="125" y="39"/>
                    </a:lnTo>
                    <a:lnTo>
                      <a:pt x="116" y="38"/>
                    </a:lnTo>
                    <a:lnTo>
                      <a:pt x="106" y="36"/>
                    </a:lnTo>
                    <a:lnTo>
                      <a:pt x="86" y="30"/>
                    </a:lnTo>
                    <a:lnTo>
                      <a:pt x="64" y="24"/>
                    </a:lnTo>
                    <a:lnTo>
                      <a:pt x="44" y="16"/>
                    </a:lnTo>
                    <a:lnTo>
                      <a:pt x="26" y="11"/>
                    </a:lnTo>
                    <a:lnTo>
                      <a:pt x="17" y="9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6" name="Freeform 500"/>
              <p:cNvSpPr>
                <a:spLocks/>
              </p:cNvSpPr>
              <p:nvPr/>
            </p:nvSpPr>
            <p:spPr bwMode="auto">
              <a:xfrm>
                <a:off x="4481345" y="1646524"/>
                <a:ext cx="91838" cy="37612"/>
              </a:xfrm>
              <a:custGeom>
                <a:avLst/>
                <a:gdLst>
                  <a:gd name="T0" fmla="*/ 798567 w 325"/>
                  <a:gd name="T1" fmla="*/ 1964300 h 71"/>
                  <a:gd name="T2" fmla="*/ 2475387 w 325"/>
                  <a:gd name="T3" fmla="*/ 280766 h 71"/>
                  <a:gd name="T4" fmla="*/ 4232178 w 325"/>
                  <a:gd name="T5" fmla="*/ 0 h 71"/>
                  <a:gd name="T6" fmla="*/ 5829029 w 325"/>
                  <a:gd name="T7" fmla="*/ 1122533 h 71"/>
                  <a:gd name="T8" fmla="*/ 7346192 w 325"/>
                  <a:gd name="T9" fmla="*/ 2806067 h 71"/>
                  <a:gd name="T10" fmla="*/ 8783669 w 325"/>
                  <a:gd name="T11" fmla="*/ 5051133 h 71"/>
                  <a:gd name="T12" fmla="*/ 9741892 w 325"/>
                  <a:gd name="T13" fmla="*/ 8138495 h 71"/>
                  <a:gd name="T14" fmla="*/ 10380520 w 325"/>
                  <a:gd name="T15" fmla="*/ 10663797 h 71"/>
                  <a:gd name="T16" fmla="*/ 10859773 w 325"/>
                  <a:gd name="T17" fmla="*/ 9541264 h 71"/>
                  <a:gd name="T18" fmla="*/ 11099117 w 325"/>
                  <a:gd name="T19" fmla="*/ 4209366 h 71"/>
                  <a:gd name="T20" fmla="*/ 12855907 w 325"/>
                  <a:gd name="T21" fmla="*/ 1964300 h 71"/>
                  <a:gd name="T22" fmla="*/ 17247742 w 325"/>
                  <a:gd name="T23" fmla="*/ 3648364 h 71"/>
                  <a:gd name="T24" fmla="*/ 20601383 w 325"/>
                  <a:gd name="T25" fmla="*/ 6454431 h 71"/>
                  <a:gd name="T26" fmla="*/ 22597800 w 325"/>
                  <a:gd name="T27" fmla="*/ 8980262 h 71"/>
                  <a:gd name="T28" fmla="*/ 24354307 w 325"/>
                  <a:gd name="T29" fmla="*/ 12067095 h 71"/>
                  <a:gd name="T30" fmla="*/ 25552157 w 325"/>
                  <a:gd name="T31" fmla="*/ 15434693 h 71"/>
                  <a:gd name="T32" fmla="*/ 25232844 w 325"/>
                  <a:gd name="T33" fmla="*/ 17960525 h 71"/>
                  <a:gd name="T34" fmla="*/ 23476053 w 325"/>
                  <a:gd name="T35" fmla="*/ 19083057 h 71"/>
                  <a:gd name="T36" fmla="*/ 20681352 w 325"/>
                  <a:gd name="T37" fmla="*/ 19924825 h 71"/>
                  <a:gd name="T38" fmla="*/ 16768488 w 325"/>
                  <a:gd name="T39" fmla="*/ 19644059 h 71"/>
                  <a:gd name="T40" fmla="*/ 13335160 w 325"/>
                  <a:gd name="T41" fmla="*/ 19083057 h 71"/>
                  <a:gd name="T42" fmla="*/ 10620146 w 325"/>
                  <a:gd name="T43" fmla="*/ 19363823 h 71"/>
                  <a:gd name="T44" fmla="*/ 7186535 w 325"/>
                  <a:gd name="T45" fmla="*/ 19924825 h 71"/>
                  <a:gd name="T46" fmla="*/ 5749341 w 325"/>
                  <a:gd name="T47" fmla="*/ 19083057 h 71"/>
                  <a:gd name="T48" fmla="*/ 5350058 w 325"/>
                  <a:gd name="T49" fmla="*/ 17960525 h 71"/>
                  <a:gd name="T50" fmla="*/ 4631461 w 325"/>
                  <a:gd name="T51" fmla="*/ 17118757 h 71"/>
                  <a:gd name="T52" fmla="*/ 3673237 w 325"/>
                  <a:gd name="T53" fmla="*/ 16557226 h 71"/>
                  <a:gd name="T54" fmla="*/ 2794701 w 325"/>
                  <a:gd name="T55" fmla="*/ 14873692 h 71"/>
                  <a:gd name="T56" fmla="*/ 1996134 w 325"/>
                  <a:gd name="T57" fmla="*/ 12628626 h 71"/>
                  <a:gd name="T58" fmla="*/ 1277537 w 325"/>
                  <a:gd name="T59" fmla="*/ 10944562 h 71"/>
                  <a:gd name="T60" fmla="*/ 478970 w 325"/>
                  <a:gd name="T61" fmla="*/ 10383561 h 71"/>
                  <a:gd name="T62" fmla="*/ 0 w 325"/>
                  <a:gd name="T63" fmla="*/ 6173665 h 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5" h="71">
                    <a:moveTo>
                      <a:pt x="0" y="12"/>
                    </a:moveTo>
                    <a:lnTo>
                      <a:pt x="10" y="7"/>
                    </a:lnTo>
                    <a:lnTo>
                      <a:pt x="20" y="3"/>
                    </a:lnTo>
                    <a:lnTo>
                      <a:pt x="31" y="1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2" y="2"/>
                    </a:lnTo>
                    <a:lnTo>
                      <a:pt x="73" y="4"/>
                    </a:lnTo>
                    <a:lnTo>
                      <a:pt x="83" y="6"/>
                    </a:lnTo>
                    <a:lnTo>
                      <a:pt x="92" y="10"/>
                    </a:lnTo>
                    <a:lnTo>
                      <a:pt x="101" y="14"/>
                    </a:lnTo>
                    <a:lnTo>
                      <a:pt x="110" y="18"/>
                    </a:lnTo>
                    <a:lnTo>
                      <a:pt x="116" y="23"/>
                    </a:lnTo>
                    <a:lnTo>
                      <a:pt x="122" y="29"/>
                    </a:lnTo>
                    <a:lnTo>
                      <a:pt x="127" y="33"/>
                    </a:lnTo>
                    <a:lnTo>
                      <a:pt x="130" y="38"/>
                    </a:lnTo>
                    <a:lnTo>
                      <a:pt x="133" y="43"/>
                    </a:lnTo>
                    <a:lnTo>
                      <a:pt x="136" y="34"/>
                    </a:lnTo>
                    <a:lnTo>
                      <a:pt x="138" y="25"/>
                    </a:lnTo>
                    <a:lnTo>
                      <a:pt x="139" y="15"/>
                    </a:lnTo>
                    <a:lnTo>
                      <a:pt x="139" y="6"/>
                    </a:lnTo>
                    <a:lnTo>
                      <a:pt x="161" y="7"/>
                    </a:lnTo>
                    <a:lnTo>
                      <a:pt x="188" y="9"/>
                    </a:lnTo>
                    <a:lnTo>
                      <a:pt x="216" y="13"/>
                    </a:lnTo>
                    <a:lnTo>
                      <a:pt x="245" y="19"/>
                    </a:lnTo>
                    <a:lnTo>
                      <a:pt x="258" y="23"/>
                    </a:lnTo>
                    <a:lnTo>
                      <a:pt x="271" y="28"/>
                    </a:lnTo>
                    <a:lnTo>
                      <a:pt x="283" y="32"/>
                    </a:lnTo>
                    <a:lnTo>
                      <a:pt x="295" y="37"/>
                    </a:lnTo>
                    <a:lnTo>
                      <a:pt x="305" y="43"/>
                    </a:lnTo>
                    <a:lnTo>
                      <a:pt x="314" y="48"/>
                    </a:lnTo>
                    <a:lnTo>
                      <a:pt x="320" y="55"/>
                    </a:lnTo>
                    <a:lnTo>
                      <a:pt x="325" y="61"/>
                    </a:lnTo>
                    <a:lnTo>
                      <a:pt x="316" y="64"/>
                    </a:lnTo>
                    <a:lnTo>
                      <a:pt x="305" y="67"/>
                    </a:lnTo>
                    <a:lnTo>
                      <a:pt x="294" y="68"/>
                    </a:lnTo>
                    <a:lnTo>
                      <a:pt x="283" y="70"/>
                    </a:lnTo>
                    <a:lnTo>
                      <a:pt x="259" y="71"/>
                    </a:lnTo>
                    <a:lnTo>
                      <a:pt x="234" y="71"/>
                    </a:lnTo>
                    <a:lnTo>
                      <a:pt x="210" y="70"/>
                    </a:lnTo>
                    <a:lnTo>
                      <a:pt x="186" y="69"/>
                    </a:lnTo>
                    <a:lnTo>
                      <a:pt x="167" y="68"/>
                    </a:lnTo>
                    <a:lnTo>
                      <a:pt x="152" y="67"/>
                    </a:lnTo>
                    <a:lnTo>
                      <a:pt x="133" y="69"/>
                    </a:lnTo>
                    <a:lnTo>
                      <a:pt x="104" y="71"/>
                    </a:lnTo>
                    <a:lnTo>
                      <a:pt x="90" y="71"/>
                    </a:lnTo>
                    <a:lnTo>
                      <a:pt x="78" y="70"/>
                    </a:lnTo>
                    <a:lnTo>
                      <a:pt x="72" y="68"/>
                    </a:lnTo>
                    <a:lnTo>
                      <a:pt x="69" y="67"/>
                    </a:lnTo>
                    <a:lnTo>
                      <a:pt x="67" y="64"/>
                    </a:lnTo>
                    <a:lnTo>
                      <a:pt x="66" y="61"/>
                    </a:lnTo>
                    <a:lnTo>
                      <a:pt x="58" y="61"/>
                    </a:lnTo>
                    <a:lnTo>
                      <a:pt x="51" y="60"/>
                    </a:lnTo>
                    <a:lnTo>
                      <a:pt x="46" y="59"/>
                    </a:lnTo>
                    <a:lnTo>
                      <a:pt x="42" y="57"/>
                    </a:lnTo>
                    <a:lnTo>
                      <a:pt x="35" y="53"/>
                    </a:lnTo>
                    <a:lnTo>
                      <a:pt x="31" y="49"/>
                    </a:lnTo>
                    <a:lnTo>
                      <a:pt x="25" y="45"/>
                    </a:lnTo>
                    <a:lnTo>
                      <a:pt x="20" y="41"/>
                    </a:lnTo>
                    <a:lnTo>
                      <a:pt x="16" y="39"/>
                    </a:lnTo>
                    <a:lnTo>
                      <a:pt x="12" y="38"/>
                    </a:lnTo>
                    <a:lnTo>
                      <a:pt x="6" y="37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7" name="Freeform 501"/>
              <p:cNvSpPr>
                <a:spLocks/>
              </p:cNvSpPr>
              <p:nvPr/>
            </p:nvSpPr>
            <p:spPr bwMode="auto">
              <a:xfrm>
                <a:off x="4586750" y="1651749"/>
                <a:ext cx="62617" cy="37612"/>
              </a:xfrm>
              <a:custGeom>
                <a:avLst/>
                <a:gdLst>
                  <a:gd name="T0" fmla="*/ 7047828 w 220"/>
                  <a:gd name="T1" fmla="*/ 6822399 h 72"/>
                  <a:gd name="T2" fmla="*/ 7452846 w 220"/>
                  <a:gd name="T3" fmla="*/ 7095086 h 72"/>
                  <a:gd name="T4" fmla="*/ 7938982 w 220"/>
                  <a:gd name="T5" fmla="*/ 7368295 h 72"/>
                  <a:gd name="T6" fmla="*/ 8182050 w 220"/>
                  <a:gd name="T7" fmla="*/ 7640982 h 72"/>
                  <a:gd name="T8" fmla="*/ 8425117 w 220"/>
                  <a:gd name="T9" fmla="*/ 7368295 h 72"/>
                  <a:gd name="T10" fmla="*/ 8830135 w 220"/>
                  <a:gd name="T11" fmla="*/ 7368295 h 72"/>
                  <a:gd name="T12" fmla="*/ 9154036 w 220"/>
                  <a:gd name="T13" fmla="*/ 6822399 h 72"/>
                  <a:gd name="T14" fmla="*/ 9235154 w 220"/>
                  <a:gd name="T15" fmla="*/ 7095086 h 72"/>
                  <a:gd name="T16" fmla="*/ 9316271 w 220"/>
                  <a:gd name="T17" fmla="*/ 7095086 h 72"/>
                  <a:gd name="T18" fmla="*/ 9397104 w 220"/>
                  <a:gd name="T19" fmla="*/ 6822399 h 72"/>
                  <a:gd name="T20" fmla="*/ 9478221 w 220"/>
                  <a:gd name="T21" fmla="*/ 6822399 h 72"/>
                  <a:gd name="T22" fmla="*/ 9640172 w 220"/>
                  <a:gd name="T23" fmla="*/ 6003816 h 72"/>
                  <a:gd name="T24" fmla="*/ 9721289 w 220"/>
                  <a:gd name="T25" fmla="*/ 4639336 h 72"/>
                  <a:gd name="T26" fmla="*/ 9721289 w 220"/>
                  <a:gd name="T27" fmla="*/ 1910376 h 72"/>
                  <a:gd name="T28" fmla="*/ 9721289 w 220"/>
                  <a:gd name="T29" fmla="*/ 0 h 72"/>
                  <a:gd name="T30" fmla="*/ 10126307 w 220"/>
                  <a:gd name="T31" fmla="*/ 1364480 h 72"/>
                  <a:gd name="T32" fmla="*/ 10612443 w 220"/>
                  <a:gd name="T33" fmla="*/ 2728960 h 72"/>
                  <a:gd name="T34" fmla="*/ 11098294 w 220"/>
                  <a:gd name="T35" fmla="*/ 4093439 h 72"/>
                  <a:gd name="T36" fmla="*/ 11584430 w 220"/>
                  <a:gd name="T37" fmla="*/ 5184710 h 72"/>
                  <a:gd name="T38" fmla="*/ 12637534 w 220"/>
                  <a:gd name="T39" fmla="*/ 6822399 h 72"/>
                  <a:gd name="T40" fmla="*/ 13771755 w 220"/>
                  <a:gd name="T41" fmla="*/ 8186879 h 72"/>
                  <a:gd name="T42" fmla="*/ 14824859 w 220"/>
                  <a:gd name="T43" fmla="*/ 9551358 h 72"/>
                  <a:gd name="T44" fmla="*/ 15877963 w 220"/>
                  <a:gd name="T45" fmla="*/ 11188525 h 72"/>
                  <a:gd name="T46" fmla="*/ 16444932 w 220"/>
                  <a:gd name="T47" fmla="*/ 12007109 h 72"/>
                  <a:gd name="T48" fmla="*/ 16931068 w 220"/>
                  <a:gd name="T49" fmla="*/ 12825692 h 72"/>
                  <a:gd name="T50" fmla="*/ 17336086 w 220"/>
                  <a:gd name="T51" fmla="*/ 13917485 h 72"/>
                  <a:gd name="T52" fmla="*/ 17822221 w 220"/>
                  <a:gd name="T53" fmla="*/ 15008755 h 72"/>
                  <a:gd name="T54" fmla="*/ 16688000 w 220"/>
                  <a:gd name="T55" fmla="*/ 15281965 h 72"/>
                  <a:gd name="T56" fmla="*/ 15716013 w 220"/>
                  <a:gd name="T57" fmla="*/ 15554652 h 72"/>
                  <a:gd name="T58" fmla="*/ 14743742 w 220"/>
                  <a:gd name="T59" fmla="*/ 15827861 h 72"/>
                  <a:gd name="T60" fmla="*/ 13852588 w 220"/>
                  <a:gd name="T61" fmla="*/ 16373235 h 72"/>
                  <a:gd name="T62" fmla="*/ 12232516 w 220"/>
                  <a:gd name="T63" fmla="*/ 17737715 h 72"/>
                  <a:gd name="T64" fmla="*/ 10855226 w 220"/>
                  <a:gd name="T65" fmla="*/ 19102195 h 72"/>
                  <a:gd name="T66" fmla="*/ 10207140 w 220"/>
                  <a:gd name="T67" fmla="*/ 19375404 h 72"/>
                  <a:gd name="T68" fmla="*/ 9478221 w 220"/>
                  <a:gd name="T69" fmla="*/ 19648091 h 72"/>
                  <a:gd name="T70" fmla="*/ 8911253 w 220"/>
                  <a:gd name="T71" fmla="*/ 19648091 h 72"/>
                  <a:gd name="T72" fmla="*/ 8344000 w 220"/>
                  <a:gd name="T73" fmla="*/ 19648091 h 72"/>
                  <a:gd name="T74" fmla="*/ 7695914 w 220"/>
                  <a:gd name="T75" fmla="*/ 19102195 h 72"/>
                  <a:gd name="T76" fmla="*/ 7128945 w 220"/>
                  <a:gd name="T77" fmla="*/ 18010924 h 72"/>
                  <a:gd name="T78" fmla="*/ 6561692 w 220"/>
                  <a:gd name="T79" fmla="*/ 16646444 h 72"/>
                  <a:gd name="T80" fmla="*/ 5994724 w 220"/>
                  <a:gd name="T81" fmla="*/ 15008755 h 72"/>
                  <a:gd name="T82" fmla="*/ 4779669 w 220"/>
                  <a:gd name="T83" fmla="*/ 14463381 h 72"/>
                  <a:gd name="T84" fmla="*/ 3645448 w 220"/>
                  <a:gd name="T85" fmla="*/ 13644275 h 72"/>
                  <a:gd name="T86" fmla="*/ 2673461 w 220"/>
                  <a:gd name="T87" fmla="*/ 12825692 h 72"/>
                  <a:gd name="T88" fmla="*/ 1782308 w 220"/>
                  <a:gd name="T89" fmla="*/ 11734422 h 72"/>
                  <a:gd name="T90" fmla="*/ 1458122 w 220"/>
                  <a:gd name="T91" fmla="*/ 11188525 h 72"/>
                  <a:gd name="T92" fmla="*/ 1053104 w 220"/>
                  <a:gd name="T93" fmla="*/ 10369942 h 72"/>
                  <a:gd name="T94" fmla="*/ 729203 w 220"/>
                  <a:gd name="T95" fmla="*/ 9551358 h 72"/>
                  <a:gd name="T96" fmla="*/ 566968 w 220"/>
                  <a:gd name="T97" fmla="*/ 8459566 h 72"/>
                  <a:gd name="T98" fmla="*/ 243068 w 220"/>
                  <a:gd name="T99" fmla="*/ 7368295 h 72"/>
                  <a:gd name="T100" fmla="*/ 161950 w 220"/>
                  <a:gd name="T101" fmla="*/ 6276503 h 72"/>
                  <a:gd name="T102" fmla="*/ 81117 w 220"/>
                  <a:gd name="T103" fmla="*/ 4912023 h 72"/>
                  <a:gd name="T104" fmla="*/ 0 w 220"/>
                  <a:gd name="T105" fmla="*/ 3547543 h 72"/>
                  <a:gd name="T106" fmla="*/ 1863140 w 220"/>
                  <a:gd name="T107" fmla="*/ 4639336 h 72"/>
                  <a:gd name="T108" fmla="*/ 3564330 w 220"/>
                  <a:gd name="T109" fmla="*/ 5730606 h 72"/>
                  <a:gd name="T110" fmla="*/ 5184688 w 220"/>
                  <a:gd name="T111" fmla="*/ 6549190 h 72"/>
                  <a:gd name="T112" fmla="*/ 7047828 w 220"/>
                  <a:gd name="T113" fmla="*/ 6822399 h 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0" h="72">
                    <a:moveTo>
                      <a:pt x="87" y="25"/>
                    </a:moveTo>
                    <a:lnTo>
                      <a:pt x="92" y="26"/>
                    </a:lnTo>
                    <a:lnTo>
                      <a:pt x="98" y="27"/>
                    </a:lnTo>
                    <a:lnTo>
                      <a:pt x="101" y="28"/>
                    </a:lnTo>
                    <a:lnTo>
                      <a:pt x="104" y="27"/>
                    </a:lnTo>
                    <a:lnTo>
                      <a:pt x="109" y="27"/>
                    </a:lnTo>
                    <a:lnTo>
                      <a:pt x="113" y="25"/>
                    </a:lnTo>
                    <a:lnTo>
                      <a:pt x="114" y="26"/>
                    </a:lnTo>
                    <a:lnTo>
                      <a:pt x="115" y="26"/>
                    </a:lnTo>
                    <a:lnTo>
                      <a:pt x="116" y="25"/>
                    </a:lnTo>
                    <a:lnTo>
                      <a:pt x="117" y="25"/>
                    </a:lnTo>
                    <a:lnTo>
                      <a:pt x="119" y="22"/>
                    </a:lnTo>
                    <a:lnTo>
                      <a:pt x="120" y="17"/>
                    </a:lnTo>
                    <a:lnTo>
                      <a:pt x="120" y="7"/>
                    </a:lnTo>
                    <a:lnTo>
                      <a:pt x="120" y="0"/>
                    </a:lnTo>
                    <a:lnTo>
                      <a:pt x="125" y="5"/>
                    </a:lnTo>
                    <a:lnTo>
                      <a:pt x="131" y="10"/>
                    </a:lnTo>
                    <a:lnTo>
                      <a:pt x="137" y="15"/>
                    </a:lnTo>
                    <a:lnTo>
                      <a:pt x="143" y="19"/>
                    </a:lnTo>
                    <a:lnTo>
                      <a:pt x="156" y="25"/>
                    </a:lnTo>
                    <a:lnTo>
                      <a:pt x="170" y="30"/>
                    </a:lnTo>
                    <a:lnTo>
                      <a:pt x="183" y="35"/>
                    </a:lnTo>
                    <a:lnTo>
                      <a:pt x="196" y="41"/>
                    </a:lnTo>
                    <a:lnTo>
                      <a:pt x="203" y="44"/>
                    </a:lnTo>
                    <a:lnTo>
                      <a:pt x="209" y="47"/>
                    </a:lnTo>
                    <a:lnTo>
                      <a:pt x="214" y="51"/>
                    </a:lnTo>
                    <a:lnTo>
                      <a:pt x="220" y="55"/>
                    </a:lnTo>
                    <a:lnTo>
                      <a:pt x="206" y="56"/>
                    </a:lnTo>
                    <a:lnTo>
                      <a:pt x="194" y="57"/>
                    </a:lnTo>
                    <a:lnTo>
                      <a:pt x="182" y="58"/>
                    </a:lnTo>
                    <a:lnTo>
                      <a:pt x="171" y="60"/>
                    </a:lnTo>
                    <a:lnTo>
                      <a:pt x="151" y="65"/>
                    </a:lnTo>
                    <a:lnTo>
                      <a:pt x="134" y="70"/>
                    </a:lnTo>
                    <a:lnTo>
                      <a:pt x="126" y="71"/>
                    </a:lnTo>
                    <a:lnTo>
                      <a:pt x="117" y="72"/>
                    </a:lnTo>
                    <a:lnTo>
                      <a:pt x="110" y="72"/>
                    </a:lnTo>
                    <a:lnTo>
                      <a:pt x="103" y="72"/>
                    </a:lnTo>
                    <a:lnTo>
                      <a:pt x="95" y="70"/>
                    </a:lnTo>
                    <a:lnTo>
                      <a:pt x="88" y="66"/>
                    </a:lnTo>
                    <a:lnTo>
                      <a:pt x="81" y="61"/>
                    </a:lnTo>
                    <a:lnTo>
                      <a:pt x="74" y="55"/>
                    </a:lnTo>
                    <a:lnTo>
                      <a:pt x="59" y="53"/>
                    </a:lnTo>
                    <a:lnTo>
                      <a:pt x="45" y="50"/>
                    </a:lnTo>
                    <a:lnTo>
                      <a:pt x="33" y="47"/>
                    </a:lnTo>
                    <a:lnTo>
                      <a:pt x="22" y="43"/>
                    </a:lnTo>
                    <a:lnTo>
                      <a:pt x="18" y="41"/>
                    </a:lnTo>
                    <a:lnTo>
                      <a:pt x="13" y="38"/>
                    </a:lnTo>
                    <a:lnTo>
                      <a:pt x="9" y="35"/>
                    </a:lnTo>
                    <a:lnTo>
                      <a:pt x="7" y="31"/>
                    </a:lnTo>
                    <a:lnTo>
                      <a:pt x="3" y="27"/>
                    </a:lnTo>
                    <a:lnTo>
                      <a:pt x="2" y="23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23" y="17"/>
                    </a:lnTo>
                    <a:lnTo>
                      <a:pt x="44" y="21"/>
                    </a:lnTo>
                    <a:lnTo>
                      <a:pt x="64" y="24"/>
                    </a:lnTo>
                    <a:lnTo>
                      <a:pt x="87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8" name="Freeform 502"/>
              <p:cNvSpPr>
                <a:spLocks/>
              </p:cNvSpPr>
              <p:nvPr/>
            </p:nvSpPr>
            <p:spPr bwMode="auto">
              <a:xfrm>
                <a:off x="4560660" y="1683092"/>
                <a:ext cx="41745" cy="38656"/>
              </a:xfrm>
              <a:custGeom>
                <a:avLst/>
                <a:gdLst>
                  <a:gd name="T0" fmla="*/ 11935925 w 146"/>
                  <a:gd name="T1" fmla="*/ 41507524 h 30"/>
                  <a:gd name="T2" fmla="*/ 11445278 w 146"/>
                  <a:gd name="T3" fmla="*/ 26565692 h 30"/>
                  <a:gd name="T4" fmla="*/ 11200241 w 146"/>
                  <a:gd name="T5" fmla="*/ 14943121 h 30"/>
                  <a:gd name="T6" fmla="*/ 10873143 w 146"/>
                  <a:gd name="T7" fmla="*/ 6641101 h 30"/>
                  <a:gd name="T8" fmla="*/ 10464271 w 146"/>
                  <a:gd name="T9" fmla="*/ 1660919 h 30"/>
                  <a:gd name="T10" fmla="*/ 10301008 w 146"/>
                  <a:gd name="T11" fmla="*/ 1660919 h 30"/>
                  <a:gd name="T12" fmla="*/ 10137459 w 146"/>
                  <a:gd name="T13" fmla="*/ 1660919 h 30"/>
                  <a:gd name="T14" fmla="*/ 9810361 w 146"/>
                  <a:gd name="T15" fmla="*/ 3320550 h 30"/>
                  <a:gd name="T16" fmla="*/ 9646812 w 146"/>
                  <a:gd name="T17" fmla="*/ 4981470 h 30"/>
                  <a:gd name="T18" fmla="*/ 9237940 w 146"/>
                  <a:gd name="T19" fmla="*/ 14943121 h 30"/>
                  <a:gd name="T20" fmla="*/ 8584030 w 146"/>
                  <a:gd name="T21" fmla="*/ 31545873 h 30"/>
                  <a:gd name="T22" fmla="*/ 5886331 w 146"/>
                  <a:gd name="T23" fmla="*/ 31545873 h 30"/>
                  <a:gd name="T24" fmla="*/ 5150361 w 146"/>
                  <a:gd name="T25" fmla="*/ 29886242 h 30"/>
                  <a:gd name="T26" fmla="*/ 4496451 w 146"/>
                  <a:gd name="T27" fmla="*/ 28225323 h 30"/>
                  <a:gd name="T28" fmla="*/ 3842256 w 146"/>
                  <a:gd name="T29" fmla="*/ 23243853 h 30"/>
                  <a:gd name="T30" fmla="*/ 3270120 w 146"/>
                  <a:gd name="T31" fmla="*/ 19923302 h 30"/>
                  <a:gd name="T32" fmla="*/ 2370887 w 146"/>
                  <a:gd name="T33" fmla="*/ 9961651 h 30"/>
                  <a:gd name="T34" fmla="*/ 1553429 w 146"/>
                  <a:gd name="T35" fmla="*/ 0 h 30"/>
                  <a:gd name="T36" fmla="*/ 1144556 w 146"/>
                  <a:gd name="T37" fmla="*/ 14943121 h 30"/>
                  <a:gd name="T38" fmla="*/ 817459 w 146"/>
                  <a:gd name="T39" fmla="*/ 24904772 h 30"/>
                  <a:gd name="T40" fmla="*/ 327098 w 146"/>
                  <a:gd name="T41" fmla="*/ 33206793 h 30"/>
                  <a:gd name="T42" fmla="*/ 0 w 146"/>
                  <a:gd name="T43" fmla="*/ 41507524 h 30"/>
                  <a:gd name="T44" fmla="*/ 2697985 w 146"/>
                  <a:gd name="T45" fmla="*/ 41507524 h 30"/>
                  <a:gd name="T46" fmla="*/ 4660000 w 146"/>
                  <a:gd name="T47" fmla="*/ 41507524 h 30"/>
                  <a:gd name="T48" fmla="*/ 6294917 w 146"/>
                  <a:gd name="T49" fmla="*/ 41507524 h 30"/>
                  <a:gd name="T50" fmla="*/ 8093669 w 146"/>
                  <a:gd name="T51" fmla="*/ 41507524 h 30"/>
                  <a:gd name="T52" fmla="*/ 8992902 w 146"/>
                  <a:gd name="T53" fmla="*/ 43168444 h 30"/>
                  <a:gd name="T54" fmla="*/ 10055684 w 146"/>
                  <a:gd name="T55" fmla="*/ 48148625 h 30"/>
                  <a:gd name="T56" fmla="*/ 10464271 w 146"/>
                  <a:gd name="T57" fmla="*/ 49809545 h 30"/>
                  <a:gd name="T58" fmla="*/ 11036692 w 146"/>
                  <a:gd name="T59" fmla="*/ 49809545 h 30"/>
                  <a:gd name="T60" fmla="*/ 11445278 w 146"/>
                  <a:gd name="T61" fmla="*/ 46488994 h 30"/>
                  <a:gd name="T62" fmla="*/ 11935925 w 146"/>
                  <a:gd name="T63" fmla="*/ 41507524 h 3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6" h="30">
                    <a:moveTo>
                      <a:pt x="146" y="25"/>
                    </a:moveTo>
                    <a:lnTo>
                      <a:pt x="140" y="16"/>
                    </a:lnTo>
                    <a:lnTo>
                      <a:pt x="137" y="9"/>
                    </a:lnTo>
                    <a:lnTo>
                      <a:pt x="133" y="4"/>
                    </a:lnTo>
                    <a:lnTo>
                      <a:pt x="128" y="1"/>
                    </a:lnTo>
                    <a:lnTo>
                      <a:pt x="126" y="1"/>
                    </a:lnTo>
                    <a:lnTo>
                      <a:pt x="124" y="1"/>
                    </a:lnTo>
                    <a:lnTo>
                      <a:pt x="120" y="2"/>
                    </a:lnTo>
                    <a:lnTo>
                      <a:pt x="118" y="3"/>
                    </a:lnTo>
                    <a:lnTo>
                      <a:pt x="113" y="9"/>
                    </a:lnTo>
                    <a:lnTo>
                      <a:pt x="105" y="19"/>
                    </a:lnTo>
                    <a:lnTo>
                      <a:pt x="72" y="19"/>
                    </a:lnTo>
                    <a:lnTo>
                      <a:pt x="63" y="18"/>
                    </a:lnTo>
                    <a:lnTo>
                      <a:pt x="55" y="17"/>
                    </a:lnTo>
                    <a:lnTo>
                      <a:pt x="47" y="14"/>
                    </a:lnTo>
                    <a:lnTo>
                      <a:pt x="40" y="12"/>
                    </a:lnTo>
                    <a:lnTo>
                      <a:pt x="29" y="6"/>
                    </a:lnTo>
                    <a:lnTo>
                      <a:pt x="19" y="0"/>
                    </a:lnTo>
                    <a:lnTo>
                      <a:pt x="14" y="9"/>
                    </a:lnTo>
                    <a:lnTo>
                      <a:pt x="10" y="15"/>
                    </a:lnTo>
                    <a:lnTo>
                      <a:pt x="4" y="20"/>
                    </a:lnTo>
                    <a:lnTo>
                      <a:pt x="0" y="25"/>
                    </a:lnTo>
                    <a:lnTo>
                      <a:pt x="33" y="25"/>
                    </a:lnTo>
                    <a:lnTo>
                      <a:pt x="57" y="25"/>
                    </a:lnTo>
                    <a:lnTo>
                      <a:pt x="77" y="25"/>
                    </a:lnTo>
                    <a:lnTo>
                      <a:pt x="99" y="25"/>
                    </a:lnTo>
                    <a:lnTo>
                      <a:pt x="110" y="26"/>
                    </a:lnTo>
                    <a:lnTo>
                      <a:pt x="123" y="29"/>
                    </a:lnTo>
                    <a:lnTo>
                      <a:pt x="128" y="30"/>
                    </a:lnTo>
                    <a:lnTo>
                      <a:pt x="135" y="30"/>
                    </a:lnTo>
                    <a:lnTo>
                      <a:pt x="140" y="28"/>
                    </a:lnTo>
                    <a:lnTo>
                      <a:pt x="146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9" name="Freeform 503"/>
              <p:cNvSpPr>
                <a:spLocks/>
              </p:cNvSpPr>
              <p:nvPr/>
            </p:nvSpPr>
            <p:spPr bwMode="auto">
              <a:xfrm>
                <a:off x="4547093" y="1681002"/>
                <a:ext cx="13567" cy="38656"/>
              </a:xfrm>
              <a:custGeom>
                <a:avLst/>
                <a:gdLst>
                  <a:gd name="T0" fmla="*/ 0 w 53"/>
                  <a:gd name="T1" fmla="*/ 166031815 h 9"/>
                  <a:gd name="T2" fmla="*/ 1114030 w 53"/>
                  <a:gd name="T3" fmla="*/ 166031815 h 9"/>
                  <a:gd name="T4" fmla="*/ 1900148 w 53"/>
                  <a:gd name="T5" fmla="*/ 166031815 h 9"/>
                  <a:gd name="T6" fmla="*/ 2620991 w 53"/>
                  <a:gd name="T7" fmla="*/ 166031815 h 9"/>
                  <a:gd name="T8" fmla="*/ 3472896 w 53"/>
                  <a:gd name="T9" fmla="*/ 166031815 h 9"/>
                  <a:gd name="T10" fmla="*/ 3014178 w 53"/>
                  <a:gd name="T11" fmla="*/ 110689308 h 9"/>
                  <a:gd name="T12" fmla="*/ 2489928 w 53"/>
                  <a:gd name="T13" fmla="*/ 55342507 h 9"/>
                  <a:gd name="T14" fmla="*/ 2031210 w 53"/>
                  <a:gd name="T15" fmla="*/ 18447502 h 9"/>
                  <a:gd name="T16" fmla="*/ 1638279 w 53"/>
                  <a:gd name="T17" fmla="*/ 0 h 9"/>
                  <a:gd name="T18" fmla="*/ 1245092 w 53"/>
                  <a:gd name="T19" fmla="*/ 0 h 9"/>
                  <a:gd name="T20" fmla="*/ 917436 w 53"/>
                  <a:gd name="T21" fmla="*/ 0 h 9"/>
                  <a:gd name="T22" fmla="*/ 589781 w 53"/>
                  <a:gd name="T23" fmla="*/ 18447502 h 9"/>
                  <a:gd name="T24" fmla="*/ 393187 w 53"/>
                  <a:gd name="T25" fmla="*/ 5534250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9">
                    <a:moveTo>
                      <a:pt x="0" y="9"/>
                    </a:moveTo>
                    <a:lnTo>
                      <a:pt x="17" y="9"/>
                    </a:lnTo>
                    <a:lnTo>
                      <a:pt x="29" y="9"/>
                    </a:lnTo>
                    <a:lnTo>
                      <a:pt x="40" y="9"/>
                    </a:lnTo>
                    <a:lnTo>
                      <a:pt x="53" y="9"/>
                    </a:lnTo>
                    <a:lnTo>
                      <a:pt x="46" y="6"/>
                    </a:lnTo>
                    <a:lnTo>
                      <a:pt x="38" y="3"/>
                    </a:lnTo>
                    <a:lnTo>
                      <a:pt x="31" y="1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10" name="Line 504"/>
              <p:cNvSpPr>
                <a:spLocks noChangeShapeType="1"/>
              </p:cNvSpPr>
              <p:nvPr/>
            </p:nvSpPr>
            <p:spPr bwMode="auto">
              <a:xfrm flipV="1">
                <a:off x="4548136" y="1679957"/>
                <a:ext cx="0" cy="104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11" name="Freeform 505"/>
              <p:cNvSpPr>
                <a:spLocks/>
              </p:cNvSpPr>
              <p:nvPr/>
            </p:nvSpPr>
            <p:spPr bwMode="auto">
              <a:xfrm>
                <a:off x="4002325" y="1632943"/>
                <a:ext cx="7305" cy="36567"/>
              </a:xfrm>
              <a:custGeom>
                <a:avLst/>
                <a:gdLst>
                  <a:gd name="T0" fmla="*/ 0 w 26"/>
                  <a:gd name="T1" fmla="*/ 53485820 h 25"/>
                  <a:gd name="T2" fmla="*/ 394751 w 26"/>
                  <a:gd name="T3" fmla="*/ 36371001 h 25"/>
                  <a:gd name="T4" fmla="*/ 1026353 w 26"/>
                  <a:gd name="T5" fmla="*/ 17114819 h 25"/>
                  <a:gd name="T6" fmla="*/ 1262922 w 26"/>
                  <a:gd name="T7" fmla="*/ 10696579 h 25"/>
                  <a:gd name="T8" fmla="*/ 1578723 w 26"/>
                  <a:gd name="T9" fmla="*/ 4278339 h 25"/>
                  <a:gd name="T10" fmla="*/ 1815573 w 26"/>
                  <a:gd name="T11" fmla="*/ 2139901 h 25"/>
                  <a:gd name="T12" fmla="*/ 2052424 w 26"/>
                  <a:gd name="T13" fmla="*/ 0 h 25"/>
                  <a:gd name="T14" fmla="*/ 2052424 w 26"/>
                  <a:gd name="T15" fmla="*/ 53485820 h 25"/>
                  <a:gd name="T16" fmla="*/ 1578723 w 26"/>
                  <a:gd name="T17" fmla="*/ 53485820 h 25"/>
                  <a:gd name="T18" fmla="*/ 1026353 w 26"/>
                  <a:gd name="T19" fmla="*/ 53485820 h 25"/>
                  <a:gd name="T20" fmla="*/ 0 w 26"/>
                  <a:gd name="T21" fmla="*/ 5348582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25">
                    <a:moveTo>
                      <a:pt x="0" y="25"/>
                    </a:moveTo>
                    <a:lnTo>
                      <a:pt x="5" y="17"/>
                    </a:lnTo>
                    <a:lnTo>
                      <a:pt x="13" y="8"/>
                    </a:lnTo>
                    <a:lnTo>
                      <a:pt x="16" y="5"/>
                    </a:lnTo>
                    <a:lnTo>
                      <a:pt x="20" y="2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6" y="25"/>
                    </a:lnTo>
                    <a:lnTo>
                      <a:pt x="20" y="25"/>
                    </a:lnTo>
                    <a:lnTo>
                      <a:pt x="13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12" name="Freeform 506"/>
              <p:cNvSpPr>
                <a:spLocks/>
              </p:cNvSpPr>
              <p:nvPr/>
            </p:nvSpPr>
            <p:spPr bwMode="auto">
              <a:xfrm>
                <a:off x="4494912" y="1679957"/>
                <a:ext cx="6262" cy="37612"/>
              </a:xfrm>
              <a:custGeom>
                <a:avLst/>
                <a:gdLst>
                  <a:gd name="T0" fmla="*/ 1188262 w 33"/>
                  <a:gd name="T1" fmla="*/ 56586502 h 25"/>
                  <a:gd name="T2" fmla="*/ 1188262 w 33"/>
                  <a:gd name="T3" fmla="*/ 27161882 h 25"/>
                  <a:gd name="T4" fmla="*/ 1188262 w 33"/>
                  <a:gd name="T5" fmla="*/ 0 h 25"/>
                  <a:gd name="T6" fmla="*/ 0 w 33"/>
                  <a:gd name="T7" fmla="*/ 0 h 25"/>
                  <a:gd name="T8" fmla="*/ 324106 w 33"/>
                  <a:gd name="T9" fmla="*/ 20370659 h 25"/>
                  <a:gd name="T10" fmla="*/ 576104 w 33"/>
                  <a:gd name="T11" fmla="*/ 38478580 h 25"/>
                  <a:gd name="T12" fmla="*/ 720130 w 33"/>
                  <a:gd name="T13" fmla="*/ 45269803 h 25"/>
                  <a:gd name="T14" fmla="*/ 864156 w 33"/>
                  <a:gd name="T15" fmla="*/ 52059521 h 25"/>
                  <a:gd name="T16" fmla="*/ 1008182 w 33"/>
                  <a:gd name="T17" fmla="*/ 54323764 h 25"/>
                  <a:gd name="T18" fmla="*/ 1188262 w 33"/>
                  <a:gd name="T19" fmla="*/ 56586502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25">
                    <a:moveTo>
                      <a:pt x="33" y="25"/>
                    </a:moveTo>
                    <a:lnTo>
                      <a:pt x="33" y="12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6" y="17"/>
                    </a:lnTo>
                    <a:lnTo>
                      <a:pt x="20" y="20"/>
                    </a:lnTo>
                    <a:lnTo>
                      <a:pt x="24" y="23"/>
                    </a:lnTo>
                    <a:lnTo>
                      <a:pt x="28" y="24"/>
                    </a:lnTo>
                    <a:lnTo>
                      <a:pt x="33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13" name="Freeform 507"/>
              <p:cNvSpPr>
                <a:spLocks/>
              </p:cNvSpPr>
              <p:nvPr/>
            </p:nvSpPr>
            <p:spPr bwMode="auto">
              <a:xfrm>
                <a:off x="4464647" y="1655928"/>
                <a:ext cx="6262" cy="37612"/>
              </a:xfrm>
              <a:custGeom>
                <a:avLst/>
                <a:gdLst>
                  <a:gd name="T0" fmla="*/ 0 w 20"/>
                  <a:gd name="T1" fmla="*/ 0 h 18"/>
                  <a:gd name="T2" fmla="*/ 1274317 w 20"/>
                  <a:gd name="T3" fmla="*/ 78592364 h 18"/>
                  <a:gd name="T4" fmla="*/ 1568631 w 20"/>
                  <a:gd name="T5" fmla="*/ 48028434 h 18"/>
                  <a:gd name="T6" fmla="*/ 1960632 w 20"/>
                  <a:gd name="T7" fmla="*/ 0 h 18"/>
                  <a:gd name="T8" fmla="*/ 0 w 2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13" y="18"/>
                    </a:lnTo>
                    <a:lnTo>
                      <a:pt x="16" y="11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14" name="Freeform 508"/>
              <p:cNvSpPr>
                <a:spLocks/>
              </p:cNvSpPr>
              <p:nvPr/>
            </p:nvSpPr>
            <p:spPr bwMode="auto">
              <a:xfrm>
                <a:off x="4793387" y="2031002"/>
                <a:ext cx="8349" cy="38657"/>
              </a:xfrm>
              <a:custGeom>
                <a:avLst/>
                <a:gdLst>
                  <a:gd name="T0" fmla="*/ 0 w 33"/>
                  <a:gd name="T1" fmla="*/ 48205279 h 31"/>
                  <a:gd name="T2" fmla="*/ 0 w 33"/>
                  <a:gd name="T3" fmla="*/ 0 h 31"/>
                  <a:gd name="T4" fmla="*/ 576081 w 33"/>
                  <a:gd name="T5" fmla="*/ 0 h 31"/>
                  <a:gd name="T6" fmla="*/ 1024144 w 33"/>
                  <a:gd name="T7" fmla="*/ 0 h 31"/>
                  <a:gd name="T8" fmla="*/ 1536216 w 33"/>
                  <a:gd name="T9" fmla="*/ 0 h 31"/>
                  <a:gd name="T10" fmla="*/ 2112297 w 33"/>
                  <a:gd name="T11" fmla="*/ 0 h 31"/>
                  <a:gd name="T12" fmla="*/ 1920270 w 33"/>
                  <a:gd name="T13" fmla="*/ 3110018 h 31"/>
                  <a:gd name="T14" fmla="*/ 1856261 w 33"/>
                  <a:gd name="T15" fmla="*/ 7775045 h 31"/>
                  <a:gd name="T16" fmla="*/ 1792252 w 33"/>
                  <a:gd name="T17" fmla="*/ 13995081 h 31"/>
                  <a:gd name="T18" fmla="*/ 1792252 w 33"/>
                  <a:gd name="T19" fmla="*/ 20215117 h 31"/>
                  <a:gd name="T20" fmla="*/ 1792252 w 33"/>
                  <a:gd name="T21" fmla="*/ 26435153 h 31"/>
                  <a:gd name="T22" fmla="*/ 1856261 w 33"/>
                  <a:gd name="T23" fmla="*/ 32655189 h 31"/>
                  <a:gd name="T24" fmla="*/ 1920270 w 33"/>
                  <a:gd name="T25" fmla="*/ 40430234 h 31"/>
                  <a:gd name="T26" fmla="*/ 2112297 w 33"/>
                  <a:gd name="T27" fmla="*/ 48205279 h 31"/>
                  <a:gd name="T28" fmla="*/ 0 w 33"/>
                  <a:gd name="T29" fmla="*/ 48205279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" h="31">
                    <a:moveTo>
                      <a:pt x="0" y="31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0" y="2"/>
                    </a:lnTo>
                    <a:lnTo>
                      <a:pt x="29" y="5"/>
                    </a:lnTo>
                    <a:lnTo>
                      <a:pt x="28" y="9"/>
                    </a:lnTo>
                    <a:lnTo>
                      <a:pt x="28" y="13"/>
                    </a:lnTo>
                    <a:lnTo>
                      <a:pt x="28" y="17"/>
                    </a:lnTo>
                    <a:lnTo>
                      <a:pt x="29" y="21"/>
                    </a:lnTo>
                    <a:lnTo>
                      <a:pt x="30" y="26"/>
                    </a:lnTo>
                    <a:lnTo>
                      <a:pt x="33" y="31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15" name="Freeform 509"/>
              <p:cNvSpPr>
                <a:spLocks/>
              </p:cNvSpPr>
              <p:nvPr/>
            </p:nvSpPr>
            <p:spPr bwMode="auto">
              <a:xfrm>
                <a:off x="4986455" y="1716525"/>
                <a:ext cx="36527" cy="38656"/>
              </a:xfrm>
              <a:custGeom>
                <a:avLst/>
                <a:gdLst>
                  <a:gd name="T0" fmla="*/ 240399 w 129"/>
                  <a:gd name="T1" fmla="*/ 20966048 h 56"/>
                  <a:gd name="T2" fmla="*/ 80133 w 129"/>
                  <a:gd name="T3" fmla="*/ 20012763 h 56"/>
                  <a:gd name="T4" fmla="*/ 80133 w 129"/>
                  <a:gd name="T5" fmla="*/ 19059479 h 56"/>
                  <a:gd name="T6" fmla="*/ 0 w 129"/>
                  <a:gd name="T7" fmla="*/ 17630587 h 56"/>
                  <a:gd name="T8" fmla="*/ 80133 w 129"/>
                  <a:gd name="T9" fmla="*/ 15724018 h 56"/>
                  <a:gd name="T10" fmla="*/ 160266 w 129"/>
                  <a:gd name="T11" fmla="*/ 11912261 h 56"/>
                  <a:gd name="T12" fmla="*/ 240399 w 129"/>
                  <a:gd name="T13" fmla="*/ 8576800 h 56"/>
                  <a:gd name="T14" fmla="*/ 721479 w 129"/>
                  <a:gd name="T15" fmla="*/ 6194624 h 56"/>
                  <a:gd name="T16" fmla="*/ 1282692 w 129"/>
                  <a:gd name="T17" fmla="*/ 4288745 h 56"/>
                  <a:gd name="T18" fmla="*/ 1683640 w 129"/>
                  <a:gd name="T19" fmla="*/ 2859163 h 56"/>
                  <a:gd name="T20" fmla="*/ 2164720 w 129"/>
                  <a:gd name="T21" fmla="*/ 2382176 h 56"/>
                  <a:gd name="T22" fmla="*/ 3126881 w 129"/>
                  <a:gd name="T23" fmla="*/ 1429582 h 56"/>
                  <a:gd name="T24" fmla="*/ 4570122 w 129"/>
                  <a:gd name="T25" fmla="*/ 0 h 56"/>
                  <a:gd name="T26" fmla="*/ 4810521 w 129"/>
                  <a:gd name="T27" fmla="*/ 2382176 h 56"/>
                  <a:gd name="T28" fmla="*/ 5131336 w 129"/>
                  <a:gd name="T29" fmla="*/ 3811758 h 56"/>
                  <a:gd name="T30" fmla="*/ 5532283 w 129"/>
                  <a:gd name="T31" fmla="*/ 5241339 h 56"/>
                  <a:gd name="T32" fmla="*/ 5852815 w 129"/>
                  <a:gd name="T33" fmla="*/ 6670921 h 56"/>
                  <a:gd name="T34" fmla="*/ 6654710 w 129"/>
                  <a:gd name="T35" fmla="*/ 8576800 h 56"/>
                  <a:gd name="T36" fmla="*/ 7456322 w 129"/>
                  <a:gd name="T37" fmla="*/ 10006382 h 56"/>
                  <a:gd name="T38" fmla="*/ 8258217 w 129"/>
                  <a:gd name="T39" fmla="*/ 11912261 h 56"/>
                  <a:gd name="T40" fmla="*/ 9060112 w 129"/>
                  <a:gd name="T41" fmla="*/ 13818139 h 56"/>
                  <a:gd name="T42" fmla="*/ 9380643 w 129"/>
                  <a:gd name="T43" fmla="*/ 15247721 h 56"/>
                  <a:gd name="T44" fmla="*/ 9701458 w 129"/>
                  <a:gd name="T45" fmla="*/ 16677303 h 56"/>
                  <a:gd name="T46" fmla="*/ 10102405 w 129"/>
                  <a:gd name="T47" fmla="*/ 18106885 h 56"/>
                  <a:gd name="T48" fmla="*/ 10342804 w 129"/>
                  <a:gd name="T49" fmla="*/ 20966048 h 56"/>
                  <a:gd name="T50" fmla="*/ 9540909 w 129"/>
                  <a:gd name="T51" fmla="*/ 22871927 h 56"/>
                  <a:gd name="T52" fmla="*/ 8739297 w 129"/>
                  <a:gd name="T53" fmla="*/ 24301509 h 56"/>
                  <a:gd name="T54" fmla="*/ 7937402 w 129"/>
                  <a:gd name="T55" fmla="*/ 25254103 h 56"/>
                  <a:gd name="T56" fmla="*/ 7215923 w 129"/>
                  <a:gd name="T57" fmla="*/ 25730400 h 56"/>
                  <a:gd name="T58" fmla="*/ 5612416 w 129"/>
                  <a:gd name="T59" fmla="*/ 26683685 h 56"/>
                  <a:gd name="T60" fmla="*/ 3928776 w 129"/>
                  <a:gd name="T61" fmla="*/ 26683685 h 56"/>
                  <a:gd name="T62" fmla="*/ 3207014 w 129"/>
                  <a:gd name="T63" fmla="*/ 26207387 h 56"/>
                  <a:gd name="T64" fmla="*/ 2485535 w 129"/>
                  <a:gd name="T65" fmla="*/ 25730400 h 56"/>
                  <a:gd name="T66" fmla="*/ 1844189 w 129"/>
                  <a:gd name="T67" fmla="*/ 24777806 h 56"/>
                  <a:gd name="T68" fmla="*/ 1282692 w 129"/>
                  <a:gd name="T69" fmla="*/ 23824521 h 56"/>
                  <a:gd name="T70" fmla="*/ 481080 w 129"/>
                  <a:gd name="T71" fmla="*/ 21918642 h 56"/>
                  <a:gd name="T72" fmla="*/ 240399 w 129"/>
                  <a:gd name="T73" fmla="*/ 20966048 h 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9" h="56">
                    <a:moveTo>
                      <a:pt x="3" y="44"/>
                    </a:moveTo>
                    <a:lnTo>
                      <a:pt x="1" y="42"/>
                    </a:lnTo>
                    <a:lnTo>
                      <a:pt x="1" y="40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2" y="25"/>
                    </a:lnTo>
                    <a:lnTo>
                      <a:pt x="3" y="18"/>
                    </a:lnTo>
                    <a:lnTo>
                      <a:pt x="9" y="13"/>
                    </a:lnTo>
                    <a:lnTo>
                      <a:pt x="16" y="9"/>
                    </a:lnTo>
                    <a:lnTo>
                      <a:pt x="21" y="6"/>
                    </a:lnTo>
                    <a:lnTo>
                      <a:pt x="27" y="5"/>
                    </a:lnTo>
                    <a:lnTo>
                      <a:pt x="39" y="3"/>
                    </a:lnTo>
                    <a:lnTo>
                      <a:pt x="57" y="0"/>
                    </a:lnTo>
                    <a:lnTo>
                      <a:pt x="60" y="5"/>
                    </a:lnTo>
                    <a:lnTo>
                      <a:pt x="64" y="8"/>
                    </a:lnTo>
                    <a:lnTo>
                      <a:pt x="69" y="11"/>
                    </a:lnTo>
                    <a:lnTo>
                      <a:pt x="73" y="14"/>
                    </a:lnTo>
                    <a:lnTo>
                      <a:pt x="83" y="18"/>
                    </a:lnTo>
                    <a:lnTo>
                      <a:pt x="93" y="21"/>
                    </a:lnTo>
                    <a:lnTo>
                      <a:pt x="103" y="25"/>
                    </a:lnTo>
                    <a:lnTo>
                      <a:pt x="113" y="29"/>
                    </a:lnTo>
                    <a:lnTo>
                      <a:pt x="117" y="32"/>
                    </a:lnTo>
                    <a:lnTo>
                      <a:pt x="121" y="35"/>
                    </a:lnTo>
                    <a:lnTo>
                      <a:pt x="126" y="38"/>
                    </a:lnTo>
                    <a:lnTo>
                      <a:pt x="129" y="44"/>
                    </a:lnTo>
                    <a:lnTo>
                      <a:pt x="119" y="48"/>
                    </a:lnTo>
                    <a:lnTo>
                      <a:pt x="109" y="51"/>
                    </a:lnTo>
                    <a:lnTo>
                      <a:pt x="99" y="53"/>
                    </a:lnTo>
                    <a:lnTo>
                      <a:pt x="90" y="54"/>
                    </a:lnTo>
                    <a:lnTo>
                      <a:pt x="70" y="56"/>
                    </a:lnTo>
                    <a:lnTo>
                      <a:pt x="49" y="56"/>
                    </a:lnTo>
                    <a:lnTo>
                      <a:pt x="40" y="55"/>
                    </a:lnTo>
                    <a:lnTo>
                      <a:pt x="31" y="54"/>
                    </a:lnTo>
                    <a:lnTo>
                      <a:pt x="23" y="52"/>
                    </a:lnTo>
                    <a:lnTo>
                      <a:pt x="16" y="50"/>
                    </a:lnTo>
                    <a:lnTo>
                      <a:pt x="6" y="46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16" name="Freeform 510"/>
              <p:cNvSpPr>
                <a:spLocks/>
              </p:cNvSpPr>
              <p:nvPr/>
            </p:nvSpPr>
            <p:spPr bwMode="auto">
              <a:xfrm>
                <a:off x="5076206" y="1948465"/>
                <a:ext cx="9393" cy="37612"/>
              </a:xfrm>
              <a:custGeom>
                <a:avLst/>
                <a:gdLst>
                  <a:gd name="T0" fmla="*/ 1102188 w 41"/>
                  <a:gd name="T1" fmla="*/ 33682442 h 42"/>
                  <a:gd name="T2" fmla="*/ 0 w 41"/>
                  <a:gd name="T3" fmla="*/ 24059143 h 42"/>
                  <a:gd name="T4" fmla="*/ 0 w 41"/>
                  <a:gd name="T5" fmla="*/ 4811649 h 42"/>
                  <a:gd name="T6" fmla="*/ 367472 w 41"/>
                  <a:gd name="T7" fmla="*/ 4010156 h 42"/>
                  <a:gd name="T8" fmla="*/ 734716 w 41"/>
                  <a:gd name="T9" fmla="*/ 2406272 h 42"/>
                  <a:gd name="T10" fmla="*/ 1259578 w 41"/>
                  <a:gd name="T11" fmla="*/ 802389 h 42"/>
                  <a:gd name="T12" fmla="*/ 1784441 w 41"/>
                  <a:gd name="T13" fmla="*/ 0 h 42"/>
                  <a:gd name="T14" fmla="*/ 1784441 w 41"/>
                  <a:gd name="T15" fmla="*/ 14434948 h 42"/>
                  <a:gd name="T16" fmla="*/ 2151913 w 41"/>
                  <a:gd name="T17" fmla="*/ 14434948 h 42"/>
                  <a:gd name="T18" fmla="*/ 1102188 w 41"/>
                  <a:gd name="T19" fmla="*/ 33682442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42">
                    <a:moveTo>
                      <a:pt x="21" y="42"/>
                    </a:moveTo>
                    <a:lnTo>
                      <a:pt x="0" y="30"/>
                    </a:lnTo>
                    <a:lnTo>
                      <a:pt x="0" y="6"/>
                    </a:lnTo>
                    <a:lnTo>
                      <a:pt x="7" y="5"/>
                    </a:lnTo>
                    <a:lnTo>
                      <a:pt x="14" y="3"/>
                    </a:lnTo>
                    <a:lnTo>
                      <a:pt x="24" y="1"/>
                    </a:lnTo>
                    <a:lnTo>
                      <a:pt x="34" y="0"/>
                    </a:lnTo>
                    <a:lnTo>
                      <a:pt x="34" y="18"/>
                    </a:lnTo>
                    <a:lnTo>
                      <a:pt x="41" y="18"/>
                    </a:lnTo>
                    <a:lnTo>
                      <a:pt x="21" y="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17" name="Freeform 511"/>
              <p:cNvSpPr>
                <a:spLocks/>
              </p:cNvSpPr>
              <p:nvPr/>
            </p:nvSpPr>
            <p:spPr bwMode="auto">
              <a:xfrm>
                <a:off x="5174306" y="2022644"/>
                <a:ext cx="28178" cy="39701"/>
              </a:xfrm>
              <a:custGeom>
                <a:avLst/>
                <a:gdLst>
                  <a:gd name="T0" fmla="*/ 5508042 w 93"/>
                  <a:gd name="T1" fmla="*/ 9326681 h 39"/>
                  <a:gd name="T2" fmla="*/ 6150682 w 93"/>
                  <a:gd name="T3" fmla="*/ 18653362 h 39"/>
                  <a:gd name="T4" fmla="*/ 7068739 w 93"/>
                  <a:gd name="T5" fmla="*/ 29015323 h 39"/>
                  <a:gd name="T6" fmla="*/ 7435962 w 93"/>
                  <a:gd name="T7" fmla="*/ 34196813 h 39"/>
                  <a:gd name="T8" fmla="*/ 7894991 w 93"/>
                  <a:gd name="T9" fmla="*/ 37305706 h 39"/>
                  <a:gd name="T10" fmla="*/ 8262214 w 93"/>
                  <a:gd name="T11" fmla="*/ 39378302 h 39"/>
                  <a:gd name="T12" fmla="*/ 8537631 w 93"/>
                  <a:gd name="T13" fmla="*/ 40414600 h 39"/>
                  <a:gd name="T14" fmla="*/ 5508042 w 93"/>
                  <a:gd name="T15" fmla="*/ 40414600 h 39"/>
                  <a:gd name="T16" fmla="*/ 4589984 w 93"/>
                  <a:gd name="T17" fmla="*/ 37305706 h 39"/>
                  <a:gd name="T18" fmla="*/ 3947647 w 93"/>
                  <a:gd name="T19" fmla="*/ 33160515 h 39"/>
                  <a:gd name="T20" fmla="*/ 3305007 w 93"/>
                  <a:gd name="T21" fmla="*/ 29015323 h 39"/>
                  <a:gd name="T22" fmla="*/ 2754172 w 93"/>
                  <a:gd name="T23" fmla="*/ 23833834 h 39"/>
                  <a:gd name="T24" fmla="*/ 2203338 w 93"/>
                  <a:gd name="T25" fmla="*/ 18653362 h 39"/>
                  <a:gd name="T26" fmla="*/ 1468892 w 93"/>
                  <a:gd name="T27" fmla="*/ 13471873 h 39"/>
                  <a:gd name="T28" fmla="*/ 826252 w 93"/>
                  <a:gd name="T29" fmla="*/ 7254085 h 39"/>
                  <a:gd name="T30" fmla="*/ 0 w 93"/>
                  <a:gd name="T31" fmla="*/ 3108894 h 39"/>
                  <a:gd name="T32" fmla="*/ 1009863 w 93"/>
                  <a:gd name="T33" fmla="*/ 1036298 h 39"/>
                  <a:gd name="T34" fmla="*/ 1836115 w 93"/>
                  <a:gd name="T35" fmla="*/ 0 h 39"/>
                  <a:gd name="T36" fmla="*/ 2386949 w 93"/>
                  <a:gd name="T37" fmla="*/ 0 h 39"/>
                  <a:gd name="T38" fmla="*/ 3029589 w 93"/>
                  <a:gd name="T39" fmla="*/ 1036298 h 39"/>
                  <a:gd name="T40" fmla="*/ 4039453 w 93"/>
                  <a:gd name="T41" fmla="*/ 4145192 h 39"/>
                  <a:gd name="T42" fmla="*/ 5508042 w 93"/>
                  <a:gd name="T43" fmla="*/ 9326681 h 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3" h="39">
                    <a:moveTo>
                      <a:pt x="60" y="9"/>
                    </a:moveTo>
                    <a:lnTo>
                      <a:pt x="67" y="18"/>
                    </a:lnTo>
                    <a:lnTo>
                      <a:pt x="77" y="28"/>
                    </a:lnTo>
                    <a:lnTo>
                      <a:pt x="81" y="33"/>
                    </a:lnTo>
                    <a:lnTo>
                      <a:pt x="86" y="36"/>
                    </a:lnTo>
                    <a:lnTo>
                      <a:pt x="90" y="38"/>
                    </a:lnTo>
                    <a:lnTo>
                      <a:pt x="93" y="39"/>
                    </a:lnTo>
                    <a:lnTo>
                      <a:pt x="60" y="39"/>
                    </a:lnTo>
                    <a:lnTo>
                      <a:pt x="50" y="36"/>
                    </a:lnTo>
                    <a:lnTo>
                      <a:pt x="43" y="32"/>
                    </a:lnTo>
                    <a:lnTo>
                      <a:pt x="36" y="28"/>
                    </a:lnTo>
                    <a:lnTo>
                      <a:pt x="30" y="23"/>
                    </a:lnTo>
                    <a:lnTo>
                      <a:pt x="24" y="18"/>
                    </a:lnTo>
                    <a:lnTo>
                      <a:pt x="16" y="13"/>
                    </a:lnTo>
                    <a:lnTo>
                      <a:pt x="9" y="7"/>
                    </a:lnTo>
                    <a:lnTo>
                      <a:pt x="0" y="3"/>
                    </a:lnTo>
                    <a:lnTo>
                      <a:pt x="11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44" y="4"/>
                    </a:lnTo>
                    <a:lnTo>
                      <a:pt x="60" y="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18" name="Freeform 512"/>
              <p:cNvSpPr>
                <a:spLocks/>
              </p:cNvSpPr>
              <p:nvPr/>
            </p:nvSpPr>
            <p:spPr bwMode="auto">
              <a:xfrm>
                <a:off x="5207702" y="2033092"/>
                <a:ext cx="12523" cy="38657"/>
              </a:xfrm>
              <a:custGeom>
                <a:avLst/>
                <a:gdLst>
                  <a:gd name="T0" fmla="*/ 4021167 w 39"/>
                  <a:gd name="T1" fmla="*/ 78650718 h 19"/>
                  <a:gd name="T2" fmla="*/ 1340282 w 39"/>
                  <a:gd name="T3" fmla="*/ 78650718 h 19"/>
                  <a:gd name="T4" fmla="*/ 824912 w 39"/>
                  <a:gd name="T5" fmla="*/ 78650718 h 19"/>
                  <a:gd name="T6" fmla="*/ 515691 w 39"/>
                  <a:gd name="T7" fmla="*/ 70372017 h 19"/>
                  <a:gd name="T8" fmla="*/ 309222 w 39"/>
                  <a:gd name="T9" fmla="*/ 57952947 h 19"/>
                  <a:gd name="T10" fmla="*/ 206148 w 39"/>
                  <a:gd name="T11" fmla="*/ 45533877 h 19"/>
                  <a:gd name="T12" fmla="*/ 0 w 39"/>
                  <a:gd name="T13" fmla="*/ 20697772 h 19"/>
                  <a:gd name="T14" fmla="*/ 0 w 39"/>
                  <a:gd name="T15" fmla="*/ 0 h 19"/>
                  <a:gd name="T16" fmla="*/ 1340282 w 39"/>
                  <a:gd name="T17" fmla="*/ 16557403 h 19"/>
                  <a:gd name="T18" fmla="*/ 2268269 w 39"/>
                  <a:gd name="T19" fmla="*/ 37255175 h 19"/>
                  <a:gd name="T20" fmla="*/ 3093181 w 39"/>
                  <a:gd name="T21" fmla="*/ 57952947 h 19"/>
                  <a:gd name="T22" fmla="*/ 4021167 w 39"/>
                  <a:gd name="T23" fmla="*/ 78650718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" h="19">
                    <a:moveTo>
                      <a:pt x="39" y="19"/>
                    </a:moveTo>
                    <a:lnTo>
                      <a:pt x="13" y="19"/>
                    </a:lnTo>
                    <a:lnTo>
                      <a:pt x="8" y="19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22" y="9"/>
                    </a:lnTo>
                    <a:lnTo>
                      <a:pt x="30" y="14"/>
                    </a:lnTo>
                    <a:lnTo>
                      <a:pt x="39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19" name="Freeform 513"/>
              <p:cNvSpPr>
                <a:spLocks/>
              </p:cNvSpPr>
              <p:nvPr/>
            </p:nvSpPr>
            <p:spPr bwMode="auto">
              <a:xfrm>
                <a:off x="5118995" y="2116674"/>
                <a:ext cx="9392" cy="37612"/>
              </a:xfrm>
              <a:custGeom>
                <a:avLst/>
                <a:gdLst>
                  <a:gd name="T0" fmla="*/ 0 w 26"/>
                  <a:gd name="T1" fmla="*/ 39296182 h 36"/>
                  <a:gd name="T2" fmla="*/ 391574 w 26"/>
                  <a:gd name="T3" fmla="*/ 33838263 h 36"/>
                  <a:gd name="T4" fmla="*/ 1304766 w 26"/>
                  <a:gd name="T5" fmla="*/ 21831676 h 36"/>
                  <a:gd name="T6" fmla="*/ 2348722 w 26"/>
                  <a:gd name="T7" fmla="*/ 8732253 h 36"/>
                  <a:gd name="T8" fmla="*/ 3392679 w 26"/>
                  <a:gd name="T9" fmla="*/ 0 h 36"/>
                  <a:gd name="T10" fmla="*/ 3392679 w 26"/>
                  <a:gd name="T11" fmla="*/ 9824045 h 36"/>
                  <a:gd name="T12" fmla="*/ 3392679 w 26"/>
                  <a:gd name="T13" fmla="*/ 19648091 h 36"/>
                  <a:gd name="T14" fmla="*/ 3262275 w 26"/>
                  <a:gd name="T15" fmla="*/ 24014217 h 36"/>
                  <a:gd name="T16" fmla="*/ 3131871 w 26"/>
                  <a:gd name="T17" fmla="*/ 28380344 h 36"/>
                  <a:gd name="T18" fmla="*/ 2740297 w 26"/>
                  <a:gd name="T19" fmla="*/ 31655722 h 36"/>
                  <a:gd name="T20" fmla="*/ 2218318 w 26"/>
                  <a:gd name="T21" fmla="*/ 34930055 h 36"/>
                  <a:gd name="T22" fmla="*/ 1826744 w 26"/>
                  <a:gd name="T23" fmla="*/ 37112596 h 36"/>
                  <a:gd name="T24" fmla="*/ 1304766 w 26"/>
                  <a:gd name="T25" fmla="*/ 38204389 h 36"/>
                  <a:gd name="T26" fmla="*/ 521978 w 26"/>
                  <a:gd name="T27" fmla="*/ 39296182 h 36"/>
                  <a:gd name="T28" fmla="*/ 0 w 26"/>
                  <a:gd name="T29" fmla="*/ 39296182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36">
                    <a:moveTo>
                      <a:pt x="0" y="36"/>
                    </a:moveTo>
                    <a:lnTo>
                      <a:pt x="3" y="31"/>
                    </a:lnTo>
                    <a:lnTo>
                      <a:pt x="10" y="20"/>
                    </a:lnTo>
                    <a:lnTo>
                      <a:pt x="18" y="8"/>
                    </a:lnTo>
                    <a:lnTo>
                      <a:pt x="26" y="0"/>
                    </a:lnTo>
                    <a:lnTo>
                      <a:pt x="26" y="9"/>
                    </a:lnTo>
                    <a:lnTo>
                      <a:pt x="26" y="18"/>
                    </a:lnTo>
                    <a:lnTo>
                      <a:pt x="25" y="22"/>
                    </a:lnTo>
                    <a:lnTo>
                      <a:pt x="24" y="26"/>
                    </a:lnTo>
                    <a:lnTo>
                      <a:pt x="21" y="29"/>
                    </a:lnTo>
                    <a:lnTo>
                      <a:pt x="17" y="32"/>
                    </a:lnTo>
                    <a:lnTo>
                      <a:pt x="14" y="34"/>
                    </a:lnTo>
                    <a:lnTo>
                      <a:pt x="10" y="35"/>
                    </a:lnTo>
                    <a:lnTo>
                      <a:pt x="4" y="36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20" name="Freeform 514"/>
              <p:cNvSpPr>
                <a:spLocks/>
              </p:cNvSpPr>
              <p:nvPr/>
            </p:nvSpPr>
            <p:spPr bwMode="auto">
              <a:xfrm>
                <a:off x="5126300" y="2135480"/>
                <a:ext cx="2087" cy="39701"/>
              </a:xfrm>
              <a:custGeom>
                <a:avLst/>
                <a:gdLst>
                  <a:gd name="T0" fmla="*/ 0 w 6"/>
                  <a:gd name="T1" fmla="*/ 42599173 h 37"/>
                  <a:gd name="T2" fmla="*/ 0 w 6"/>
                  <a:gd name="T3" fmla="*/ 0 h 37"/>
                  <a:gd name="T4" fmla="*/ 725928 w 6"/>
                  <a:gd name="T5" fmla="*/ 0 h 37"/>
                  <a:gd name="T6" fmla="*/ 725928 w 6"/>
                  <a:gd name="T7" fmla="*/ 35691199 h 37"/>
                  <a:gd name="T8" fmla="*/ 0 w 6"/>
                  <a:gd name="T9" fmla="*/ 42599173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3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31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21" name="Freeform 515"/>
              <p:cNvSpPr>
                <a:spLocks/>
              </p:cNvSpPr>
              <p:nvPr/>
            </p:nvSpPr>
            <p:spPr bwMode="auto">
              <a:xfrm>
                <a:off x="5117951" y="2189808"/>
                <a:ext cx="6262" cy="36567"/>
              </a:xfrm>
              <a:custGeom>
                <a:avLst/>
                <a:gdLst>
                  <a:gd name="T0" fmla="*/ 0 w 20"/>
                  <a:gd name="T1" fmla="*/ 22418122 h 43"/>
                  <a:gd name="T2" fmla="*/ 0 w 20"/>
                  <a:gd name="T3" fmla="*/ 18079405 h 43"/>
                  <a:gd name="T4" fmla="*/ 0 w 20"/>
                  <a:gd name="T5" fmla="*/ 13017002 h 43"/>
                  <a:gd name="T6" fmla="*/ 196001 w 20"/>
                  <a:gd name="T7" fmla="*/ 6508926 h 43"/>
                  <a:gd name="T8" fmla="*/ 686315 w 20"/>
                  <a:gd name="T9" fmla="*/ 0 h 43"/>
                  <a:gd name="T10" fmla="*/ 1078316 w 20"/>
                  <a:gd name="T11" fmla="*/ 5062404 h 43"/>
                  <a:gd name="T12" fmla="*/ 1568631 w 20"/>
                  <a:gd name="T13" fmla="*/ 8678285 h 43"/>
                  <a:gd name="T14" fmla="*/ 1666631 w 20"/>
                  <a:gd name="T15" fmla="*/ 10124807 h 43"/>
                  <a:gd name="T16" fmla="*/ 1862632 w 20"/>
                  <a:gd name="T17" fmla="*/ 13017002 h 43"/>
                  <a:gd name="T18" fmla="*/ 1862632 w 20"/>
                  <a:gd name="T19" fmla="*/ 15186360 h 43"/>
                  <a:gd name="T20" fmla="*/ 1960632 w 20"/>
                  <a:gd name="T21" fmla="*/ 18079405 h 43"/>
                  <a:gd name="T22" fmla="*/ 1862632 w 20"/>
                  <a:gd name="T23" fmla="*/ 19525928 h 43"/>
                  <a:gd name="T24" fmla="*/ 1764632 w 20"/>
                  <a:gd name="T25" fmla="*/ 21695286 h 43"/>
                  <a:gd name="T26" fmla="*/ 1568631 w 20"/>
                  <a:gd name="T27" fmla="*/ 23864645 h 43"/>
                  <a:gd name="T28" fmla="*/ 1176317 w 20"/>
                  <a:gd name="T29" fmla="*/ 26034003 h 43"/>
                  <a:gd name="T30" fmla="*/ 882316 w 20"/>
                  <a:gd name="T31" fmla="*/ 28203362 h 43"/>
                  <a:gd name="T32" fmla="*/ 588315 w 20"/>
                  <a:gd name="T33" fmla="*/ 29649884 h 43"/>
                  <a:gd name="T34" fmla="*/ 196001 w 20"/>
                  <a:gd name="T35" fmla="*/ 30373571 h 43"/>
                  <a:gd name="T36" fmla="*/ 0 w 20"/>
                  <a:gd name="T37" fmla="*/ 31096407 h 43"/>
                  <a:gd name="T38" fmla="*/ 0 w 20"/>
                  <a:gd name="T39" fmla="*/ 22418122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" h="43">
                    <a:moveTo>
                      <a:pt x="0" y="31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7" y="0"/>
                    </a:lnTo>
                    <a:lnTo>
                      <a:pt x="11" y="7"/>
                    </a:lnTo>
                    <a:lnTo>
                      <a:pt x="16" y="12"/>
                    </a:lnTo>
                    <a:lnTo>
                      <a:pt x="17" y="14"/>
                    </a:lnTo>
                    <a:lnTo>
                      <a:pt x="19" y="18"/>
                    </a:lnTo>
                    <a:lnTo>
                      <a:pt x="19" y="21"/>
                    </a:lnTo>
                    <a:lnTo>
                      <a:pt x="20" y="25"/>
                    </a:lnTo>
                    <a:lnTo>
                      <a:pt x="19" y="27"/>
                    </a:lnTo>
                    <a:lnTo>
                      <a:pt x="18" y="30"/>
                    </a:lnTo>
                    <a:lnTo>
                      <a:pt x="16" y="33"/>
                    </a:lnTo>
                    <a:lnTo>
                      <a:pt x="12" y="36"/>
                    </a:lnTo>
                    <a:lnTo>
                      <a:pt x="9" y="39"/>
                    </a:lnTo>
                    <a:lnTo>
                      <a:pt x="6" y="41"/>
                    </a:lnTo>
                    <a:lnTo>
                      <a:pt x="2" y="42"/>
                    </a:lnTo>
                    <a:lnTo>
                      <a:pt x="0" y="4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22" name="Freeform 516"/>
              <p:cNvSpPr>
                <a:spLocks/>
              </p:cNvSpPr>
              <p:nvPr/>
            </p:nvSpPr>
            <p:spPr bwMode="auto">
              <a:xfrm>
                <a:off x="5103340" y="2212793"/>
                <a:ext cx="0" cy="38657"/>
              </a:xfrm>
              <a:custGeom>
                <a:avLst/>
                <a:gdLst>
                  <a:gd name="T0" fmla="*/ 49812122 h 30"/>
                  <a:gd name="T1" fmla="*/ 41509887 h 30"/>
                  <a:gd name="T2" fmla="*/ 29887015 h 30"/>
                  <a:gd name="T3" fmla="*/ 14943508 h 30"/>
                  <a:gd name="T4" fmla="*/ 0 h 30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23" name="Freeform 517"/>
              <p:cNvSpPr>
                <a:spLocks/>
              </p:cNvSpPr>
              <p:nvPr/>
            </p:nvSpPr>
            <p:spPr bwMode="auto">
              <a:xfrm>
                <a:off x="5103340" y="2212793"/>
                <a:ext cx="5218" cy="38657"/>
              </a:xfrm>
              <a:custGeom>
                <a:avLst/>
                <a:gdLst>
                  <a:gd name="T0" fmla="*/ 0 w 20"/>
                  <a:gd name="T1" fmla="*/ 0 h 24"/>
                  <a:gd name="T2" fmla="*/ 1361376 w 20"/>
                  <a:gd name="T3" fmla="*/ 0 h 24"/>
                  <a:gd name="T4" fmla="*/ 0 w 20"/>
                  <a:gd name="T5" fmla="*/ 62265152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24">
                    <a:moveTo>
                      <a:pt x="0" y="0"/>
                    </a:moveTo>
                    <a:lnTo>
                      <a:pt x="20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24" name="Freeform 518"/>
              <p:cNvSpPr>
                <a:spLocks/>
              </p:cNvSpPr>
              <p:nvPr/>
            </p:nvSpPr>
            <p:spPr bwMode="auto">
              <a:xfrm>
                <a:off x="4941580" y="1941151"/>
                <a:ext cx="11479" cy="39701"/>
              </a:xfrm>
              <a:custGeom>
                <a:avLst/>
                <a:gdLst>
                  <a:gd name="T0" fmla="*/ 0 w 46"/>
                  <a:gd name="T1" fmla="*/ 0 h 19"/>
                  <a:gd name="T2" fmla="*/ 560475 w 46"/>
                  <a:gd name="T3" fmla="*/ 13099240 h 19"/>
                  <a:gd name="T4" fmla="*/ 871905 w 46"/>
                  <a:gd name="T5" fmla="*/ 21831371 h 19"/>
                  <a:gd name="T6" fmla="*/ 1183086 w 46"/>
                  <a:gd name="T7" fmla="*/ 34928522 h 19"/>
                  <a:gd name="T8" fmla="*/ 1432380 w 46"/>
                  <a:gd name="T9" fmla="*/ 43660652 h 19"/>
                  <a:gd name="T10" fmla="*/ 1619038 w 46"/>
                  <a:gd name="T11" fmla="*/ 52392783 h 19"/>
                  <a:gd name="T12" fmla="*/ 1992605 w 46"/>
                  <a:gd name="T13" fmla="*/ 61124913 h 19"/>
                  <a:gd name="T14" fmla="*/ 2304035 w 46"/>
                  <a:gd name="T15" fmla="*/ 74224154 h 19"/>
                  <a:gd name="T16" fmla="*/ 2864510 w 46"/>
                  <a:gd name="T17" fmla="*/ 82956284 h 19"/>
                  <a:gd name="T18" fmla="*/ 2054991 w 46"/>
                  <a:gd name="T19" fmla="*/ 82956284 h 19"/>
                  <a:gd name="T20" fmla="*/ 1494516 w 46"/>
                  <a:gd name="T21" fmla="*/ 82956284 h 19"/>
                  <a:gd name="T22" fmla="*/ 1120949 w 46"/>
                  <a:gd name="T23" fmla="*/ 78589174 h 19"/>
                  <a:gd name="T24" fmla="*/ 809519 w 46"/>
                  <a:gd name="T25" fmla="*/ 74224154 h 19"/>
                  <a:gd name="T26" fmla="*/ 622611 w 46"/>
                  <a:gd name="T27" fmla="*/ 61124913 h 19"/>
                  <a:gd name="T28" fmla="*/ 435952 w 46"/>
                  <a:gd name="T29" fmla="*/ 48027762 h 19"/>
                  <a:gd name="T30" fmla="*/ 249044 w 46"/>
                  <a:gd name="T31" fmla="*/ 30563501 h 19"/>
                  <a:gd name="T32" fmla="*/ 0 w 46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0" y="0"/>
                    </a:moveTo>
                    <a:lnTo>
                      <a:pt x="9" y="3"/>
                    </a:lnTo>
                    <a:lnTo>
                      <a:pt x="14" y="5"/>
                    </a:lnTo>
                    <a:lnTo>
                      <a:pt x="19" y="8"/>
                    </a:lnTo>
                    <a:lnTo>
                      <a:pt x="23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7" y="17"/>
                    </a:lnTo>
                    <a:lnTo>
                      <a:pt x="46" y="19"/>
                    </a:lnTo>
                    <a:lnTo>
                      <a:pt x="33" y="19"/>
                    </a:lnTo>
                    <a:lnTo>
                      <a:pt x="24" y="19"/>
                    </a:lnTo>
                    <a:lnTo>
                      <a:pt x="18" y="18"/>
                    </a:lnTo>
                    <a:lnTo>
                      <a:pt x="13" y="17"/>
                    </a:lnTo>
                    <a:lnTo>
                      <a:pt x="10" y="14"/>
                    </a:lnTo>
                    <a:lnTo>
                      <a:pt x="7" y="11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25" name="Freeform 519"/>
              <p:cNvSpPr>
                <a:spLocks/>
              </p:cNvSpPr>
              <p:nvPr/>
            </p:nvSpPr>
            <p:spPr bwMode="auto">
              <a:xfrm>
                <a:off x="3176823" y="2033092"/>
                <a:ext cx="31309" cy="38657"/>
              </a:xfrm>
              <a:custGeom>
                <a:avLst/>
                <a:gdLst>
                  <a:gd name="T0" fmla="*/ 3234846 w 100"/>
                  <a:gd name="T1" fmla="*/ 0 h 55"/>
                  <a:gd name="T2" fmla="*/ 9802535 w 100"/>
                  <a:gd name="T3" fmla="*/ 5927875 h 55"/>
                  <a:gd name="T4" fmla="*/ 9802535 w 100"/>
                  <a:gd name="T5" fmla="*/ 27170248 h 55"/>
                  <a:gd name="T6" fmla="*/ 1274276 w 100"/>
                  <a:gd name="T7" fmla="*/ 27170248 h 55"/>
                  <a:gd name="T8" fmla="*/ 0 w 100"/>
                  <a:gd name="T9" fmla="*/ 21242373 h 55"/>
                  <a:gd name="T10" fmla="*/ 97997 w 100"/>
                  <a:gd name="T11" fmla="*/ 18771839 h 55"/>
                  <a:gd name="T12" fmla="*/ 391989 w 100"/>
                  <a:gd name="T13" fmla="*/ 15807902 h 55"/>
                  <a:gd name="T14" fmla="*/ 980285 w 100"/>
                  <a:gd name="T15" fmla="*/ 12349857 h 55"/>
                  <a:gd name="T16" fmla="*/ 1568268 w 100"/>
                  <a:gd name="T17" fmla="*/ 8891813 h 55"/>
                  <a:gd name="T18" fmla="*/ 2646550 w 100"/>
                  <a:gd name="T19" fmla="*/ 2469831 h 55"/>
                  <a:gd name="T20" fmla="*/ 3234846 w 100"/>
                  <a:gd name="T21" fmla="*/ 0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" h="55">
                    <a:moveTo>
                      <a:pt x="33" y="0"/>
                    </a:moveTo>
                    <a:lnTo>
                      <a:pt x="100" y="12"/>
                    </a:lnTo>
                    <a:lnTo>
                      <a:pt x="100" y="55"/>
                    </a:lnTo>
                    <a:lnTo>
                      <a:pt x="13" y="55"/>
                    </a:lnTo>
                    <a:lnTo>
                      <a:pt x="0" y="43"/>
                    </a:lnTo>
                    <a:lnTo>
                      <a:pt x="1" y="38"/>
                    </a:lnTo>
                    <a:lnTo>
                      <a:pt x="4" y="32"/>
                    </a:lnTo>
                    <a:lnTo>
                      <a:pt x="10" y="25"/>
                    </a:lnTo>
                    <a:lnTo>
                      <a:pt x="16" y="18"/>
                    </a:lnTo>
                    <a:lnTo>
                      <a:pt x="27" y="5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26" name="Freeform 520"/>
              <p:cNvSpPr>
                <a:spLocks/>
              </p:cNvSpPr>
              <p:nvPr/>
            </p:nvSpPr>
            <p:spPr bwMode="auto">
              <a:xfrm>
                <a:off x="3472167" y="1764585"/>
                <a:ext cx="28177" cy="38656"/>
              </a:xfrm>
              <a:custGeom>
                <a:avLst/>
                <a:gdLst>
                  <a:gd name="T0" fmla="*/ 4293435 w 99"/>
                  <a:gd name="T1" fmla="*/ 1149069 h 51"/>
                  <a:gd name="T2" fmla="*/ 4698444 w 99"/>
                  <a:gd name="T3" fmla="*/ 574534 h 51"/>
                  <a:gd name="T4" fmla="*/ 5022337 w 99"/>
                  <a:gd name="T5" fmla="*/ 0 h 51"/>
                  <a:gd name="T6" fmla="*/ 5265399 w 99"/>
                  <a:gd name="T7" fmla="*/ 0 h 51"/>
                  <a:gd name="T8" fmla="*/ 5589577 w 99"/>
                  <a:gd name="T9" fmla="*/ 574534 h 51"/>
                  <a:gd name="T10" fmla="*/ 5994586 w 99"/>
                  <a:gd name="T11" fmla="*/ 2872671 h 51"/>
                  <a:gd name="T12" fmla="*/ 6399594 w 99"/>
                  <a:gd name="T13" fmla="*/ 6319877 h 51"/>
                  <a:gd name="T14" fmla="*/ 6723488 w 99"/>
                  <a:gd name="T15" fmla="*/ 10340859 h 51"/>
                  <a:gd name="T16" fmla="*/ 7047665 w 99"/>
                  <a:gd name="T17" fmla="*/ 14362599 h 51"/>
                  <a:gd name="T18" fmla="*/ 7371559 w 99"/>
                  <a:gd name="T19" fmla="*/ 16086202 h 51"/>
                  <a:gd name="T20" fmla="*/ 7533505 w 99"/>
                  <a:gd name="T21" fmla="*/ 17235270 h 51"/>
                  <a:gd name="T22" fmla="*/ 7776567 w 99"/>
                  <a:gd name="T23" fmla="*/ 18384339 h 51"/>
                  <a:gd name="T24" fmla="*/ 8019630 w 99"/>
                  <a:gd name="T25" fmla="*/ 19533407 h 51"/>
                  <a:gd name="T26" fmla="*/ 8019630 w 99"/>
                  <a:gd name="T27" fmla="*/ 21257010 h 51"/>
                  <a:gd name="T28" fmla="*/ 7857683 w 99"/>
                  <a:gd name="T29" fmla="*/ 22979855 h 51"/>
                  <a:gd name="T30" fmla="*/ 7695736 w 99"/>
                  <a:gd name="T31" fmla="*/ 24703458 h 51"/>
                  <a:gd name="T32" fmla="*/ 7371559 w 99"/>
                  <a:gd name="T33" fmla="*/ 25852526 h 51"/>
                  <a:gd name="T34" fmla="*/ 6966550 w 99"/>
                  <a:gd name="T35" fmla="*/ 27001595 h 51"/>
                  <a:gd name="T36" fmla="*/ 6561541 w 99"/>
                  <a:gd name="T37" fmla="*/ 27576129 h 51"/>
                  <a:gd name="T38" fmla="*/ 5994586 w 99"/>
                  <a:gd name="T39" fmla="*/ 28725198 h 51"/>
                  <a:gd name="T40" fmla="*/ 5508461 w 99"/>
                  <a:gd name="T41" fmla="*/ 28725198 h 51"/>
                  <a:gd name="T42" fmla="*/ 4212319 w 99"/>
                  <a:gd name="T43" fmla="*/ 29299732 h 51"/>
                  <a:gd name="T44" fmla="*/ 2916177 w 99"/>
                  <a:gd name="T45" fmla="*/ 28150664 h 51"/>
                  <a:gd name="T46" fmla="*/ 2187275 w 99"/>
                  <a:gd name="T47" fmla="*/ 27576129 h 51"/>
                  <a:gd name="T48" fmla="*/ 1458089 w 99"/>
                  <a:gd name="T49" fmla="*/ 25852526 h 51"/>
                  <a:gd name="T50" fmla="*/ 729187 w 99"/>
                  <a:gd name="T51" fmla="*/ 24703458 h 51"/>
                  <a:gd name="T52" fmla="*/ 81116 w 99"/>
                  <a:gd name="T53" fmla="*/ 22979855 h 51"/>
                  <a:gd name="T54" fmla="*/ 0 w 99"/>
                  <a:gd name="T55" fmla="*/ 22405321 h 51"/>
                  <a:gd name="T56" fmla="*/ 81116 w 99"/>
                  <a:gd name="T57" fmla="*/ 21257010 h 51"/>
                  <a:gd name="T58" fmla="*/ 243062 w 99"/>
                  <a:gd name="T59" fmla="*/ 20107942 h 51"/>
                  <a:gd name="T60" fmla="*/ 486124 w 99"/>
                  <a:gd name="T61" fmla="*/ 18958873 h 51"/>
                  <a:gd name="T62" fmla="*/ 1134195 w 99"/>
                  <a:gd name="T63" fmla="*/ 16660736 h 51"/>
                  <a:gd name="T64" fmla="*/ 2025044 w 99"/>
                  <a:gd name="T65" fmla="*/ 13788065 h 51"/>
                  <a:gd name="T66" fmla="*/ 2835346 w 99"/>
                  <a:gd name="T67" fmla="*/ 10915393 h 51"/>
                  <a:gd name="T68" fmla="*/ 3645364 w 99"/>
                  <a:gd name="T69" fmla="*/ 6894411 h 51"/>
                  <a:gd name="T70" fmla="*/ 3888426 w 99"/>
                  <a:gd name="T71" fmla="*/ 5745343 h 51"/>
                  <a:gd name="T72" fmla="*/ 4131204 w 99"/>
                  <a:gd name="T73" fmla="*/ 4021740 h 51"/>
                  <a:gd name="T74" fmla="*/ 4212319 w 99"/>
                  <a:gd name="T75" fmla="*/ 2872671 h 51"/>
                  <a:gd name="T76" fmla="*/ 4293435 w 99"/>
                  <a:gd name="T77" fmla="*/ 1149069 h 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9" h="51">
                    <a:moveTo>
                      <a:pt x="53" y="2"/>
                    </a:moveTo>
                    <a:lnTo>
                      <a:pt x="58" y="1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4" y="5"/>
                    </a:lnTo>
                    <a:lnTo>
                      <a:pt x="79" y="11"/>
                    </a:lnTo>
                    <a:lnTo>
                      <a:pt x="83" y="18"/>
                    </a:lnTo>
                    <a:lnTo>
                      <a:pt x="87" y="25"/>
                    </a:lnTo>
                    <a:lnTo>
                      <a:pt x="91" y="28"/>
                    </a:lnTo>
                    <a:lnTo>
                      <a:pt x="93" y="30"/>
                    </a:lnTo>
                    <a:lnTo>
                      <a:pt x="96" y="32"/>
                    </a:lnTo>
                    <a:lnTo>
                      <a:pt x="99" y="34"/>
                    </a:lnTo>
                    <a:lnTo>
                      <a:pt x="99" y="37"/>
                    </a:lnTo>
                    <a:lnTo>
                      <a:pt x="97" y="40"/>
                    </a:lnTo>
                    <a:lnTo>
                      <a:pt x="95" y="43"/>
                    </a:lnTo>
                    <a:lnTo>
                      <a:pt x="91" y="45"/>
                    </a:lnTo>
                    <a:lnTo>
                      <a:pt x="86" y="47"/>
                    </a:lnTo>
                    <a:lnTo>
                      <a:pt x="81" y="48"/>
                    </a:lnTo>
                    <a:lnTo>
                      <a:pt x="74" y="50"/>
                    </a:lnTo>
                    <a:lnTo>
                      <a:pt x="68" y="50"/>
                    </a:lnTo>
                    <a:lnTo>
                      <a:pt x="52" y="51"/>
                    </a:lnTo>
                    <a:lnTo>
                      <a:pt x="36" y="49"/>
                    </a:lnTo>
                    <a:lnTo>
                      <a:pt x="27" y="48"/>
                    </a:lnTo>
                    <a:lnTo>
                      <a:pt x="18" y="45"/>
                    </a:lnTo>
                    <a:lnTo>
                      <a:pt x="9" y="43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6" y="33"/>
                    </a:lnTo>
                    <a:lnTo>
                      <a:pt x="14" y="29"/>
                    </a:lnTo>
                    <a:lnTo>
                      <a:pt x="25" y="24"/>
                    </a:lnTo>
                    <a:lnTo>
                      <a:pt x="35" y="19"/>
                    </a:lnTo>
                    <a:lnTo>
                      <a:pt x="45" y="12"/>
                    </a:lnTo>
                    <a:lnTo>
                      <a:pt x="48" y="10"/>
                    </a:lnTo>
                    <a:lnTo>
                      <a:pt x="51" y="7"/>
                    </a:lnTo>
                    <a:lnTo>
                      <a:pt x="52" y="5"/>
                    </a:lnTo>
                    <a:lnTo>
                      <a:pt x="53" y="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27" name="Freeform 521"/>
              <p:cNvSpPr>
                <a:spLocks/>
              </p:cNvSpPr>
              <p:nvPr/>
            </p:nvSpPr>
            <p:spPr bwMode="auto">
              <a:xfrm>
                <a:off x="3495127" y="1641301"/>
                <a:ext cx="150281" cy="107612"/>
              </a:xfrm>
              <a:custGeom>
                <a:avLst/>
                <a:gdLst>
                  <a:gd name="T0" fmla="*/ 25810833 w 525"/>
                  <a:gd name="T1" fmla="*/ 3232858 h 311"/>
                  <a:gd name="T2" fmla="*/ 28022970 w 525"/>
                  <a:gd name="T3" fmla="*/ 2514176 h 311"/>
                  <a:gd name="T4" fmla="*/ 31546415 w 525"/>
                  <a:gd name="T5" fmla="*/ 2394454 h 311"/>
                  <a:gd name="T6" fmla="*/ 33431082 w 525"/>
                  <a:gd name="T7" fmla="*/ 2035285 h 311"/>
                  <a:gd name="T8" fmla="*/ 34987993 w 525"/>
                  <a:gd name="T9" fmla="*/ 838059 h 311"/>
                  <a:gd name="T10" fmla="*/ 42116465 w 525"/>
                  <a:gd name="T11" fmla="*/ 718336 h 311"/>
                  <a:gd name="T12" fmla="*/ 43017865 w 525"/>
                  <a:gd name="T13" fmla="*/ 2274731 h 311"/>
                  <a:gd name="T14" fmla="*/ 38347417 w 525"/>
                  <a:gd name="T15" fmla="*/ 5627312 h 311"/>
                  <a:gd name="T16" fmla="*/ 32120059 w 525"/>
                  <a:gd name="T17" fmla="*/ 8740101 h 311"/>
                  <a:gd name="T18" fmla="*/ 29170258 w 525"/>
                  <a:gd name="T19" fmla="*/ 9578506 h 311"/>
                  <a:gd name="T20" fmla="*/ 26302324 w 525"/>
                  <a:gd name="T21" fmla="*/ 9937674 h 311"/>
                  <a:gd name="T22" fmla="*/ 22861032 w 525"/>
                  <a:gd name="T23" fmla="*/ 12092682 h 311"/>
                  <a:gd name="T24" fmla="*/ 19993098 w 525"/>
                  <a:gd name="T25" fmla="*/ 14487136 h 311"/>
                  <a:gd name="T26" fmla="*/ 17862543 w 525"/>
                  <a:gd name="T27" fmla="*/ 15444917 h 311"/>
                  <a:gd name="T28" fmla="*/ 15322651 w 525"/>
                  <a:gd name="T29" fmla="*/ 14726581 h 311"/>
                  <a:gd name="T30" fmla="*/ 14584986 w 525"/>
                  <a:gd name="T31" fmla="*/ 16403045 h 311"/>
                  <a:gd name="T32" fmla="*/ 14339384 w 525"/>
                  <a:gd name="T33" fmla="*/ 17360826 h 311"/>
                  <a:gd name="T34" fmla="*/ 15158630 w 525"/>
                  <a:gd name="T35" fmla="*/ 17719994 h 311"/>
                  <a:gd name="T36" fmla="*/ 15076762 w 525"/>
                  <a:gd name="T37" fmla="*/ 18797498 h 311"/>
                  <a:gd name="T38" fmla="*/ 14421251 w 525"/>
                  <a:gd name="T39" fmla="*/ 19994725 h 311"/>
                  <a:gd name="T40" fmla="*/ 14749007 w 525"/>
                  <a:gd name="T41" fmla="*/ 21431397 h 311"/>
                  <a:gd name="T42" fmla="*/ 13273963 w 525"/>
                  <a:gd name="T43" fmla="*/ 23227583 h 311"/>
                  <a:gd name="T44" fmla="*/ 11799205 w 525"/>
                  <a:gd name="T45" fmla="*/ 24424810 h 311"/>
                  <a:gd name="T46" fmla="*/ 11553317 w 525"/>
                  <a:gd name="T47" fmla="*/ 25502314 h 311"/>
                  <a:gd name="T48" fmla="*/ 11799205 w 525"/>
                  <a:gd name="T49" fmla="*/ 27298154 h 311"/>
                  <a:gd name="T50" fmla="*/ 13356117 w 525"/>
                  <a:gd name="T51" fmla="*/ 29573231 h 311"/>
                  <a:gd name="T52" fmla="*/ 15650406 w 525"/>
                  <a:gd name="T53" fmla="*/ 31967684 h 311"/>
                  <a:gd name="T54" fmla="*/ 20976365 w 525"/>
                  <a:gd name="T55" fmla="*/ 35918879 h 311"/>
                  <a:gd name="T56" fmla="*/ 19911231 w 525"/>
                  <a:gd name="T57" fmla="*/ 37235828 h 311"/>
                  <a:gd name="T58" fmla="*/ 15486385 w 525"/>
                  <a:gd name="T59" fmla="*/ 36996383 h 311"/>
                  <a:gd name="T60" fmla="*/ 11881073 w 525"/>
                  <a:gd name="T61" fmla="*/ 36876660 h 311"/>
                  <a:gd name="T62" fmla="*/ 10570050 w 525"/>
                  <a:gd name="T63" fmla="*/ 36397769 h 311"/>
                  <a:gd name="T64" fmla="*/ 10078559 w 525"/>
                  <a:gd name="T65" fmla="*/ 35679433 h 311"/>
                  <a:gd name="T66" fmla="*/ 9832671 w 525"/>
                  <a:gd name="T67" fmla="*/ 33763525 h 311"/>
                  <a:gd name="T68" fmla="*/ 9504915 w 525"/>
                  <a:gd name="T69" fmla="*/ 33284634 h 311"/>
                  <a:gd name="T70" fmla="*/ 7784270 w 525"/>
                  <a:gd name="T71" fmla="*/ 33164911 h 311"/>
                  <a:gd name="T72" fmla="*/ 6555114 w 525"/>
                  <a:gd name="T73" fmla="*/ 35439988 h 311"/>
                  <a:gd name="T74" fmla="*/ 3605313 w 525"/>
                  <a:gd name="T75" fmla="*/ 33763525 h 311"/>
                  <a:gd name="T76" fmla="*/ 0 w 525"/>
                  <a:gd name="T77" fmla="*/ 29453508 h 311"/>
                  <a:gd name="T78" fmla="*/ 1474758 w 525"/>
                  <a:gd name="T79" fmla="*/ 28615449 h 311"/>
                  <a:gd name="T80" fmla="*/ 2785780 w 525"/>
                  <a:gd name="T81" fmla="*/ 26579818 h 311"/>
                  <a:gd name="T82" fmla="*/ 2294290 w 525"/>
                  <a:gd name="T83" fmla="*/ 25502314 h 311"/>
                  <a:gd name="T84" fmla="*/ 2785780 w 525"/>
                  <a:gd name="T85" fmla="*/ 23945919 h 311"/>
                  <a:gd name="T86" fmla="*/ 3277557 w 525"/>
                  <a:gd name="T87" fmla="*/ 22509247 h 311"/>
                  <a:gd name="T88" fmla="*/ 2785780 w 525"/>
                  <a:gd name="T89" fmla="*/ 21431397 h 311"/>
                  <a:gd name="T90" fmla="*/ 10979673 w 525"/>
                  <a:gd name="T91" fmla="*/ 21431397 h 311"/>
                  <a:gd name="T92" fmla="*/ 10734071 w 525"/>
                  <a:gd name="T93" fmla="*/ 21191952 h 311"/>
                  <a:gd name="T94" fmla="*/ 7374360 w 525"/>
                  <a:gd name="T95" fmla="*/ 19875002 h 311"/>
                  <a:gd name="T96" fmla="*/ 4424559 w 525"/>
                  <a:gd name="T97" fmla="*/ 17719994 h 311"/>
                  <a:gd name="T98" fmla="*/ 6882870 w 525"/>
                  <a:gd name="T99" fmla="*/ 16043877 h 311"/>
                  <a:gd name="T100" fmla="*/ 9832671 w 525"/>
                  <a:gd name="T101" fmla="*/ 13289909 h 311"/>
                  <a:gd name="T102" fmla="*/ 9095292 w 525"/>
                  <a:gd name="T103" fmla="*/ 12332128 h 311"/>
                  <a:gd name="T104" fmla="*/ 8193893 w 525"/>
                  <a:gd name="T105" fmla="*/ 9578506 h 311"/>
                  <a:gd name="T106" fmla="*/ 10406315 w 525"/>
                  <a:gd name="T107" fmla="*/ 9099269 h 311"/>
                  <a:gd name="T108" fmla="*/ 15076762 w 525"/>
                  <a:gd name="T109" fmla="*/ 6944261 h 311"/>
                  <a:gd name="T110" fmla="*/ 20812344 w 525"/>
                  <a:gd name="T111" fmla="*/ 4190640 h 3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25" h="311">
                    <a:moveTo>
                      <a:pt x="273" y="31"/>
                    </a:moveTo>
                    <a:lnTo>
                      <a:pt x="307" y="31"/>
                    </a:lnTo>
                    <a:lnTo>
                      <a:pt x="315" y="27"/>
                    </a:lnTo>
                    <a:lnTo>
                      <a:pt x="324" y="24"/>
                    </a:lnTo>
                    <a:lnTo>
                      <a:pt x="333" y="22"/>
                    </a:lnTo>
                    <a:lnTo>
                      <a:pt x="342" y="21"/>
                    </a:lnTo>
                    <a:lnTo>
                      <a:pt x="359" y="20"/>
                    </a:lnTo>
                    <a:lnTo>
                      <a:pt x="377" y="20"/>
                    </a:lnTo>
                    <a:lnTo>
                      <a:pt x="385" y="20"/>
                    </a:lnTo>
                    <a:lnTo>
                      <a:pt x="393" y="20"/>
                    </a:lnTo>
                    <a:lnTo>
                      <a:pt x="401" y="19"/>
                    </a:lnTo>
                    <a:lnTo>
                      <a:pt x="408" y="17"/>
                    </a:lnTo>
                    <a:lnTo>
                      <a:pt x="415" y="15"/>
                    </a:lnTo>
                    <a:lnTo>
                      <a:pt x="421" y="11"/>
                    </a:lnTo>
                    <a:lnTo>
                      <a:pt x="427" y="7"/>
                    </a:lnTo>
                    <a:lnTo>
                      <a:pt x="433" y="0"/>
                    </a:lnTo>
                    <a:lnTo>
                      <a:pt x="512" y="0"/>
                    </a:lnTo>
                    <a:lnTo>
                      <a:pt x="514" y="6"/>
                    </a:lnTo>
                    <a:lnTo>
                      <a:pt x="519" y="12"/>
                    </a:lnTo>
                    <a:lnTo>
                      <a:pt x="523" y="17"/>
                    </a:lnTo>
                    <a:lnTo>
                      <a:pt x="525" y="19"/>
                    </a:lnTo>
                    <a:lnTo>
                      <a:pt x="511" y="26"/>
                    </a:lnTo>
                    <a:lnTo>
                      <a:pt x="491" y="36"/>
                    </a:lnTo>
                    <a:lnTo>
                      <a:pt x="468" y="47"/>
                    </a:lnTo>
                    <a:lnTo>
                      <a:pt x="443" y="57"/>
                    </a:lnTo>
                    <a:lnTo>
                      <a:pt x="418" y="66"/>
                    </a:lnTo>
                    <a:lnTo>
                      <a:pt x="392" y="73"/>
                    </a:lnTo>
                    <a:lnTo>
                      <a:pt x="379" y="76"/>
                    </a:lnTo>
                    <a:lnTo>
                      <a:pt x="368" y="78"/>
                    </a:lnTo>
                    <a:lnTo>
                      <a:pt x="356" y="80"/>
                    </a:lnTo>
                    <a:lnTo>
                      <a:pt x="346" y="80"/>
                    </a:lnTo>
                    <a:lnTo>
                      <a:pt x="333" y="81"/>
                    </a:lnTo>
                    <a:lnTo>
                      <a:pt x="321" y="83"/>
                    </a:lnTo>
                    <a:lnTo>
                      <a:pt x="309" y="86"/>
                    </a:lnTo>
                    <a:lnTo>
                      <a:pt x="299" y="90"/>
                    </a:lnTo>
                    <a:lnTo>
                      <a:pt x="279" y="101"/>
                    </a:lnTo>
                    <a:lnTo>
                      <a:pt x="262" y="111"/>
                    </a:lnTo>
                    <a:lnTo>
                      <a:pt x="253" y="116"/>
                    </a:lnTo>
                    <a:lnTo>
                      <a:pt x="244" y="121"/>
                    </a:lnTo>
                    <a:lnTo>
                      <a:pt x="235" y="124"/>
                    </a:lnTo>
                    <a:lnTo>
                      <a:pt x="226" y="127"/>
                    </a:lnTo>
                    <a:lnTo>
                      <a:pt x="218" y="129"/>
                    </a:lnTo>
                    <a:lnTo>
                      <a:pt x="208" y="129"/>
                    </a:lnTo>
                    <a:lnTo>
                      <a:pt x="198" y="127"/>
                    </a:lnTo>
                    <a:lnTo>
                      <a:pt x="187" y="123"/>
                    </a:lnTo>
                    <a:lnTo>
                      <a:pt x="186" y="128"/>
                    </a:lnTo>
                    <a:lnTo>
                      <a:pt x="183" y="133"/>
                    </a:lnTo>
                    <a:lnTo>
                      <a:pt x="178" y="137"/>
                    </a:lnTo>
                    <a:lnTo>
                      <a:pt x="174" y="142"/>
                    </a:lnTo>
                    <a:lnTo>
                      <a:pt x="174" y="144"/>
                    </a:lnTo>
                    <a:lnTo>
                      <a:pt x="175" y="145"/>
                    </a:lnTo>
                    <a:lnTo>
                      <a:pt x="177" y="146"/>
                    </a:lnTo>
                    <a:lnTo>
                      <a:pt x="180" y="147"/>
                    </a:lnTo>
                    <a:lnTo>
                      <a:pt x="185" y="148"/>
                    </a:lnTo>
                    <a:lnTo>
                      <a:pt x="187" y="148"/>
                    </a:lnTo>
                    <a:lnTo>
                      <a:pt x="186" y="152"/>
                    </a:lnTo>
                    <a:lnTo>
                      <a:pt x="184" y="157"/>
                    </a:lnTo>
                    <a:lnTo>
                      <a:pt x="181" y="160"/>
                    </a:lnTo>
                    <a:lnTo>
                      <a:pt x="178" y="164"/>
                    </a:lnTo>
                    <a:lnTo>
                      <a:pt x="176" y="167"/>
                    </a:lnTo>
                    <a:lnTo>
                      <a:pt x="175" y="171"/>
                    </a:lnTo>
                    <a:lnTo>
                      <a:pt x="176" y="175"/>
                    </a:lnTo>
                    <a:lnTo>
                      <a:pt x="180" y="179"/>
                    </a:lnTo>
                    <a:lnTo>
                      <a:pt x="175" y="185"/>
                    </a:lnTo>
                    <a:lnTo>
                      <a:pt x="168" y="190"/>
                    </a:lnTo>
                    <a:lnTo>
                      <a:pt x="162" y="194"/>
                    </a:lnTo>
                    <a:lnTo>
                      <a:pt x="155" y="197"/>
                    </a:lnTo>
                    <a:lnTo>
                      <a:pt x="150" y="201"/>
                    </a:lnTo>
                    <a:lnTo>
                      <a:pt x="144" y="204"/>
                    </a:lnTo>
                    <a:lnTo>
                      <a:pt x="143" y="207"/>
                    </a:lnTo>
                    <a:lnTo>
                      <a:pt x="141" y="209"/>
                    </a:lnTo>
                    <a:lnTo>
                      <a:pt x="141" y="213"/>
                    </a:lnTo>
                    <a:lnTo>
                      <a:pt x="140" y="216"/>
                    </a:lnTo>
                    <a:lnTo>
                      <a:pt x="141" y="222"/>
                    </a:lnTo>
                    <a:lnTo>
                      <a:pt x="144" y="228"/>
                    </a:lnTo>
                    <a:lnTo>
                      <a:pt x="149" y="234"/>
                    </a:lnTo>
                    <a:lnTo>
                      <a:pt x="155" y="241"/>
                    </a:lnTo>
                    <a:lnTo>
                      <a:pt x="163" y="247"/>
                    </a:lnTo>
                    <a:lnTo>
                      <a:pt x="172" y="254"/>
                    </a:lnTo>
                    <a:lnTo>
                      <a:pt x="181" y="260"/>
                    </a:lnTo>
                    <a:lnTo>
                      <a:pt x="191" y="267"/>
                    </a:lnTo>
                    <a:lnTo>
                      <a:pt x="213" y="279"/>
                    </a:lnTo>
                    <a:lnTo>
                      <a:pt x="235" y="290"/>
                    </a:lnTo>
                    <a:lnTo>
                      <a:pt x="256" y="300"/>
                    </a:lnTo>
                    <a:lnTo>
                      <a:pt x="273" y="308"/>
                    </a:lnTo>
                    <a:lnTo>
                      <a:pt x="258" y="310"/>
                    </a:lnTo>
                    <a:lnTo>
                      <a:pt x="243" y="311"/>
                    </a:lnTo>
                    <a:lnTo>
                      <a:pt x="229" y="311"/>
                    </a:lnTo>
                    <a:lnTo>
                      <a:pt x="214" y="310"/>
                    </a:lnTo>
                    <a:lnTo>
                      <a:pt x="189" y="309"/>
                    </a:lnTo>
                    <a:lnTo>
                      <a:pt x="167" y="308"/>
                    </a:lnTo>
                    <a:lnTo>
                      <a:pt x="155" y="308"/>
                    </a:lnTo>
                    <a:lnTo>
                      <a:pt x="145" y="308"/>
                    </a:lnTo>
                    <a:lnTo>
                      <a:pt x="138" y="307"/>
                    </a:lnTo>
                    <a:lnTo>
                      <a:pt x="131" y="305"/>
                    </a:lnTo>
                    <a:lnTo>
                      <a:pt x="129" y="304"/>
                    </a:lnTo>
                    <a:lnTo>
                      <a:pt x="127" y="302"/>
                    </a:lnTo>
                    <a:lnTo>
                      <a:pt x="124" y="300"/>
                    </a:lnTo>
                    <a:lnTo>
                      <a:pt x="123" y="298"/>
                    </a:lnTo>
                    <a:lnTo>
                      <a:pt x="121" y="292"/>
                    </a:lnTo>
                    <a:lnTo>
                      <a:pt x="120" y="284"/>
                    </a:lnTo>
                    <a:lnTo>
                      <a:pt x="120" y="282"/>
                    </a:lnTo>
                    <a:lnTo>
                      <a:pt x="119" y="280"/>
                    </a:lnTo>
                    <a:lnTo>
                      <a:pt x="118" y="279"/>
                    </a:lnTo>
                    <a:lnTo>
                      <a:pt x="116" y="278"/>
                    </a:lnTo>
                    <a:lnTo>
                      <a:pt x="111" y="277"/>
                    </a:lnTo>
                    <a:lnTo>
                      <a:pt x="106" y="276"/>
                    </a:lnTo>
                    <a:lnTo>
                      <a:pt x="95" y="277"/>
                    </a:lnTo>
                    <a:lnTo>
                      <a:pt x="87" y="278"/>
                    </a:lnTo>
                    <a:lnTo>
                      <a:pt x="84" y="287"/>
                    </a:lnTo>
                    <a:lnTo>
                      <a:pt x="80" y="296"/>
                    </a:lnTo>
                    <a:lnTo>
                      <a:pt x="66" y="291"/>
                    </a:lnTo>
                    <a:lnTo>
                      <a:pt x="55" y="287"/>
                    </a:lnTo>
                    <a:lnTo>
                      <a:pt x="44" y="282"/>
                    </a:lnTo>
                    <a:lnTo>
                      <a:pt x="35" y="276"/>
                    </a:lnTo>
                    <a:lnTo>
                      <a:pt x="19" y="263"/>
                    </a:lnTo>
                    <a:lnTo>
                      <a:pt x="0" y="246"/>
                    </a:lnTo>
                    <a:lnTo>
                      <a:pt x="8" y="244"/>
                    </a:lnTo>
                    <a:lnTo>
                      <a:pt x="13" y="242"/>
                    </a:lnTo>
                    <a:lnTo>
                      <a:pt x="18" y="239"/>
                    </a:lnTo>
                    <a:lnTo>
                      <a:pt x="22" y="237"/>
                    </a:lnTo>
                    <a:lnTo>
                      <a:pt x="29" y="230"/>
                    </a:lnTo>
                    <a:lnTo>
                      <a:pt x="34" y="222"/>
                    </a:lnTo>
                    <a:lnTo>
                      <a:pt x="31" y="219"/>
                    </a:lnTo>
                    <a:lnTo>
                      <a:pt x="29" y="216"/>
                    </a:lnTo>
                    <a:lnTo>
                      <a:pt x="28" y="213"/>
                    </a:lnTo>
                    <a:lnTo>
                      <a:pt x="28" y="211"/>
                    </a:lnTo>
                    <a:lnTo>
                      <a:pt x="30" y="205"/>
                    </a:lnTo>
                    <a:lnTo>
                      <a:pt x="34" y="200"/>
                    </a:lnTo>
                    <a:lnTo>
                      <a:pt x="38" y="196"/>
                    </a:lnTo>
                    <a:lnTo>
                      <a:pt x="40" y="191"/>
                    </a:lnTo>
                    <a:lnTo>
                      <a:pt x="40" y="188"/>
                    </a:lnTo>
                    <a:lnTo>
                      <a:pt x="39" y="185"/>
                    </a:lnTo>
                    <a:lnTo>
                      <a:pt x="37" y="182"/>
                    </a:lnTo>
                    <a:lnTo>
                      <a:pt x="34" y="179"/>
                    </a:lnTo>
                    <a:lnTo>
                      <a:pt x="73" y="179"/>
                    </a:lnTo>
                    <a:lnTo>
                      <a:pt x="106" y="179"/>
                    </a:lnTo>
                    <a:lnTo>
                      <a:pt x="134" y="179"/>
                    </a:lnTo>
                    <a:lnTo>
                      <a:pt x="167" y="179"/>
                    </a:lnTo>
                    <a:lnTo>
                      <a:pt x="147" y="178"/>
                    </a:lnTo>
                    <a:lnTo>
                      <a:pt x="131" y="177"/>
                    </a:lnTo>
                    <a:lnTo>
                      <a:pt x="117" y="174"/>
                    </a:lnTo>
                    <a:lnTo>
                      <a:pt x="102" y="171"/>
                    </a:lnTo>
                    <a:lnTo>
                      <a:pt x="90" y="166"/>
                    </a:lnTo>
                    <a:lnTo>
                      <a:pt x="78" y="161"/>
                    </a:lnTo>
                    <a:lnTo>
                      <a:pt x="66" y="155"/>
                    </a:lnTo>
                    <a:lnTo>
                      <a:pt x="54" y="148"/>
                    </a:lnTo>
                    <a:lnTo>
                      <a:pt x="65" y="143"/>
                    </a:lnTo>
                    <a:lnTo>
                      <a:pt x="75" y="139"/>
                    </a:lnTo>
                    <a:lnTo>
                      <a:pt x="84" y="134"/>
                    </a:lnTo>
                    <a:lnTo>
                      <a:pt x="91" y="130"/>
                    </a:lnTo>
                    <a:lnTo>
                      <a:pt x="106" y="120"/>
                    </a:lnTo>
                    <a:lnTo>
                      <a:pt x="120" y="111"/>
                    </a:lnTo>
                    <a:lnTo>
                      <a:pt x="118" y="110"/>
                    </a:lnTo>
                    <a:lnTo>
                      <a:pt x="115" y="108"/>
                    </a:lnTo>
                    <a:lnTo>
                      <a:pt x="111" y="103"/>
                    </a:lnTo>
                    <a:lnTo>
                      <a:pt x="108" y="99"/>
                    </a:lnTo>
                    <a:lnTo>
                      <a:pt x="102" y="87"/>
                    </a:lnTo>
                    <a:lnTo>
                      <a:pt x="100" y="80"/>
                    </a:lnTo>
                    <a:lnTo>
                      <a:pt x="108" y="80"/>
                    </a:lnTo>
                    <a:lnTo>
                      <a:pt x="117" y="78"/>
                    </a:lnTo>
                    <a:lnTo>
                      <a:pt x="127" y="76"/>
                    </a:lnTo>
                    <a:lnTo>
                      <a:pt x="138" y="73"/>
                    </a:lnTo>
                    <a:lnTo>
                      <a:pt x="161" y="66"/>
                    </a:lnTo>
                    <a:lnTo>
                      <a:pt x="184" y="58"/>
                    </a:lnTo>
                    <a:lnTo>
                      <a:pt x="209" y="50"/>
                    </a:lnTo>
                    <a:lnTo>
                      <a:pt x="232" y="41"/>
                    </a:lnTo>
                    <a:lnTo>
                      <a:pt x="254" y="35"/>
                    </a:lnTo>
                    <a:lnTo>
                      <a:pt x="273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28" name="Freeform 522"/>
              <p:cNvSpPr>
                <a:spLocks/>
              </p:cNvSpPr>
              <p:nvPr/>
            </p:nvSpPr>
            <p:spPr bwMode="auto">
              <a:xfrm>
                <a:off x="3358413" y="1846077"/>
                <a:ext cx="20872" cy="36567"/>
              </a:xfrm>
              <a:custGeom>
                <a:avLst/>
                <a:gdLst>
                  <a:gd name="T0" fmla="*/ 3210853 w 79"/>
                  <a:gd name="T1" fmla="*/ 0 h 38"/>
                  <a:gd name="T2" fmla="*/ 3769378 w 79"/>
                  <a:gd name="T3" fmla="*/ 925722 h 38"/>
                  <a:gd name="T4" fmla="*/ 4327902 w 79"/>
                  <a:gd name="T5" fmla="*/ 2778130 h 38"/>
                  <a:gd name="T6" fmla="*/ 4746663 w 79"/>
                  <a:gd name="T7" fmla="*/ 6481982 h 38"/>
                  <a:gd name="T8" fmla="*/ 5025925 w 79"/>
                  <a:gd name="T9" fmla="*/ 11111557 h 38"/>
                  <a:gd name="T10" fmla="*/ 5235173 w 79"/>
                  <a:gd name="T11" fmla="*/ 15742094 h 38"/>
                  <a:gd name="T12" fmla="*/ 5374936 w 79"/>
                  <a:gd name="T13" fmla="*/ 20371668 h 38"/>
                  <a:gd name="T14" fmla="*/ 5514435 w 79"/>
                  <a:gd name="T15" fmla="*/ 25002205 h 38"/>
                  <a:gd name="T16" fmla="*/ 5514435 w 79"/>
                  <a:gd name="T17" fmla="*/ 29631780 h 38"/>
                  <a:gd name="T18" fmla="*/ 5374936 w 79"/>
                  <a:gd name="T19" fmla="*/ 31484187 h 38"/>
                  <a:gd name="T20" fmla="*/ 5235173 w 79"/>
                  <a:gd name="T21" fmla="*/ 32409909 h 38"/>
                  <a:gd name="T22" fmla="*/ 5025925 w 79"/>
                  <a:gd name="T23" fmla="*/ 33335632 h 38"/>
                  <a:gd name="T24" fmla="*/ 4746663 w 79"/>
                  <a:gd name="T25" fmla="*/ 34262317 h 38"/>
                  <a:gd name="T26" fmla="*/ 3978890 w 79"/>
                  <a:gd name="T27" fmla="*/ 35188039 h 38"/>
                  <a:gd name="T28" fmla="*/ 3210853 w 79"/>
                  <a:gd name="T29" fmla="*/ 35188039 h 38"/>
                  <a:gd name="T30" fmla="*/ 2652593 w 79"/>
                  <a:gd name="T31" fmla="*/ 34262317 h 38"/>
                  <a:gd name="T32" fmla="*/ 2094069 w 79"/>
                  <a:gd name="T33" fmla="*/ 33335632 h 38"/>
                  <a:gd name="T34" fmla="*/ 1465796 w 79"/>
                  <a:gd name="T35" fmla="*/ 32409909 h 38"/>
                  <a:gd name="T36" fmla="*/ 1047035 w 79"/>
                  <a:gd name="T37" fmla="*/ 29631780 h 38"/>
                  <a:gd name="T38" fmla="*/ 558524 w 79"/>
                  <a:gd name="T39" fmla="*/ 26853650 h 38"/>
                  <a:gd name="T40" fmla="*/ 279262 w 79"/>
                  <a:gd name="T41" fmla="*/ 23149798 h 38"/>
                  <a:gd name="T42" fmla="*/ 139499 w 79"/>
                  <a:gd name="T43" fmla="*/ 20371668 h 38"/>
                  <a:gd name="T44" fmla="*/ 69749 w 79"/>
                  <a:gd name="T45" fmla="*/ 18520223 h 38"/>
                  <a:gd name="T46" fmla="*/ 0 w 79"/>
                  <a:gd name="T47" fmla="*/ 15742094 h 38"/>
                  <a:gd name="T48" fmla="*/ 0 w 79"/>
                  <a:gd name="T49" fmla="*/ 12038241 h 38"/>
                  <a:gd name="T50" fmla="*/ 69749 w 79"/>
                  <a:gd name="T51" fmla="*/ 10185834 h 38"/>
                  <a:gd name="T52" fmla="*/ 279262 w 79"/>
                  <a:gd name="T53" fmla="*/ 8334389 h 38"/>
                  <a:gd name="T54" fmla="*/ 698023 w 79"/>
                  <a:gd name="T55" fmla="*/ 5556259 h 38"/>
                  <a:gd name="T56" fmla="*/ 1186534 w 79"/>
                  <a:gd name="T57" fmla="*/ 3703852 h 38"/>
                  <a:gd name="T58" fmla="*/ 2233568 w 79"/>
                  <a:gd name="T59" fmla="*/ 925722 h 38"/>
                  <a:gd name="T60" fmla="*/ 3210853 w 79"/>
                  <a:gd name="T61" fmla="*/ 0 h 3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9" h="38">
                    <a:moveTo>
                      <a:pt x="46" y="0"/>
                    </a:moveTo>
                    <a:lnTo>
                      <a:pt x="54" y="1"/>
                    </a:lnTo>
                    <a:lnTo>
                      <a:pt x="62" y="3"/>
                    </a:lnTo>
                    <a:lnTo>
                      <a:pt x="68" y="7"/>
                    </a:lnTo>
                    <a:lnTo>
                      <a:pt x="72" y="12"/>
                    </a:lnTo>
                    <a:lnTo>
                      <a:pt x="75" y="17"/>
                    </a:lnTo>
                    <a:lnTo>
                      <a:pt x="77" y="22"/>
                    </a:lnTo>
                    <a:lnTo>
                      <a:pt x="79" y="27"/>
                    </a:lnTo>
                    <a:lnTo>
                      <a:pt x="79" y="32"/>
                    </a:lnTo>
                    <a:lnTo>
                      <a:pt x="77" y="34"/>
                    </a:lnTo>
                    <a:lnTo>
                      <a:pt x="75" y="35"/>
                    </a:lnTo>
                    <a:lnTo>
                      <a:pt x="72" y="36"/>
                    </a:lnTo>
                    <a:lnTo>
                      <a:pt x="68" y="37"/>
                    </a:lnTo>
                    <a:lnTo>
                      <a:pt x="57" y="38"/>
                    </a:lnTo>
                    <a:lnTo>
                      <a:pt x="46" y="38"/>
                    </a:lnTo>
                    <a:lnTo>
                      <a:pt x="38" y="37"/>
                    </a:lnTo>
                    <a:lnTo>
                      <a:pt x="30" y="36"/>
                    </a:lnTo>
                    <a:lnTo>
                      <a:pt x="21" y="35"/>
                    </a:lnTo>
                    <a:lnTo>
                      <a:pt x="15" y="32"/>
                    </a:lnTo>
                    <a:lnTo>
                      <a:pt x="8" y="29"/>
                    </a:lnTo>
                    <a:lnTo>
                      <a:pt x="4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4" y="9"/>
                    </a:lnTo>
                    <a:lnTo>
                      <a:pt x="10" y="6"/>
                    </a:lnTo>
                    <a:lnTo>
                      <a:pt x="17" y="4"/>
                    </a:lnTo>
                    <a:lnTo>
                      <a:pt x="32" y="1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29" name="Freeform 523"/>
              <p:cNvSpPr>
                <a:spLocks/>
              </p:cNvSpPr>
              <p:nvPr/>
            </p:nvSpPr>
            <p:spPr bwMode="auto">
              <a:xfrm>
                <a:off x="4873745" y="2041450"/>
                <a:ext cx="129409" cy="176568"/>
              </a:xfrm>
              <a:custGeom>
                <a:avLst/>
                <a:gdLst>
                  <a:gd name="T0" fmla="*/ 2066597 w 459"/>
                  <a:gd name="T1" fmla="*/ 5372712 h 511"/>
                  <a:gd name="T2" fmla="*/ 953792 w 459"/>
                  <a:gd name="T3" fmla="*/ 2984725 h 511"/>
                  <a:gd name="T4" fmla="*/ 0 w 459"/>
                  <a:gd name="T5" fmla="*/ 0 h 511"/>
                  <a:gd name="T6" fmla="*/ 1748854 w 459"/>
                  <a:gd name="T7" fmla="*/ 835847 h 511"/>
                  <a:gd name="T8" fmla="*/ 2623140 w 459"/>
                  <a:gd name="T9" fmla="*/ 716292 h 511"/>
                  <a:gd name="T10" fmla="*/ 7551396 w 459"/>
                  <a:gd name="T11" fmla="*/ 7999463 h 511"/>
                  <a:gd name="T12" fmla="*/ 11605365 w 459"/>
                  <a:gd name="T13" fmla="*/ 14685551 h 511"/>
                  <a:gd name="T14" fmla="*/ 17169388 w 459"/>
                  <a:gd name="T15" fmla="*/ 23640071 h 511"/>
                  <a:gd name="T16" fmla="*/ 20508084 w 459"/>
                  <a:gd name="T17" fmla="*/ 28296491 h 511"/>
                  <a:gd name="T18" fmla="*/ 24085017 w 459"/>
                  <a:gd name="T19" fmla="*/ 31758744 h 511"/>
                  <a:gd name="T20" fmla="*/ 29569534 w 459"/>
                  <a:gd name="T21" fmla="*/ 37131456 h 511"/>
                  <a:gd name="T22" fmla="*/ 31636412 w 459"/>
                  <a:gd name="T23" fmla="*/ 40116526 h 511"/>
                  <a:gd name="T24" fmla="*/ 29013272 w 459"/>
                  <a:gd name="T25" fmla="*/ 38206067 h 511"/>
                  <a:gd name="T26" fmla="*/ 25754365 w 459"/>
                  <a:gd name="T27" fmla="*/ 35340552 h 511"/>
                  <a:gd name="T28" fmla="*/ 24959303 w 459"/>
                  <a:gd name="T29" fmla="*/ 35579316 h 511"/>
                  <a:gd name="T30" fmla="*/ 24879797 w 459"/>
                  <a:gd name="T31" fmla="*/ 37131456 h 511"/>
                  <a:gd name="T32" fmla="*/ 25197821 w 459"/>
                  <a:gd name="T33" fmla="*/ 40235735 h 511"/>
                  <a:gd name="T34" fmla="*/ 25913095 w 459"/>
                  <a:gd name="T35" fmla="*/ 42742932 h 511"/>
                  <a:gd name="T36" fmla="*/ 27661949 w 459"/>
                  <a:gd name="T37" fmla="*/ 46205531 h 511"/>
                  <a:gd name="T38" fmla="*/ 31318388 w 459"/>
                  <a:gd name="T39" fmla="*/ 50264867 h 511"/>
                  <a:gd name="T40" fmla="*/ 34974826 w 459"/>
                  <a:gd name="T41" fmla="*/ 54682522 h 511"/>
                  <a:gd name="T42" fmla="*/ 35610876 w 459"/>
                  <a:gd name="T43" fmla="*/ 56831400 h 511"/>
                  <a:gd name="T44" fmla="*/ 34021034 w 459"/>
                  <a:gd name="T45" fmla="*/ 55995898 h 511"/>
                  <a:gd name="T46" fmla="*/ 31159375 w 459"/>
                  <a:gd name="T47" fmla="*/ 55160051 h 511"/>
                  <a:gd name="T48" fmla="*/ 31238882 w 459"/>
                  <a:gd name="T49" fmla="*/ 58980623 h 511"/>
                  <a:gd name="T50" fmla="*/ 31636412 w 459"/>
                  <a:gd name="T51" fmla="*/ 61010291 h 511"/>
                  <a:gd name="T52" fmla="*/ 30841351 w 459"/>
                  <a:gd name="T53" fmla="*/ 58741859 h 511"/>
                  <a:gd name="T54" fmla="*/ 28854260 w 459"/>
                  <a:gd name="T55" fmla="*/ 55637579 h 511"/>
                  <a:gd name="T56" fmla="*/ 27264418 w 459"/>
                  <a:gd name="T57" fmla="*/ 53130382 h 511"/>
                  <a:gd name="T58" fmla="*/ 26946675 w 459"/>
                  <a:gd name="T59" fmla="*/ 51458688 h 511"/>
                  <a:gd name="T60" fmla="*/ 26072107 w 459"/>
                  <a:gd name="T61" fmla="*/ 49071046 h 511"/>
                  <a:gd name="T62" fmla="*/ 24641278 w 459"/>
                  <a:gd name="T63" fmla="*/ 45847212 h 511"/>
                  <a:gd name="T64" fmla="*/ 23687486 w 459"/>
                  <a:gd name="T65" fmla="*/ 43817543 h 511"/>
                  <a:gd name="T66" fmla="*/ 22256656 w 459"/>
                  <a:gd name="T67" fmla="*/ 42742932 h 511"/>
                  <a:gd name="T68" fmla="*/ 20984839 w 459"/>
                  <a:gd name="T69" fmla="*/ 40952028 h 511"/>
                  <a:gd name="T70" fmla="*/ 19792529 w 459"/>
                  <a:gd name="T71" fmla="*/ 37489775 h 511"/>
                  <a:gd name="T72" fmla="*/ 19474786 w 459"/>
                  <a:gd name="T73" fmla="*/ 34982578 h 511"/>
                  <a:gd name="T74" fmla="*/ 18600218 w 459"/>
                  <a:gd name="T75" fmla="*/ 33549648 h 511"/>
                  <a:gd name="T76" fmla="*/ 15420816 w 459"/>
                  <a:gd name="T77" fmla="*/ 29131992 h 511"/>
                  <a:gd name="T78" fmla="*/ 13592456 w 459"/>
                  <a:gd name="T79" fmla="*/ 26266822 h 511"/>
                  <a:gd name="T80" fmla="*/ 12956688 w 459"/>
                  <a:gd name="T81" fmla="*/ 24236809 h 511"/>
                  <a:gd name="T82" fmla="*/ 12241133 w 459"/>
                  <a:gd name="T83" fmla="*/ 22326695 h 511"/>
                  <a:gd name="T84" fmla="*/ 9141237 w 459"/>
                  <a:gd name="T85" fmla="*/ 18506123 h 511"/>
                  <a:gd name="T86" fmla="*/ 5564305 w 459"/>
                  <a:gd name="T87" fmla="*/ 15521053 h 511"/>
                  <a:gd name="T88" fmla="*/ 3735945 w 459"/>
                  <a:gd name="T89" fmla="*/ 13133411 h 511"/>
                  <a:gd name="T90" fmla="*/ 3020671 w 459"/>
                  <a:gd name="T91" fmla="*/ 11103743 h 511"/>
                  <a:gd name="T92" fmla="*/ 2702646 w 459"/>
                  <a:gd name="T93" fmla="*/ 8954520 h 5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59" h="511">
                    <a:moveTo>
                      <a:pt x="33" y="68"/>
                    </a:moveTo>
                    <a:lnTo>
                      <a:pt x="29" y="56"/>
                    </a:lnTo>
                    <a:lnTo>
                      <a:pt x="26" y="45"/>
                    </a:lnTo>
                    <a:lnTo>
                      <a:pt x="22" y="38"/>
                    </a:lnTo>
                    <a:lnTo>
                      <a:pt x="16" y="31"/>
                    </a:lnTo>
                    <a:lnTo>
                      <a:pt x="12" y="25"/>
                    </a:lnTo>
                    <a:lnTo>
                      <a:pt x="6" y="18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6" y="5"/>
                    </a:lnTo>
                    <a:lnTo>
                      <a:pt x="22" y="7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33" y="6"/>
                    </a:lnTo>
                    <a:lnTo>
                      <a:pt x="59" y="31"/>
                    </a:lnTo>
                    <a:lnTo>
                      <a:pt x="80" y="50"/>
                    </a:lnTo>
                    <a:lnTo>
                      <a:pt x="95" y="67"/>
                    </a:lnTo>
                    <a:lnTo>
                      <a:pt x="107" y="80"/>
                    </a:lnTo>
                    <a:lnTo>
                      <a:pt x="125" y="102"/>
                    </a:lnTo>
                    <a:lnTo>
                      <a:pt x="146" y="123"/>
                    </a:lnTo>
                    <a:lnTo>
                      <a:pt x="172" y="149"/>
                    </a:lnTo>
                    <a:lnTo>
                      <a:pt x="195" y="175"/>
                    </a:lnTo>
                    <a:lnTo>
                      <a:pt x="216" y="198"/>
                    </a:lnTo>
                    <a:lnTo>
                      <a:pt x="239" y="222"/>
                    </a:lnTo>
                    <a:lnTo>
                      <a:pt x="248" y="230"/>
                    </a:lnTo>
                    <a:lnTo>
                      <a:pt x="258" y="237"/>
                    </a:lnTo>
                    <a:lnTo>
                      <a:pt x="269" y="245"/>
                    </a:lnTo>
                    <a:lnTo>
                      <a:pt x="280" y="252"/>
                    </a:lnTo>
                    <a:lnTo>
                      <a:pt x="303" y="266"/>
                    </a:lnTo>
                    <a:lnTo>
                      <a:pt x="327" y="281"/>
                    </a:lnTo>
                    <a:lnTo>
                      <a:pt x="350" y="295"/>
                    </a:lnTo>
                    <a:lnTo>
                      <a:pt x="372" y="311"/>
                    </a:lnTo>
                    <a:lnTo>
                      <a:pt x="382" y="318"/>
                    </a:lnTo>
                    <a:lnTo>
                      <a:pt x="391" y="327"/>
                    </a:lnTo>
                    <a:lnTo>
                      <a:pt x="398" y="336"/>
                    </a:lnTo>
                    <a:lnTo>
                      <a:pt x="405" y="345"/>
                    </a:lnTo>
                    <a:lnTo>
                      <a:pt x="387" y="334"/>
                    </a:lnTo>
                    <a:lnTo>
                      <a:pt x="365" y="320"/>
                    </a:lnTo>
                    <a:lnTo>
                      <a:pt x="343" y="306"/>
                    </a:lnTo>
                    <a:lnTo>
                      <a:pt x="326" y="295"/>
                    </a:lnTo>
                    <a:lnTo>
                      <a:pt x="324" y="296"/>
                    </a:lnTo>
                    <a:lnTo>
                      <a:pt x="318" y="296"/>
                    </a:lnTo>
                    <a:lnTo>
                      <a:pt x="316" y="297"/>
                    </a:lnTo>
                    <a:lnTo>
                      <a:pt x="314" y="298"/>
                    </a:lnTo>
                    <a:lnTo>
                      <a:pt x="313" y="300"/>
                    </a:lnTo>
                    <a:lnTo>
                      <a:pt x="311" y="301"/>
                    </a:lnTo>
                    <a:lnTo>
                      <a:pt x="313" y="311"/>
                    </a:lnTo>
                    <a:lnTo>
                      <a:pt x="313" y="320"/>
                    </a:lnTo>
                    <a:lnTo>
                      <a:pt x="315" y="328"/>
                    </a:lnTo>
                    <a:lnTo>
                      <a:pt x="317" y="337"/>
                    </a:lnTo>
                    <a:lnTo>
                      <a:pt x="319" y="344"/>
                    </a:lnTo>
                    <a:lnTo>
                      <a:pt x="322" y="351"/>
                    </a:lnTo>
                    <a:lnTo>
                      <a:pt x="326" y="358"/>
                    </a:lnTo>
                    <a:lnTo>
                      <a:pt x="329" y="364"/>
                    </a:lnTo>
                    <a:lnTo>
                      <a:pt x="338" y="375"/>
                    </a:lnTo>
                    <a:lnTo>
                      <a:pt x="348" y="387"/>
                    </a:lnTo>
                    <a:lnTo>
                      <a:pt x="359" y="396"/>
                    </a:lnTo>
                    <a:lnTo>
                      <a:pt x="370" y="405"/>
                    </a:lnTo>
                    <a:lnTo>
                      <a:pt x="394" y="421"/>
                    </a:lnTo>
                    <a:lnTo>
                      <a:pt x="418" y="438"/>
                    </a:lnTo>
                    <a:lnTo>
                      <a:pt x="430" y="448"/>
                    </a:lnTo>
                    <a:lnTo>
                      <a:pt x="440" y="458"/>
                    </a:lnTo>
                    <a:lnTo>
                      <a:pt x="450" y="468"/>
                    </a:lnTo>
                    <a:lnTo>
                      <a:pt x="459" y="480"/>
                    </a:lnTo>
                    <a:lnTo>
                      <a:pt x="448" y="476"/>
                    </a:lnTo>
                    <a:lnTo>
                      <a:pt x="437" y="473"/>
                    </a:lnTo>
                    <a:lnTo>
                      <a:pt x="432" y="471"/>
                    </a:lnTo>
                    <a:lnTo>
                      <a:pt x="428" y="469"/>
                    </a:lnTo>
                    <a:lnTo>
                      <a:pt x="426" y="466"/>
                    </a:lnTo>
                    <a:lnTo>
                      <a:pt x="425" y="462"/>
                    </a:lnTo>
                    <a:lnTo>
                      <a:pt x="392" y="462"/>
                    </a:lnTo>
                    <a:lnTo>
                      <a:pt x="392" y="475"/>
                    </a:lnTo>
                    <a:lnTo>
                      <a:pt x="393" y="488"/>
                    </a:lnTo>
                    <a:lnTo>
                      <a:pt x="393" y="494"/>
                    </a:lnTo>
                    <a:lnTo>
                      <a:pt x="395" y="501"/>
                    </a:lnTo>
                    <a:lnTo>
                      <a:pt x="396" y="506"/>
                    </a:lnTo>
                    <a:lnTo>
                      <a:pt x="398" y="511"/>
                    </a:lnTo>
                    <a:lnTo>
                      <a:pt x="395" y="505"/>
                    </a:lnTo>
                    <a:lnTo>
                      <a:pt x="392" y="498"/>
                    </a:lnTo>
                    <a:lnTo>
                      <a:pt x="388" y="492"/>
                    </a:lnTo>
                    <a:lnTo>
                      <a:pt x="383" y="486"/>
                    </a:lnTo>
                    <a:lnTo>
                      <a:pt x="374" y="476"/>
                    </a:lnTo>
                    <a:lnTo>
                      <a:pt x="363" y="466"/>
                    </a:lnTo>
                    <a:lnTo>
                      <a:pt x="354" y="458"/>
                    </a:lnTo>
                    <a:lnTo>
                      <a:pt x="346" y="449"/>
                    </a:lnTo>
                    <a:lnTo>
                      <a:pt x="343" y="445"/>
                    </a:lnTo>
                    <a:lnTo>
                      <a:pt x="340" y="439"/>
                    </a:lnTo>
                    <a:lnTo>
                      <a:pt x="339" y="435"/>
                    </a:lnTo>
                    <a:lnTo>
                      <a:pt x="339" y="431"/>
                    </a:lnTo>
                    <a:lnTo>
                      <a:pt x="337" y="425"/>
                    </a:lnTo>
                    <a:lnTo>
                      <a:pt x="333" y="419"/>
                    </a:lnTo>
                    <a:lnTo>
                      <a:pt x="328" y="411"/>
                    </a:lnTo>
                    <a:lnTo>
                      <a:pt x="321" y="403"/>
                    </a:lnTo>
                    <a:lnTo>
                      <a:pt x="316" y="394"/>
                    </a:lnTo>
                    <a:lnTo>
                      <a:pt x="310" y="384"/>
                    </a:lnTo>
                    <a:lnTo>
                      <a:pt x="307" y="376"/>
                    </a:lnTo>
                    <a:lnTo>
                      <a:pt x="305" y="369"/>
                    </a:lnTo>
                    <a:lnTo>
                      <a:pt x="298" y="367"/>
                    </a:lnTo>
                    <a:lnTo>
                      <a:pt x="292" y="365"/>
                    </a:lnTo>
                    <a:lnTo>
                      <a:pt x="285" y="362"/>
                    </a:lnTo>
                    <a:lnTo>
                      <a:pt x="280" y="358"/>
                    </a:lnTo>
                    <a:lnTo>
                      <a:pt x="274" y="353"/>
                    </a:lnTo>
                    <a:lnTo>
                      <a:pt x="269" y="348"/>
                    </a:lnTo>
                    <a:lnTo>
                      <a:pt x="264" y="343"/>
                    </a:lnTo>
                    <a:lnTo>
                      <a:pt x="261" y="337"/>
                    </a:lnTo>
                    <a:lnTo>
                      <a:pt x="254" y="325"/>
                    </a:lnTo>
                    <a:lnTo>
                      <a:pt x="249" y="314"/>
                    </a:lnTo>
                    <a:lnTo>
                      <a:pt x="247" y="304"/>
                    </a:lnTo>
                    <a:lnTo>
                      <a:pt x="246" y="295"/>
                    </a:lnTo>
                    <a:lnTo>
                      <a:pt x="245" y="293"/>
                    </a:lnTo>
                    <a:lnTo>
                      <a:pt x="242" y="289"/>
                    </a:lnTo>
                    <a:lnTo>
                      <a:pt x="239" y="285"/>
                    </a:lnTo>
                    <a:lnTo>
                      <a:pt x="234" y="281"/>
                    </a:lnTo>
                    <a:lnTo>
                      <a:pt x="221" y="269"/>
                    </a:lnTo>
                    <a:lnTo>
                      <a:pt x="208" y="257"/>
                    </a:lnTo>
                    <a:lnTo>
                      <a:pt x="194" y="244"/>
                    </a:lnTo>
                    <a:lnTo>
                      <a:pt x="181" y="232"/>
                    </a:lnTo>
                    <a:lnTo>
                      <a:pt x="175" y="226"/>
                    </a:lnTo>
                    <a:lnTo>
                      <a:pt x="171" y="220"/>
                    </a:lnTo>
                    <a:lnTo>
                      <a:pt x="168" y="214"/>
                    </a:lnTo>
                    <a:lnTo>
                      <a:pt x="165" y="209"/>
                    </a:lnTo>
                    <a:lnTo>
                      <a:pt x="163" y="203"/>
                    </a:lnTo>
                    <a:lnTo>
                      <a:pt x="161" y="197"/>
                    </a:lnTo>
                    <a:lnTo>
                      <a:pt x="158" y="192"/>
                    </a:lnTo>
                    <a:lnTo>
                      <a:pt x="154" y="187"/>
                    </a:lnTo>
                    <a:lnTo>
                      <a:pt x="146" y="178"/>
                    </a:lnTo>
                    <a:lnTo>
                      <a:pt x="137" y="170"/>
                    </a:lnTo>
                    <a:lnTo>
                      <a:pt x="115" y="155"/>
                    </a:lnTo>
                    <a:lnTo>
                      <a:pt x="92" y="143"/>
                    </a:lnTo>
                    <a:lnTo>
                      <a:pt x="81" y="136"/>
                    </a:lnTo>
                    <a:lnTo>
                      <a:pt x="70" y="130"/>
                    </a:lnTo>
                    <a:lnTo>
                      <a:pt x="60" y="122"/>
                    </a:lnTo>
                    <a:lnTo>
                      <a:pt x="51" y="114"/>
                    </a:lnTo>
                    <a:lnTo>
                      <a:pt x="47" y="110"/>
                    </a:lnTo>
                    <a:lnTo>
                      <a:pt x="44" y="104"/>
                    </a:lnTo>
                    <a:lnTo>
                      <a:pt x="40" y="99"/>
                    </a:lnTo>
                    <a:lnTo>
                      <a:pt x="38" y="93"/>
                    </a:lnTo>
                    <a:lnTo>
                      <a:pt x="36" y="88"/>
                    </a:lnTo>
                    <a:lnTo>
                      <a:pt x="34" y="81"/>
                    </a:lnTo>
                    <a:lnTo>
                      <a:pt x="34" y="75"/>
                    </a:lnTo>
                    <a:lnTo>
                      <a:pt x="33" y="6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930" name="Group 524"/>
              <p:cNvGrpSpPr>
                <a:grpSpLocks/>
              </p:cNvGrpSpPr>
              <p:nvPr/>
            </p:nvGrpSpPr>
            <p:grpSpPr bwMode="auto">
              <a:xfrm>
                <a:off x="4078508" y="2012209"/>
                <a:ext cx="441450" cy="252838"/>
                <a:chOff x="4115" y="1551"/>
                <a:chExt cx="504" cy="244"/>
              </a:xfrm>
            </p:grpSpPr>
            <p:sp>
              <p:nvSpPr>
                <p:cNvPr id="955" name="Freeform 525"/>
                <p:cNvSpPr>
                  <a:spLocks/>
                </p:cNvSpPr>
                <p:nvPr/>
              </p:nvSpPr>
              <p:spPr bwMode="auto">
                <a:xfrm>
                  <a:off x="4540" y="1551"/>
                  <a:ext cx="79" cy="86"/>
                </a:xfrm>
                <a:custGeom>
                  <a:avLst/>
                  <a:gdLst>
                    <a:gd name="T0" fmla="*/ 1 w 240"/>
                    <a:gd name="T1" fmla="*/ 27 h 259"/>
                    <a:gd name="T2" fmla="*/ 9 w 240"/>
                    <a:gd name="T3" fmla="*/ 29 h 259"/>
                    <a:gd name="T4" fmla="*/ 13 w 240"/>
                    <a:gd name="T5" fmla="*/ 27 h 259"/>
                    <a:gd name="T6" fmla="*/ 14 w 240"/>
                    <a:gd name="T7" fmla="*/ 23 h 259"/>
                    <a:gd name="T8" fmla="*/ 21 w 240"/>
                    <a:gd name="T9" fmla="*/ 18 h 259"/>
                    <a:gd name="T10" fmla="*/ 23 w 240"/>
                    <a:gd name="T11" fmla="*/ 12 h 259"/>
                    <a:gd name="T12" fmla="*/ 26 w 240"/>
                    <a:gd name="T13" fmla="*/ 3 h 259"/>
                    <a:gd name="T14" fmla="*/ 23 w 240"/>
                    <a:gd name="T15" fmla="*/ 0 h 259"/>
                    <a:gd name="T16" fmla="*/ 22 w 240"/>
                    <a:gd name="T17" fmla="*/ 4 h 259"/>
                    <a:gd name="T18" fmla="*/ 22 w 240"/>
                    <a:gd name="T19" fmla="*/ 8 h 259"/>
                    <a:gd name="T20" fmla="*/ 18 w 240"/>
                    <a:gd name="T21" fmla="*/ 12 h 259"/>
                    <a:gd name="T22" fmla="*/ 14 w 240"/>
                    <a:gd name="T23" fmla="*/ 16 h 259"/>
                    <a:gd name="T24" fmla="*/ 12 w 240"/>
                    <a:gd name="T25" fmla="*/ 20 h 259"/>
                    <a:gd name="T26" fmla="*/ 10 w 240"/>
                    <a:gd name="T27" fmla="*/ 24 h 259"/>
                    <a:gd name="T28" fmla="*/ 2 w 240"/>
                    <a:gd name="T29" fmla="*/ 25 h 259"/>
                    <a:gd name="T30" fmla="*/ 0 w 240"/>
                    <a:gd name="T31" fmla="*/ 25 h 259"/>
                    <a:gd name="T32" fmla="*/ 1 w 240"/>
                    <a:gd name="T33" fmla="*/ 27 h 2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0" h="259">
                      <a:moveTo>
                        <a:pt x="13" y="247"/>
                      </a:moveTo>
                      <a:lnTo>
                        <a:pt x="79" y="259"/>
                      </a:lnTo>
                      <a:lnTo>
                        <a:pt x="120" y="240"/>
                      </a:lnTo>
                      <a:lnTo>
                        <a:pt x="133" y="210"/>
                      </a:lnTo>
                      <a:lnTo>
                        <a:pt x="192" y="161"/>
                      </a:lnTo>
                      <a:lnTo>
                        <a:pt x="212" y="111"/>
                      </a:lnTo>
                      <a:lnTo>
                        <a:pt x="240" y="26"/>
                      </a:lnTo>
                      <a:lnTo>
                        <a:pt x="212" y="0"/>
                      </a:lnTo>
                      <a:lnTo>
                        <a:pt x="206" y="32"/>
                      </a:lnTo>
                      <a:lnTo>
                        <a:pt x="199" y="74"/>
                      </a:lnTo>
                      <a:lnTo>
                        <a:pt x="166" y="105"/>
                      </a:lnTo>
                      <a:lnTo>
                        <a:pt x="133" y="149"/>
                      </a:lnTo>
                      <a:lnTo>
                        <a:pt x="113" y="179"/>
                      </a:lnTo>
                      <a:lnTo>
                        <a:pt x="93" y="216"/>
                      </a:lnTo>
                      <a:lnTo>
                        <a:pt x="20" y="222"/>
                      </a:lnTo>
                      <a:lnTo>
                        <a:pt x="0" y="222"/>
                      </a:lnTo>
                      <a:lnTo>
                        <a:pt x="13" y="247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56" name="Freeform 526"/>
                <p:cNvSpPr>
                  <a:spLocks/>
                </p:cNvSpPr>
                <p:nvPr/>
              </p:nvSpPr>
              <p:spPr bwMode="auto">
                <a:xfrm>
                  <a:off x="4115" y="1761"/>
                  <a:ext cx="84" cy="34"/>
                </a:xfrm>
                <a:custGeom>
                  <a:avLst/>
                  <a:gdLst>
                    <a:gd name="T0" fmla="*/ 4 w 259"/>
                    <a:gd name="T1" fmla="*/ 11 h 104"/>
                    <a:gd name="T2" fmla="*/ 3 w 259"/>
                    <a:gd name="T3" fmla="*/ 9 h 104"/>
                    <a:gd name="T4" fmla="*/ 6 w 259"/>
                    <a:gd name="T5" fmla="*/ 7 h 104"/>
                    <a:gd name="T6" fmla="*/ 7 w 259"/>
                    <a:gd name="T7" fmla="*/ 5 h 104"/>
                    <a:gd name="T8" fmla="*/ 13 w 259"/>
                    <a:gd name="T9" fmla="*/ 5 h 104"/>
                    <a:gd name="T10" fmla="*/ 18 w 259"/>
                    <a:gd name="T11" fmla="*/ 5 h 104"/>
                    <a:gd name="T12" fmla="*/ 26 w 259"/>
                    <a:gd name="T13" fmla="*/ 3 h 104"/>
                    <a:gd name="T14" fmla="*/ 27 w 259"/>
                    <a:gd name="T15" fmla="*/ 1 h 104"/>
                    <a:gd name="T16" fmla="*/ 26 w 259"/>
                    <a:gd name="T17" fmla="*/ 0 h 104"/>
                    <a:gd name="T18" fmla="*/ 21 w 259"/>
                    <a:gd name="T19" fmla="*/ 1 h 104"/>
                    <a:gd name="T20" fmla="*/ 16 w 259"/>
                    <a:gd name="T21" fmla="*/ 1 h 104"/>
                    <a:gd name="T22" fmla="*/ 11 w 259"/>
                    <a:gd name="T23" fmla="*/ 1 h 104"/>
                    <a:gd name="T24" fmla="*/ 6 w 259"/>
                    <a:gd name="T25" fmla="*/ 2 h 104"/>
                    <a:gd name="T26" fmla="*/ 3 w 259"/>
                    <a:gd name="T27" fmla="*/ 5 h 104"/>
                    <a:gd name="T28" fmla="*/ 0 w 259"/>
                    <a:gd name="T29" fmla="*/ 7 h 104"/>
                    <a:gd name="T30" fmla="*/ 0 w 259"/>
                    <a:gd name="T31" fmla="*/ 11 h 104"/>
                    <a:gd name="T32" fmla="*/ 4 w 259"/>
                    <a:gd name="T33" fmla="*/ 11 h 10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59" h="104">
                      <a:moveTo>
                        <a:pt x="33" y="104"/>
                      </a:moveTo>
                      <a:lnTo>
                        <a:pt x="26" y="86"/>
                      </a:lnTo>
                      <a:lnTo>
                        <a:pt x="52" y="62"/>
                      </a:lnTo>
                      <a:lnTo>
                        <a:pt x="72" y="49"/>
                      </a:lnTo>
                      <a:lnTo>
                        <a:pt x="126" y="43"/>
                      </a:lnTo>
                      <a:lnTo>
                        <a:pt x="172" y="43"/>
                      </a:lnTo>
                      <a:lnTo>
                        <a:pt x="246" y="31"/>
                      </a:lnTo>
                      <a:lnTo>
                        <a:pt x="259" y="7"/>
                      </a:lnTo>
                      <a:lnTo>
                        <a:pt x="246" y="0"/>
                      </a:lnTo>
                      <a:lnTo>
                        <a:pt x="205" y="13"/>
                      </a:lnTo>
                      <a:lnTo>
                        <a:pt x="152" y="7"/>
                      </a:lnTo>
                      <a:lnTo>
                        <a:pt x="106" y="13"/>
                      </a:lnTo>
                      <a:lnTo>
                        <a:pt x="52" y="19"/>
                      </a:lnTo>
                      <a:lnTo>
                        <a:pt x="26" y="43"/>
                      </a:lnTo>
                      <a:lnTo>
                        <a:pt x="0" y="68"/>
                      </a:lnTo>
                      <a:lnTo>
                        <a:pt x="0" y="104"/>
                      </a:lnTo>
                      <a:lnTo>
                        <a:pt x="33" y="104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931" name="Freeform 527"/>
              <p:cNvSpPr>
                <a:spLocks/>
              </p:cNvSpPr>
              <p:nvPr/>
            </p:nvSpPr>
            <p:spPr bwMode="auto">
              <a:xfrm>
                <a:off x="3459440" y="2505815"/>
                <a:ext cx="347448" cy="335409"/>
              </a:xfrm>
              <a:custGeom>
                <a:avLst/>
                <a:gdLst>
                  <a:gd name="T0" fmla="*/ 932 w 1227"/>
                  <a:gd name="T1" fmla="*/ 466 h 979"/>
                  <a:gd name="T2" fmla="*/ 932 w 1227"/>
                  <a:gd name="T3" fmla="*/ 442 h 979"/>
                  <a:gd name="T4" fmla="*/ 930 w 1227"/>
                  <a:gd name="T5" fmla="*/ 412 h 979"/>
                  <a:gd name="T6" fmla="*/ 908 w 1227"/>
                  <a:gd name="T7" fmla="*/ 385 h 979"/>
                  <a:gd name="T8" fmla="*/ 899 w 1227"/>
                  <a:gd name="T9" fmla="*/ 367 h 979"/>
                  <a:gd name="T10" fmla="*/ 817 w 1227"/>
                  <a:gd name="T11" fmla="*/ 312 h 979"/>
                  <a:gd name="T12" fmla="*/ 759 w 1227"/>
                  <a:gd name="T13" fmla="*/ 263 h 979"/>
                  <a:gd name="T14" fmla="*/ 752 w 1227"/>
                  <a:gd name="T15" fmla="*/ 229 h 979"/>
                  <a:gd name="T16" fmla="*/ 726 w 1227"/>
                  <a:gd name="T17" fmla="*/ 218 h 979"/>
                  <a:gd name="T18" fmla="*/ 695 w 1227"/>
                  <a:gd name="T19" fmla="*/ 207 h 979"/>
                  <a:gd name="T20" fmla="*/ 638 w 1227"/>
                  <a:gd name="T21" fmla="*/ 196 h 979"/>
                  <a:gd name="T22" fmla="*/ 596 w 1227"/>
                  <a:gd name="T23" fmla="*/ 201 h 979"/>
                  <a:gd name="T24" fmla="*/ 570 w 1227"/>
                  <a:gd name="T25" fmla="*/ 204 h 979"/>
                  <a:gd name="T26" fmla="*/ 530 w 1227"/>
                  <a:gd name="T27" fmla="*/ 195 h 979"/>
                  <a:gd name="T28" fmla="*/ 505 w 1227"/>
                  <a:gd name="T29" fmla="*/ 179 h 979"/>
                  <a:gd name="T30" fmla="*/ 483 w 1227"/>
                  <a:gd name="T31" fmla="*/ 128 h 979"/>
                  <a:gd name="T32" fmla="*/ 465 w 1227"/>
                  <a:gd name="T33" fmla="*/ 103 h 979"/>
                  <a:gd name="T34" fmla="*/ 432 w 1227"/>
                  <a:gd name="T35" fmla="*/ 81 h 979"/>
                  <a:gd name="T36" fmla="*/ 365 w 1227"/>
                  <a:gd name="T37" fmla="*/ 61 h 979"/>
                  <a:gd name="T38" fmla="*/ 303 w 1227"/>
                  <a:gd name="T39" fmla="*/ 32 h 979"/>
                  <a:gd name="T40" fmla="*/ 214 w 1227"/>
                  <a:gd name="T41" fmla="*/ 10 h 979"/>
                  <a:gd name="T42" fmla="*/ 166 w 1227"/>
                  <a:gd name="T43" fmla="*/ 38 h 979"/>
                  <a:gd name="T44" fmla="*/ 151 w 1227"/>
                  <a:gd name="T45" fmla="*/ 61 h 979"/>
                  <a:gd name="T46" fmla="*/ 153 w 1227"/>
                  <a:gd name="T47" fmla="*/ 90 h 979"/>
                  <a:gd name="T48" fmla="*/ 169 w 1227"/>
                  <a:gd name="T49" fmla="*/ 118 h 979"/>
                  <a:gd name="T50" fmla="*/ 151 w 1227"/>
                  <a:gd name="T51" fmla="*/ 150 h 979"/>
                  <a:gd name="T52" fmla="*/ 95 w 1227"/>
                  <a:gd name="T53" fmla="*/ 186 h 979"/>
                  <a:gd name="T54" fmla="*/ 54 w 1227"/>
                  <a:gd name="T55" fmla="*/ 190 h 979"/>
                  <a:gd name="T56" fmla="*/ 9 w 1227"/>
                  <a:gd name="T57" fmla="*/ 183 h 979"/>
                  <a:gd name="T58" fmla="*/ 0 w 1227"/>
                  <a:gd name="T59" fmla="*/ 236 h 979"/>
                  <a:gd name="T60" fmla="*/ 9 w 1227"/>
                  <a:gd name="T61" fmla="*/ 269 h 979"/>
                  <a:gd name="T62" fmla="*/ 25 w 1227"/>
                  <a:gd name="T63" fmla="*/ 282 h 979"/>
                  <a:gd name="T64" fmla="*/ 40 w 1227"/>
                  <a:gd name="T65" fmla="*/ 307 h 979"/>
                  <a:gd name="T66" fmla="*/ 83 w 1227"/>
                  <a:gd name="T67" fmla="*/ 364 h 979"/>
                  <a:gd name="T68" fmla="*/ 102 w 1227"/>
                  <a:gd name="T69" fmla="*/ 414 h 979"/>
                  <a:gd name="T70" fmla="*/ 121 w 1227"/>
                  <a:gd name="T71" fmla="*/ 427 h 979"/>
                  <a:gd name="T72" fmla="*/ 133 w 1227"/>
                  <a:gd name="T73" fmla="*/ 438 h 979"/>
                  <a:gd name="T74" fmla="*/ 148 w 1227"/>
                  <a:gd name="T75" fmla="*/ 469 h 979"/>
                  <a:gd name="T76" fmla="*/ 224 w 1227"/>
                  <a:gd name="T77" fmla="*/ 546 h 979"/>
                  <a:gd name="T78" fmla="*/ 249 w 1227"/>
                  <a:gd name="T79" fmla="*/ 585 h 979"/>
                  <a:gd name="T80" fmla="*/ 256 w 1227"/>
                  <a:gd name="T81" fmla="*/ 624 h 979"/>
                  <a:gd name="T82" fmla="*/ 266 w 1227"/>
                  <a:gd name="T83" fmla="*/ 659 h 979"/>
                  <a:gd name="T84" fmla="*/ 299 w 1227"/>
                  <a:gd name="T85" fmla="*/ 701 h 979"/>
                  <a:gd name="T86" fmla="*/ 361 w 1227"/>
                  <a:gd name="T87" fmla="*/ 761 h 979"/>
                  <a:gd name="T88" fmla="*/ 388 w 1227"/>
                  <a:gd name="T89" fmla="*/ 814 h 979"/>
                  <a:gd name="T90" fmla="*/ 425 w 1227"/>
                  <a:gd name="T91" fmla="*/ 867 h 979"/>
                  <a:gd name="T92" fmla="*/ 483 w 1227"/>
                  <a:gd name="T93" fmla="*/ 938 h 979"/>
                  <a:gd name="T94" fmla="*/ 528 w 1227"/>
                  <a:gd name="T95" fmla="*/ 979 h 979"/>
                  <a:gd name="T96" fmla="*/ 543 w 1227"/>
                  <a:gd name="T97" fmla="*/ 953 h 979"/>
                  <a:gd name="T98" fmla="*/ 546 w 1227"/>
                  <a:gd name="T99" fmla="*/ 909 h 979"/>
                  <a:gd name="T100" fmla="*/ 570 w 1227"/>
                  <a:gd name="T101" fmla="*/ 896 h 979"/>
                  <a:gd name="T102" fmla="*/ 605 w 1227"/>
                  <a:gd name="T103" fmla="*/ 895 h 979"/>
                  <a:gd name="T104" fmla="*/ 660 w 1227"/>
                  <a:gd name="T105" fmla="*/ 909 h 979"/>
                  <a:gd name="T106" fmla="*/ 708 w 1227"/>
                  <a:gd name="T107" fmla="*/ 943 h 979"/>
                  <a:gd name="T108" fmla="*/ 787 w 1227"/>
                  <a:gd name="T109" fmla="*/ 838 h 979"/>
                  <a:gd name="T110" fmla="*/ 1199 w 1227"/>
                  <a:gd name="T111" fmla="*/ 567 h 979"/>
                  <a:gd name="T112" fmla="*/ 940 w 1227"/>
                  <a:gd name="T113" fmla="*/ 468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27" h="979">
                    <a:moveTo>
                      <a:pt x="940" y="468"/>
                    </a:moveTo>
                    <a:lnTo>
                      <a:pt x="937" y="468"/>
                    </a:lnTo>
                    <a:lnTo>
                      <a:pt x="935" y="467"/>
                    </a:lnTo>
                    <a:lnTo>
                      <a:pt x="932" y="466"/>
                    </a:lnTo>
                    <a:lnTo>
                      <a:pt x="931" y="465"/>
                    </a:lnTo>
                    <a:lnTo>
                      <a:pt x="930" y="461"/>
                    </a:lnTo>
                    <a:lnTo>
                      <a:pt x="930" y="456"/>
                    </a:lnTo>
                    <a:lnTo>
                      <a:pt x="932" y="442"/>
                    </a:lnTo>
                    <a:lnTo>
                      <a:pt x="933" y="425"/>
                    </a:lnTo>
                    <a:lnTo>
                      <a:pt x="933" y="420"/>
                    </a:lnTo>
                    <a:lnTo>
                      <a:pt x="932" y="416"/>
                    </a:lnTo>
                    <a:lnTo>
                      <a:pt x="930" y="412"/>
                    </a:lnTo>
                    <a:lnTo>
                      <a:pt x="928" y="407"/>
                    </a:lnTo>
                    <a:lnTo>
                      <a:pt x="921" y="400"/>
                    </a:lnTo>
                    <a:lnTo>
                      <a:pt x="915" y="392"/>
                    </a:lnTo>
                    <a:lnTo>
                      <a:pt x="908" y="385"/>
                    </a:lnTo>
                    <a:lnTo>
                      <a:pt x="903" y="378"/>
                    </a:lnTo>
                    <a:lnTo>
                      <a:pt x="902" y="373"/>
                    </a:lnTo>
                    <a:lnTo>
                      <a:pt x="901" y="370"/>
                    </a:lnTo>
                    <a:lnTo>
                      <a:pt x="899" y="367"/>
                    </a:lnTo>
                    <a:lnTo>
                      <a:pt x="901" y="363"/>
                    </a:lnTo>
                    <a:lnTo>
                      <a:pt x="865" y="344"/>
                    </a:lnTo>
                    <a:lnTo>
                      <a:pt x="838" y="328"/>
                    </a:lnTo>
                    <a:lnTo>
                      <a:pt x="817" y="312"/>
                    </a:lnTo>
                    <a:lnTo>
                      <a:pt x="801" y="300"/>
                    </a:lnTo>
                    <a:lnTo>
                      <a:pt x="779" y="280"/>
                    </a:lnTo>
                    <a:lnTo>
                      <a:pt x="761" y="264"/>
                    </a:lnTo>
                    <a:lnTo>
                      <a:pt x="759" y="263"/>
                    </a:lnTo>
                    <a:lnTo>
                      <a:pt x="757" y="258"/>
                    </a:lnTo>
                    <a:lnTo>
                      <a:pt x="756" y="252"/>
                    </a:lnTo>
                    <a:lnTo>
                      <a:pt x="754" y="245"/>
                    </a:lnTo>
                    <a:lnTo>
                      <a:pt x="752" y="229"/>
                    </a:lnTo>
                    <a:lnTo>
                      <a:pt x="748" y="216"/>
                    </a:lnTo>
                    <a:lnTo>
                      <a:pt x="740" y="218"/>
                    </a:lnTo>
                    <a:lnTo>
                      <a:pt x="733" y="218"/>
                    </a:lnTo>
                    <a:lnTo>
                      <a:pt x="726" y="218"/>
                    </a:lnTo>
                    <a:lnTo>
                      <a:pt x="718" y="217"/>
                    </a:lnTo>
                    <a:lnTo>
                      <a:pt x="711" y="215"/>
                    </a:lnTo>
                    <a:lnTo>
                      <a:pt x="703" y="212"/>
                    </a:lnTo>
                    <a:lnTo>
                      <a:pt x="695" y="207"/>
                    </a:lnTo>
                    <a:lnTo>
                      <a:pt x="688" y="203"/>
                    </a:lnTo>
                    <a:lnTo>
                      <a:pt x="667" y="199"/>
                    </a:lnTo>
                    <a:lnTo>
                      <a:pt x="650" y="197"/>
                    </a:lnTo>
                    <a:lnTo>
                      <a:pt x="638" y="196"/>
                    </a:lnTo>
                    <a:lnTo>
                      <a:pt x="630" y="196"/>
                    </a:lnTo>
                    <a:lnTo>
                      <a:pt x="617" y="199"/>
                    </a:lnTo>
                    <a:lnTo>
                      <a:pt x="602" y="203"/>
                    </a:lnTo>
                    <a:lnTo>
                      <a:pt x="596" y="201"/>
                    </a:lnTo>
                    <a:lnTo>
                      <a:pt x="591" y="201"/>
                    </a:lnTo>
                    <a:lnTo>
                      <a:pt x="584" y="202"/>
                    </a:lnTo>
                    <a:lnTo>
                      <a:pt x="578" y="203"/>
                    </a:lnTo>
                    <a:lnTo>
                      <a:pt x="570" y="204"/>
                    </a:lnTo>
                    <a:lnTo>
                      <a:pt x="563" y="205"/>
                    </a:lnTo>
                    <a:lnTo>
                      <a:pt x="556" y="204"/>
                    </a:lnTo>
                    <a:lnTo>
                      <a:pt x="548" y="203"/>
                    </a:lnTo>
                    <a:lnTo>
                      <a:pt x="530" y="195"/>
                    </a:lnTo>
                    <a:lnTo>
                      <a:pt x="517" y="190"/>
                    </a:lnTo>
                    <a:lnTo>
                      <a:pt x="513" y="187"/>
                    </a:lnTo>
                    <a:lnTo>
                      <a:pt x="509" y="183"/>
                    </a:lnTo>
                    <a:lnTo>
                      <a:pt x="505" y="179"/>
                    </a:lnTo>
                    <a:lnTo>
                      <a:pt x="502" y="173"/>
                    </a:lnTo>
                    <a:lnTo>
                      <a:pt x="493" y="152"/>
                    </a:lnTo>
                    <a:lnTo>
                      <a:pt x="487" y="136"/>
                    </a:lnTo>
                    <a:lnTo>
                      <a:pt x="483" y="128"/>
                    </a:lnTo>
                    <a:lnTo>
                      <a:pt x="479" y="121"/>
                    </a:lnTo>
                    <a:lnTo>
                      <a:pt x="476" y="115"/>
                    </a:lnTo>
                    <a:lnTo>
                      <a:pt x="470" y="109"/>
                    </a:lnTo>
                    <a:lnTo>
                      <a:pt x="465" y="103"/>
                    </a:lnTo>
                    <a:lnTo>
                      <a:pt x="459" y="96"/>
                    </a:lnTo>
                    <a:lnTo>
                      <a:pt x="451" y="91"/>
                    </a:lnTo>
                    <a:lnTo>
                      <a:pt x="443" y="86"/>
                    </a:lnTo>
                    <a:lnTo>
                      <a:pt x="432" y="81"/>
                    </a:lnTo>
                    <a:lnTo>
                      <a:pt x="420" y="77"/>
                    </a:lnTo>
                    <a:lnTo>
                      <a:pt x="405" y="72"/>
                    </a:lnTo>
                    <a:lnTo>
                      <a:pt x="389" y="68"/>
                    </a:lnTo>
                    <a:lnTo>
                      <a:pt x="365" y="61"/>
                    </a:lnTo>
                    <a:lnTo>
                      <a:pt x="346" y="55"/>
                    </a:lnTo>
                    <a:lnTo>
                      <a:pt x="332" y="48"/>
                    </a:lnTo>
                    <a:lnTo>
                      <a:pt x="317" y="40"/>
                    </a:lnTo>
                    <a:lnTo>
                      <a:pt x="303" y="32"/>
                    </a:lnTo>
                    <a:lnTo>
                      <a:pt x="287" y="23"/>
                    </a:lnTo>
                    <a:lnTo>
                      <a:pt x="265" y="13"/>
                    </a:lnTo>
                    <a:lnTo>
                      <a:pt x="236" y="0"/>
                    </a:lnTo>
                    <a:lnTo>
                      <a:pt x="214" y="10"/>
                    </a:lnTo>
                    <a:lnTo>
                      <a:pt x="186" y="24"/>
                    </a:lnTo>
                    <a:lnTo>
                      <a:pt x="178" y="28"/>
                    </a:lnTo>
                    <a:lnTo>
                      <a:pt x="171" y="33"/>
                    </a:lnTo>
                    <a:lnTo>
                      <a:pt x="166" y="38"/>
                    </a:lnTo>
                    <a:lnTo>
                      <a:pt x="160" y="44"/>
                    </a:lnTo>
                    <a:lnTo>
                      <a:pt x="156" y="49"/>
                    </a:lnTo>
                    <a:lnTo>
                      <a:pt x="153" y="55"/>
                    </a:lnTo>
                    <a:lnTo>
                      <a:pt x="151" y="61"/>
                    </a:lnTo>
                    <a:lnTo>
                      <a:pt x="149" y="68"/>
                    </a:lnTo>
                    <a:lnTo>
                      <a:pt x="151" y="75"/>
                    </a:lnTo>
                    <a:lnTo>
                      <a:pt x="152" y="82"/>
                    </a:lnTo>
                    <a:lnTo>
                      <a:pt x="153" y="90"/>
                    </a:lnTo>
                    <a:lnTo>
                      <a:pt x="156" y="97"/>
                    </a:lnTo>
                    <a:lnTo>
                      <a:pt x="159" y="105"/>
                    </a:lnTo>
                    <a:lnTo>
                      <a:pt x="164" y="112"/>
                    </a:lnTo>
                    <a:lnTo>
                      <a:pt x="169" y="118"/>
                    </a:lnTo>
                    <a:lnTo>
                      <a:pt x="177" y="123"/>
                    </a:lnTo>
                    <a:lnTo>
                      <a:pt x="171" y="129"/>
                    </a:lnTo>
                    <a:lnTo>
                      <a:pt x="163" y="139"/>
                    </a:lnTo>
                    <a:lnTo>
                      <a:pt x="151" y="150"/>
                    </a:lnTo>
                    <a:lnTo>
                      <a:pt x="136" y="162"/>
                    </a:lnTo>
                    <a:lnTo>
                      <a:pt x="120" y="173"/>
                    </a:lnTo>
                    <a:lnTo>
                      <a:pt x="102" y="182"/>
                    </a:lnTo>
                    <a:lnTo>
                      <a:pt x="95" y="186"/>
                    </a:lnTo>
                    <a:lnTo>
                      <a:pt x="86" y="188"/>
                    </a:lnTo>
                    <a:lnTo>
                      <a:pt x="78" y="190"/>
                    </a:lnTo>
                    <a:lnTo>
                      <a:pt x="70" y="191"/>
                    </a:lnTo>
                    <a:lnTo>
                      <a:pt x="54" y="190"/>
                    </a:lnTo>
                    <a:lnTo>
                      <a:pt x="37" y="187"/>
                    </a:lnTo>
                    <a:lnTo>
                      <a:pt x="22" y="183"/>
                    </a:lnTo>
                    <a:lnTo>
                      <a:pt x="10" y="179"/>
                    </a:lnTo>
                    <a:lnTo>
                      <a:pt x="9" y="183"/>
                    </a:lnTo>
                    <a:lnTo>
                      <a:pt x="6" y="193"/>
                    </a:lnTo>
                    <a:lnTo>
                      <a:pt x="2" y="208"/>
                    </a:lnTo>
                    <a:lnTo>
                      <a:pt x="0" y="226"/>
                    </a:lnTo>
                    <a:lnTo>
                      <a:pt x="0" y="236"/>
                    </a:lnTo>
                    <a:lnTo>
                      <a:pt x="0" y="245"/>
                    </a:lnTo>
                    <a:lnTo>
                      <a:pt x="2" y="253"/>
                    </a:lnTo>
                    <a:lnTo>
                      <a:pt x="5" y="261"/>
                    </a:lnTo>
                    <a:lnTo>
                      <a:pt x="9" y="269"/>
                    </a:lnTo>
                    <a:lnTo>
                      <a:pt x="14" y="276"/>
                    </a:lnTo>
                    <a:lnTo>
                      <a:pt x="18" y="278"/>
                    </a:lnTo>
                    <a:lnTo>
                      <a:pt x="21" y="280"/>
                    </a:lnTo>
                    <a:lnTo>
                      <a:pt x="25" y="282"/>
                    </a:lnTo>
                    <a:lnTo>
                      <a:pt x="30" y="283"/>
                    </a:lnTo>
                    <a:lnTo>
                      <a:pt x="32" y="291"/>
                    </a:lnTo>
                    <a:lnTo>
                      <a:pt x="35" y="299"/>
                    </a:lnTo>
                    <a:lnTo>
                      <a:pt x="40" y="307"/>
                    </a:lnTo>
                    <a:lnTo>
                      <a:pt x="44" y="315"/>
                    </a:lnTo>
                    <a:lnTo>
                      <a:pt x="56" y="331"/>
                    </a:lnTo>
                    <a:lnTo>
                      <a:pt x="69" y="347"/>
                    </a:lnTo>
                    <a:lnTo>
                      <a:pt x="83" y="364"/>
                    </a:lnTo>
                    <a:lnTo>
                      <a:pt x="92" y="383"/>
                    </a:lnTo>
                    <a:lnTo>
                      <a:pt x="97" y="393"/>
                    </a:lnTo>
                    <a:lnTo>
                      <a:pt x="100" y="403"/>
                    </a:lnTo>
                    <a:lnTo>
                      <a:pt x="102" y="414"/>
                    </a:lnTo>
                    <a:lnTo>
                      <a:pt x="103" y="425"/>
                    </a:lnTo>
                    <a:lnTo>
                      <a:pt x="110" y="425"/>
                    </a:lnTo>
                    <a:lnTo>
                      <a:pt x="117" y="426"/>
                    </a:lnTo>
                    <a:lnTo>
                      <a:pt x="121" y="427"/>
                    </a:lnTo>
                    <a:lnTo>
                      <a:pt x="124" y="429"/>
                    </a:lnTo>
                    <a:lnTo>
                      <a:pt x="128" y="431"/>
                    </a:lnTo>
                    <a:lnTo>
                      <a:pt x="131" y="435"/>
                    </a:lnTo>
                    <a:lnTo>
                      <a:pt x="133" y="438"/>
                    </a:lnTo>
                    <a:lnTo>
                      <a:pt x="135" y="441"/>
                    </a:lnTo>
                    <a:lnTo>
                      <a:pt x="139" y="450"/>
                    </a:lnTo>
                    <a:lnTo>
                      <a:pt x="143" y="459"/>
                    </a:lnTo>
                    <a:lnTo>
                      <a:pt x="148" y="469"/>
                    </a:lnTo>
                    <a:lnTo>
                      <a:pt x="156" y="480"/>
                    </a:lnTo>
                    <a:lnTo>
                      <a:pt x="184" y="504"/>
                    </a:lnTo>
                    <a:lnTo>
                      <a:pt x="216" y="536"/>
                    </a:lnTo>
                    <a:lnTo>
                      <a:pt x="224" y="546"/>
                    </a:lnTo>
                    <a:lnTo>
                      <a:pt x="232" y="556"/>
                    </a:lnTo>
                    <a:lnTo>
                      <a:pt x="238" y="565"/>
                    </a:lnTo>
                    <a:lnTo>
                      <a:pt x="244" y="575"/>
                    </a:lnTo>
                    <a:lnTo>
                      <a:pt x="249" y="585"/>
                    </a:lnTo>
                    <a:lnTo>
                      <a:pt x="253" y="595"/>
                    </a:lnTo>
                    <a:lnTo>
                      <a:pt x="255" y="606"/>
                    </a:lnTo>
                    <a:lnTo>
                      <a:pt x="256" y="616"/>
                    </a:lnTo>
                    <a:lnTo>
                      <a:pt x="256" y="624"/>
                    </a:lnTo>
                    <a:lnTo>
                      <a:pt x="257" y="631"/>
                    </a:lnTo>
                    <a:lnTo>
                      <a:pt x="258" y="638"/>
                    </a:lnTo>
                    <a:lnTo>
                      <a:pt x="260" y="645"/>
                    </a:lnTo>
                    <a:lnTo>
                      <a:pt x="266" y="659"/>
                    </a:lnTo>
                    <a:lnTo>
                      <a:pt x="272" y="670"/>
                    </a:lnTo>
                    <a:lnTo>
                      <a:pt x="280" y="681"/>
                    </a:lnTo>
                    <a:lnTo>
                      <a:pt x="289" y="691"/>
                    </a:lnTo>
                    <a:lnTo>
                      <a:pt x="299" y="701"/>
                    </a:lnTo>
                    <a:lnTo>
                      <a:pt x="310" y="710"/>
                    </a:lnTo>
                    <a:lnTo>
                      <a:pt x="331" y="730"/>
                    </a:lnTo>
                    <a:lnTo>
                      <a:pt x="352" y="750"/>
                    </a:lnTo>
                    <a:lnTo>
                      <a:pt x="361" y="761"/>
                    </a:lnTo>
                    <a:lnTo>
                      <a:pt x="369" y="774"/>
                    </a:lnTo>
                    <a:lnTo>
                      <a:pt x="377" y="787"/>
                    </a:lnTo>
                    <a:lnTo>
                      <a:pt x="382" y="801"/>
                    </a:lnTo>
                    <a:lnTo>
                      <a:pt x="388" y="814"/>
                    </a:lnTo>
                    <a:lnTo>
                      <a:pt x="394" y="827"/>
                    </a:lnTo>
                    <a:lnTo>
                      <a:pt x="401" y="838"/>
                    </a:lnTo>
                    <a:lnTo>
                      <a:pt x="409" y="848"/>
                    </a:lnTo>
                    <a:lnTo>
                      <a:pt x="425" y="867"/>
                    </a:lnTo>
                    <a:lnTo>
                      <a:pt x="443" y="886"/>
                    </a:lnTo>
                    <a:lnTo>
                      <a:pt x="459" y="905"/>
                    </a:lnTo>
                    <a:lnTo>
                      <a:pt x="476" y="925"/>
                    </a:lnTo>
                    <a:lnTo>
                      <a:pt x="483" y="938"/>
                    </a:lnTo>
                    <a:lnTo>
                      <a:pt x="490" y="950"/>
                    </a:lnTo>
                    <a:lnTo>
                      <a:pt x="496" y="964"/>
                    </a:lnTo>
                    <a:lnTo>
                      <a:pt x="502" y="979"/>
                    </a:lnTo>
                    <a:lnTo>
                      <a:pt x="528" y="979"/>
                    </a:lnTo>
                    <a:lnTo>
                      <a:pt x="535" y="973"/>
                    </a:lnTo>
                    <a:lnTo>
                      <a:pt x="539" y="966"/>
                    </a:lnTo>
                    <a:lnTo>
                      <a:pt x="541" y="960"/>
                    </a:lnTo>
                    <a:lnTo>
                      <a:pt x="543" y="953"/>
                    </a:lnTo>
                    <a:lnTo>
                      <a:pt x="543" y="938"/>
                    </a:lnTo>
                    <a:lnTo>
                      <a:pt x="541" y="918"/>
                    </a:lnTo>
                    <a:lnTo>
                      <a:pt x="543" y="913"/>
                    </a:lnTo>
                    <a:lnTo>
                      <a:pt x="546" y="909"/>
                    </a:lnTo>
                    <a:lnTo>
                      <a:pt x="551" y="905"/>
                    </a:lnTo>
                    <a:lnTo>
                      <a:pt x="557" y="901"/>
                    </a:lnTo>
                    <a:lnTo>
                      <a:pt x="563" y="898"/>
                    </a:lnTo>
                    <a:lnTo>
                      <a:pt x="570" y="896"/>
                    </a:lnTo>
                    <a:lnTo>
                      <a:pt x="577" y="894"/>
                    </a:lnTo>
                    <a:lnTo>
                      <a:pt x="582" y="893"/>
                    </a:lnTo>
                    <a:lnTo>
                      <a:pt x="594" y="894"/>
                    </a:lnTo>
                    <a:lnTo>
                      <a:pt x="605" y="895"/>
                    </a:lnTo>
                    <a:lnTo>
                      <a:pt x="616" y="896"/>
                    </a:lnTo>
                    <a:lnTo>
                      <a:pt x="626" y="898"/>
                    </a:lnTo>
                    <a:lnTo>
                      <a:pt x="644" y="902"/>
                    </a:lnTo>
                    <a:lnTo>
                      <a:pt x="660" y="909"/>
                    </a:lnTo>
                    <a:lnTo>
                      <a:pt x="674" y="916"/>
                    </a:lnTo>
                    <a:lnTo>
                      <a:pt x="686" y="924"/>
                    </a:lnTo>
                    <a:lnTo>
                      <a:pt x="697" y="934"/>
                    </a:lnTo>
                    <a:lnTo>
                      <a:pt x="708" y="943"/>
                    </a:lnTo>
                    <a:lnTo>
                      <a:pt x="729" y="916"/>
                    </a:lnTo>
                    <a:lnTo>
                      <a:pt x="756" y="881"/>
                    </a:lnTo>
                    <a:lnTo>
                      <a:pt x="778" y="851"/>
                    </a:lnTo>
                    <a:lnTo>
                      <a:pt x="787" y="838"/>
                    </a:lnTo>
                    <a:lnTo>
                      <a:pt x="1033" y="789"/>
                    </a:lnTo>
                    <a:lnTo>
                      <a:pt x="1146" y="763"/>
                    </a:lnTo>
                    <a:lnTo>
                      <a:pt x="1227" y="616"/>
                    </a:lnTo>
                    <a:lnTo>
                      <a:pt x="1199" y="567"/>
                    </a:lnTo>
                    <a:lnTo>
                      <a:pt x="1173" y="591"/>
                    </a:lnTo>
                    <a:lnTo>
                      <a:pt x="1000" y="573"/>
                    </a:lnTo>
                    <a:lnTo>
                      <a:pt x="940" y="480"/>
                    </a:lnTo>
                    <a:lnTo>
                      <a:pt x="940" y="468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932" name="Freeform 528"/>
              <p:cNvSpPr>
                <a:spLocks/>
              </p:cNvSpPr>
              <p:nvPr/>
            </p:nvSpPr>
            <p:spPr bwMode="auto">
              <a:xfrm>
                <a:off x="3113163" y="2205480"/>
                <a:ext cx="37570" cy="37612"/>
              </a:xfrm>
              <a:custGeom>
                <a:avLst/>
                <a:gdLst>
                  <a:gd name="T0" fmla="*/ 9667842 w 146"/>
                  <a:gd name="T1" fmla="*/ 3881001 h 81"/>
                  <a:gd name="T2" fmla="*/ 9138002 w 146"/>
                  <a:gd name="T3" fmla="*/ 5174668 h 81"/>
                  <a:gd name="T4" fmla="*/ 8608419 w 146"/>
                  <a:gd name="T5" fmla="*/ 6252879 h 81"/>
                  <a:gd name="T6" fmla="*/ 8144713 w 146"/>
                  <a:gd name="T7" fmla="*/ 7546546 h 81"/>
                  <a:gd name="T8" fmla="*/ 7813788 w 146"/>
                  <a:gd name="T9" fmla="*/ 8840213 h 81"/>
                  <a:gd name="T10" fmla="*/ 7151681 w 146"/>
                  <a:gd name="T11" fmla="*/ 11427547 h 81"/>
                  <a:gd name="T12" fmla="*/ 6489317 w 146"/>
                  <a:gd name="T13" fmla="*/ 13799425 h 81"/>
                  <a:gd name="T14" fmla="*/ 6158392 w 146"/>
                  <a:gd name="T15" fmla="*/ 14877636 h 81"/>
                  <a:gd name="T16" fmla="*/ 5628552 w 146"/>
                  <a:gd name="T17" fmla="*/ 15739925 h 81"/>
                  <a:gd name="T18" fmla="*/ 5032579 w 146"/>
                  <a:gd name="T19" fmla="*/ 16602680 h 81"/>
                  <a:gd name="T20" fmla="*/ 4370472 w 146"/>
                  <a:gd name="T21" fmla="*/ 17249513 h 81"/>
                  <a:gd name="T22" fmla="*/ 3509450 w 146"/>
                  <a:gd name="T23" fmla="*/ 17464970 h 81"/>
                  <a:gd name="T24" fmla="*/ 2582552 w 146"/>
                  <a:gd name="T25" fmla="*/ 17249513 h 81"/>
                  <a:gd name="T26" fmla="*/ 1390605 w 146"/>
                  <a:gd name="T27" fmla="*/ 16602680 h 81"/>
                  <a:gd name="T28" fmla="*/ 0 w 146"/>
                  <a:gd name="T29" fmla="*/ 15955846 h 81"/>
                  <a:gd name="T30" fmla="*/ 0 w 146"/>
                  <a:gd name="T31" fmla="*/ 13368048 h 81"/>
                  <a:gd name="T32" fmla="*/ 0 w 146"/>
                  <a:gd name="T33" fmla="*/ 10565257 h 81"/>
                  <a:gd name="T34" fmla="*/ 0 w 146"/>
                  <a:gd name="T35" fmla="*/ 7331090 h 81"/>
                  <a:gd name="T36" fmla="*/ 0 w 146"/>
                  <a:gd name="T37" fmla="*/ 3881001 h 81"/>
                  <a:gd name="T38" fmla="*/ 927156 w 146"/>
                  <a:gd name="T39" fmla="*/ 3881001 h 81"/>
                  <a:gd name="T40" fmla="*/ 1456738 w 146"/>
                  <a:gd name="T41" fmla="*/ 3881001 h 81"/>
                  <a:gd name="T42" fmla="*/ 2052712 w 146"/>
                  <a:gd name="T43" fmla="*/ 3881001 h 81"/>
                  <a:gd name="T44" fmla="*/ 2648685 w 146"/>
                  <a:gd name="T45" fmla="*/ 3881001 h 81"/>
                  <a:gd name="T46" fmla="*/ 3443316 w 146"/>
                  <a:gd name="T47" fmla="*/ 3881001 h 81"/>
                  <a:gd name="T48" fmla="*/ 4171814 w 146"/>
                  <a:gd name="T49" fmla="*/ 3450088 h 81"/>
                  <a:gd name="T50" fmla="*/ 4833921 w 146"/>
                  <a:gd name="T51" fmla="*/ 3018711 h 81"/>
                  <a:gd name="T52" fmla="*/ 5496028 w 146"/>
                  <a:gd name="T53" fmla="*/ 2371878 h 81"/>
                  <a:gd name="T54" fmla="*/ 6687975 w 146"/>
                  <a:gd name="T55" fmla="*/ 1078211 h 81"/>
                  <a:gd name="T56" fmla="*/ 7946055 w 146"/>
                  <a:gd name="T57" fmla="*/ 0 h 81"/>
                  <a:gd name="T58" fmla="*/ 8542028 w 146"/>
                  <a:gd name="T59" fmla="*/ 862290 h 81"/>
                  <a:gd name="T60" fmla="*/ 8939344 w 146"/>
                  <a:gd name="T61" fmla="*/ 1940501 h 81"/>
                  <a:gd name="T62" fmla="*/ 9336660 w 146"/>
                  <a:gd name="T63" fmla="*/ 3018711 h 81"/>
                  <a:gd name="T64" fmla="*/ 9667842 w 146"/>
                  <a:gd name="T65" fmla="*/ 388100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6" h="81">
                    <a:moveTo>
                      <a:pt x="146" y="18"/>
                    </a:moveTo>
                    <a:lnTo>
                      <a:pt x="138" y="24"/>
                    </a:lnTo>
                    <a:lnTo>
                      <a:pt x="130" y="29"/>
                    </a:lnTo>
                    <a:lnTo>
                      <a:pt x="123" y="35"/>
                    </a:lnTo>
                    <a:lnTo>
                      <a:pt x="118" y="41"/>
                    </a:lnTo>
                    <a:lnTo>
                      <a:pt x="108" y="53"/>
                    </a:lnTo>
                    <a:lnTo>
                      <a:pt x="98" y="64"/>
                    </a:lnTo>
                    <a:lnTo>
                      <a:pt x="93" y="69"/>
                    </a:lnTo>
                    <a:lnTo>
                      <a:pt x="85" y="73"/>
                    </a:lnTo>
                    <a:lnTo>
                      <a:pt x="76" y="77"/>
                    </a:lnTo>
                    <a:lnTo>
                      <a:pt x="66" y="80"/>
                    </a:lnTo>
                    <a:lnTo>
                      <a:pt x="53" y="81"/>
                    </a:lnTo>
                    <a:lnTo>
                      <a:pt x="39" y="80"/>
                    </a:lnTo>
                    <a:lnTo>
                      <a:pt x="21" y="77"/>
                    </a:lnTo>
                    <a:lnTo>
                      <a:pt x="0" y="74"/>
                    </a:lnTo>
                    <a:lnTo>
                      <a:pt x="0" y="62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14" y="18"/>
                    </a:lnTo>
                    <a:lnTo>
                      <a:pt x="22" y="18"/>
                    </a:lnTo>
                    <a:lnTo>
                      <a:pt x="31" y="18"/>
                    </a:lnTo>
                    <a:lnTo>
                      <a:pt x="40" y="18"/>
                    </a:lnTo>
                    <a:lnTo>
                      <a:pt x="52" y="18"/>
                    </a:lnTo>
                    <a:lnTo>
                      <a:pt x="63" y="16"/>
                    </a:lnTo>
                    <a:lnTo>
                      <a:pt x="73" y="14"/>
                    </a:lnTo>
                    <a:lnTo>
                      <a:pt x="83" y="11"/>
                    </a:lnTo>
                    <a:lnTo>
                      <a:pt x="101" y="5"/>
                    </a:lnTo>
                    <a:lnTo>
                      <a:pt x="120" y="0"/>
                    </a:lnTo>
                    <a:lnTo>
                      <a:pt x="129" y="4"/>
                    </a:lnTo>
                    <a:lnTo>
                      <a:pt x="135" y="9"/>
                    </a:lnTo>
                    <a:lnTo>
                      <a:pt x="141" y="14"/>
                    </a:lnTo>
                    <a:lnTo>
                      <a:pt x="146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33" name="Freeform 529"/>
              <p:cNvSpPr>
                <a:spLocks/>
              </p:cNvSpPr>
              <p:nvPr/>
            </p:nvSpPr>
            <p:spPr bwMode="auto">
              <a:xfrm>
                <a:off x="2942010" y="2345480"/>
                <a:ext cx="10436" cy="37612"/>
              </a:xfrm>
              <a:custGeom>
                <a:avLst/>
                <a:gdLst>
                  <a:gd name="T0" fmla="*/ 3203238 w 34"/>
                  <a:gd name="T1" fmla="*/ 28870664 h 49"/>
                  <a:gd name="T2" fmla="*/ 3203238 w 34"/>
                  <a:gd name="T3" fmla="*/ 20032612 h 49"/>
                  <a:gd name="T4" fmla="*/ 3203238 w 34"/>
                  <a:gd name="T5" fmla="*/ 14730087 h 49"/>
                  <a:gd name="T6" fmla="*/ 3109007 w 34"/>
                  <a:gd name="T7" fmla="*/ 12372813 h 49"/>
                  <a:gd name="T8" fmla="*/ 3109007 w 34"/>
                  <a:gd name="T9" fmla="*/ 10016306 h 49"/>
                  <a:gd name="T10" fmla="*/ 2920545 w 34"/>
                  <a:gd name="T11" fmla="*/ 8838052 h 49"/>
                  <a:gd name="T12" fmla="*/ 2826314 w 34"/>
                  <a:gd name="T13" fmla="*/ 7070288 h 49"/>
                  <a:gd name="T14" fmla="*/ 2355467 w 34"/>
                  <a:gd name="T15" fmla="*/ 4713781 h 49"/>
                  <a:gd name="T16" fmla="*/ 1978543 w 34"/>
                  <a:gd name="T17" fmla="*/ 0 h 49"/>
                  <a:gd name="T18" fmla="*/ 753848 w 34"/>
                  <a:gd name="T19" fmla="*/ 0 h 49"/>
                  <a:gd name="T20" fmla="*/ 0 w 34"/>
                  <a:gd name="T21" fmla="*/ 0 h 49"/>
                  <a:gd name="T22" fmla="*/ 282693 w 34"/>
                  <a:gd name="T23" fmla="*/ 6481545 h 49"/>
                  <a:gd name="T24" fmla="*/ 659617 w 34"/>
                  <a:gd name="T25" fmla="*/ 11784070 h 49"/>
                  <a:gd name="T26" fmla="*/ 942002 w 34"/>
                  <a:gd name="T27" fmla="*/ 15908341 h 49"/>
                  <a:gd name="T28" fmla="*/ 1318926 w 34"/>
                  <a:gd name="T29" fmla="*/ 20032612 h 49"/>
                  <a:gd name="T30" fmla="*/ 1790081 w 34"/>
                  <a:gd name="T31" fmla="*/ 22978629 h 49"/>
                  <a:gd name="T32" fmla="*/ 2261236 w 34"/>
                  <a:gd name="T33" fmla="*/ 25335136 h 49"/>
                  <a:gd name="T34" fmla="*/ 2732083 w 34"/>
                  <a:gd name="T35" fmla="*/ 27102900 h 49"/>
                  <a:gd name="T36" fmla="*/ 3203238 w 34"/>
                  <a:gd name="T37" fmla="*/ 28870664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" h="49">
                    <a:moveTo>
                      <a:pt x="34" y="49"/>
                    </a:moveTo>
                    <a:lnTo>
                      <a:pt x="34" y="34"/>
                    </a:lnTo>
                    <a:lnTo>
                      <a:pt x="34" y="25"/>
                    </a:lnTo>
                    <a:lnTo>
                      <a:pt x="33" y="21"/>
                    </a:lnTo>
                    <a:lnTo>
                      <a:pt x="33" y="17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5" y="8"/>
                    </a:lnTo>
                    <a:lnTo>
                      <a:pt x="21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7" y="20"/>
                    </a:lnTo>
                    <a:lnTo>
                      <a:pt x="10" y="27"/>
                    </a:lnTo>
                    <a:lnTo>
                      <a:pt x="14" y="34"/>
                    </a:lnTo>
                    <a:lnTo>
                      <a:pt x="19" y="39"/>
                    </a:lnTo>
                    <a:lnTo>
                      <a:pt x="24" y="43"/>
                    </a:lnTo>
                    <a:lnTo>
                      <a:pt x="29" y="46"/>
                    </a:lnTo>
                    <a:lnTo>
                      <a:pt x="34" y="4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34" name="Freeform 530"/>
              <p:cNvSpPr>
                <a:spLocks/>
              </p:cNvSpPr>
              <p:nvPr/>
            </p:nvSpPr>
            <p:spPr bwMode="auto">
              <a:xfrm>
                <a:off x="2673503" y="2573611"/>
                <a:ext cx="18580" cy="37465"/>
              </a:xfrm>
              <a:custGeom>
                <a:avLst/>
                <a:gdLst>
                  <a:gd name="T0" fmla="*/ 60 w 60"/>
                  <a:gd name="T1" fmla="*/ 0 h 74"/>
                  <a:gd name="T2" fmla="*/ 56 w 60"/>
                  <a:gd name="T3" fmla="*/ 4 h 74"/>
                  <a:gd name="T4" fmla="*/ 51 w 60"/>
                  <a:gd name="T5" fmla="*/ 10 h 74"/>
                  <a:gd name="T6" fmla="*/ 48 w 60"/>
                  <a:gd name="T7" fmla="*/ 15 h 74"/>
                  <a:gd name="T8" fmla="*/ 46 w 60"/>
                  <a:gd name="T9" fmla="*/ 21 h 74"/>
                  <a:gd name="T10" fmla="*/ 41 w 60"/>
                  <a:gd name="T11" fmla="*/ 31 h 74"/>
                  <a:gd name="T12" fmla="*/ 37 w 60"/>
                  <a:gd name="T13" fmla="*/ 42 h 74"/>
                  <a:gd name="T14" fmla="*/ 35 w 60"/>
                  <a:gd name="T15" fmla="*/ 47 h 74"/>
                  <a:gd name="T16" fmla="*/ 32 w 60"/>
                  <a:gd name="T17" fmla="*/ 51 h 74"/>
                  <a:gd name="T18" fmla="*/ 29 w 60"/>
                  <a:gd name="T19" fmla="*/ 56 h 74"/>
                  <a:gd name="T20" fmla="*/ 25 w 60"/>
                  <a:gd name="T21" fmla="*/ 60 h 74"/>
                  <a:gd name="T22" fmla="*/ 20 w 60"/>
                  <a:gd name="T23" fmla="*/ 65 h 74"/>
                  <a:gd name="T24" fmla="*/ 15 w 60"/>
                  <a:gd name="T25" fmla="*/ 69 h 74"/>
                  <a:gd name="T26" fmla="*/ 8 w 60"/>
                  <a:gd name="T27" fmla="*/ 72 h 74"/>
                  <a:gd name="T28" fmla="*/ 0 w 60"/>
                  <a:gd name="T29" fmla="*/ 74 h 74"/>
                  <a:gd name="T30" fmla="*/ 5 w 60"/>
                  <a:gd name="T31" fmla="*/ 60 h 74"/>
                  <a:gd name="T32" fmla="*/ 12 w 60"/>
                  <a:gd name="T33" fmla="*/ 47 h 74"/>
                  <a:gd name="T34" fmla="*/ 19 w 60"/>
                  <a:gd name="T35" fmla="*/ 34 h 74"/>
                  <a:gd name="T36" fmla="*/ 27 w 60"/>
                  <a:gd name="T37" fmla="*/ 23 h 74"/>
                  <a:gd name="T38" fmla="*/ 36 w 60"/>
                  <a:gd name="T39" fmla="*/ 14 h 74"/>
                  <a:gd name="T40" fmla="*/ 43 w 60"/>
                  <a:gd name="T41" fmla="*/ 6 h 74"/>
                  <a:gd name="T42" fmla="*/ 48 w 60"/>
                  <a:gd name="T43" fmla="*/ 3 h 74"/>
                  <a:gd name="T44" fmla="*/ 52 w 60"/>
                  <a:gd name="T45" fmla="*/ 1 h 74"/>
                  <a:gd name="T46" fmla="*/ 56 w 60"/>
                  <a:gd name="T47" fmla="*/ 0 h 74"/>
                  <a:gd name="T48" fmla="*/ 60 w 60"/>
                  <a:gd name="T4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74">
                    <a:moveTo>
                      <a:pt x="60" y="0"/>
                    </a:moveTo>
                    <a:lnTo>
                      <a:pt x="56" y="4"/>
                    </a:lnTo>
                    <a:lnTo>
                      <a:pt x="51" y="10"/>
                    </a:lnTo>
                    <a:lnTo>
                      <a:pt x="48" y="15"/>
                    </a:lnTo>
                    <a:lnTo>
                      <a:pt x="46" y="21"/>
                    </a:lnTo>
                    <a:lnTo>
                      <a:pt x="41" y="31"/>
                    </a:lnTo>
                    <a:lnTo>
                      <a:pt x="37" y="42"/>
                    </a:lnTo>
                    <a:lnTo>
                      <a:pt x="35" y="47"/>
                    </a:lnTo>
                    <a:lnTo>
                      <a:pt x="32" y="51"/>
                    </a:lnTo>
                    <a:lnTo>
                      <a:pt x="29" y="56"/>
                    </a:lnTo>
                    <a:lnTo>
                      <a:pt x="25" y="60"/>
                    </a:lnTo>
                    <a:lnTo>
                      <a:pt x="20" y="65"/>
                    </a:lnTo>
                    <a:lnTo>
                      <a:pt x="15" y="69"/>
                    </a:lnTo>
                    <a:lnTo>
                      <a:pt x="8" y="72"/>
                    </a:lnTo>
                    <a:lnTo>
                      <a:pt x="0" y="74"/>
                    </a:lnTo>
                    <a:lnTo>
                      <a:pt x="5" y="60"/>
                    </a:lnTo>
                    <a:lnTo>
                      <a:pt x="12" y="47"/>
                    </a:lnTo>
                    <a:lnTo>
                      <a:pt x="19" y="34"/>
                    </a:lnTo>
                    <a:lnTo>
                      <a:pt x="27" y="23"/>
                    </a:lnTo>
                    <a:lnTo>
                      <a:pt x="36" y="14"/>
                    </a:lnTo>
                    <a:lnTo>
                      <a:pt x="43" y="6"/>
                    </a:lnTo>
                    <a:lnTo>
                      <a:pt x="48" y="3"/>
                    </a:lnTo>
                    <a:lnTo>
                      <a:pt x="52" y="1"/>
                    </a:lnTo>
                    <a:lnTo>
                      <a:pt x="56" y="0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935" name="Freeform 531"/>
              <p:cNvSpPr>
                <a:spLocks/>
              </p:cNvSpPr>
              <p:nvPr/>
            </p:nvSpPr>
            <p:spPr bwMode="auto">
              <a:xfrm>
                <a:off x="2634484" y="2584315"/>
                <a:ext cx="16723" cy="39250"/>
              </a:xfrm>
              <a:custGeom>
                <a:avLst/>
                <a:gdLst>
                  <a:gd name="T0" fmla="*/ 13 w 47"/>
                  <a:gd name="T1" fmla="*/ 8 h 45"/>
                  <a:gd name="T2" fmla="*/ 22 w 47"/>
                  <a:gd name="T3" fmla="*/ 8 h 45"/>
                  <a:gd name="T4" fmla="*/ 28 w 47"/>
                  <a:gd name="T5" fmla="*/ 6 h 45"/>
                  <a:gd name="T6" fmla="*/ 32 w 47"/>
                  <a:gd name="T7" fmla="*/ 5 h 45"/>
                  <a:gd name="T8" fmla="*/ 35 w 47"/>
                  <a:gd name="T9" fmla="*/ 3 h 45"/>
                  <a:gd name="T10" fmla="*/ 37 w 47"/>
                  <a:gd name="T11" fmla="*/ 1 h 45"/>
                  <a:gd name="T12" fmla="*/ 39 w 47"/>
                  <a:gd name="T13" fmla="*/ 0 h 45"/>
                  <a:gd name="T14" fmla="*/ 43 w 47"/>
                  <a:gd name="T15" fmla="*/ 1 h 45"/>
                  <a:gd name="T16" fmla="*/ 47 w 47"/>
                  <a:gd name="T17" fmla="*/ 2 h 45"/>
                  <a:gd name="T18" fmla="*/ 46 w 47"/>
                  <a:gd name="T19" fmla="*/ 7 h 45"/>
                  <a:gd name="T20" fmla="*/ 46 w 47"/>
                  <a:gd name="T21" fmla="*/ 11 h 45"/>
                  <a:gd name="T22" fmla="*/ 44 w 47"/>
                  <a:gd name="T23" fmla="*/ 15 h 45"/>
                  <a:gd name="T24" fmla="*/ 43 w 47"/>
                  <a:gd name="T25" fmla="*/ 19 h 45"/>
                  <a:gd name="T26" fmla="*/ 37 w 47"/>
                  <a:gd name="T27" fmla="*/ 26 h 45"/>
                  <a:gd name="T28" fmla="*/ 30 w 47"/>
                  <a:gd name="T29" fmla="*/ 32 h 45"/>
                  <a:gd name="T30" fmla="*/ 24 w 47"/>
                  <a:gd name="T31" fmla="*/ 38 h 45"/>
                  <a:gd name="T32" fmla="*/ 16 w 47"/>
                  <a:gd name="T33" fmla="*/ 42 h 45"/>
                  <a:gd name="T34" fmla="*/ 7 w 47"/>
                  <a:gd name="T35" fmla="*/ 45 h 45"/>
                  <a:gd name="T36" fmla="*/ 0 w 47"/>
                  <a:gd name="T37" fmla="*/ 45 h 45"/>
                  <a:gd name="T38" fmla="*/ 2 w 47"/>
                  <a:gd name="T39" fmla="*/ 38 h 45"/>
                  <a:gd name="T40" fmla="*/ 6 w 47"/>
                  <a:gd name="T41" fmla="*/ 26 h 45"/>
                  <a:gd name="T42" fmla="*/ 11 w 47"/>
                  <a:gd name="T43" fmla="*/ 15 h 45"/>
                  <a:gd name="T44" fmla="*/ 13 w 47"/>
                  <a:gd name="T45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45">
                    <a:moveTo>
                      <a:pt x="13" y="8"/>
                    </a:moveTo>
                    <a:lnTo>
                      <a:pt x="22" y="8"/>
                    </a:lnTo>
                    <a:lnTo>
                      <a:pt x="28" y="6"/>
                    </a:lnTo>
                    <a:lnTo>
                      <a:pt x="32" y="5"/>
                    </a:lnTo>
                    <a:lnTo>
                      <a:pt x="35" y="3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7" y="2"/>
                    </a:lnTo>
                    <a:lnTo>
                      <a:pt x="46" y="7"/>
                    </a:lnTo>
                    <a:lnTo>
                      <a:pt x="46" y="11"/>
                    </a:lnTo>
                    <a:lnTo>
                      <a:pt x="44" y="15"/>
                    </a:lnTo>
                    <a:lnTo>
                      <a:pt x="43" y="19"/>
                    </a:lnTo>
                    <a:lnTo>
                      <a:pt x="37" y="26"/>
                    </a:lnTo>
                    <a:lnTo>
                      <a:pt x="30" y="32"/>
                    </a:lnTo>
                    <a:lnTo>
                      <a:pt x="24" y="38"/>
                    </a:lnTo>
                    <a:lnTo>
                      <a:pt x="16" y="42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2" y="38"/>
                    </a:lnTo>
                    <a:lnTo>
                      <a:pt x="6" y="26"/>
                    </a:lnTo>
                    <a:lnTo>
                      <a:pt x="11" y="15"/>
                    </a:lnTo>
                    <a:lnTo>
                      <a:pt x="13" y="8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936" name="Freeform 532"/>
              <p:cNvSpPr>
                <a:spLocks/>
              </p:cNvSpPr>
              <p:nvPr/>
            </p:nvSpPr>
            <p:spPr bwMode="auto">
              <a:xfrm>
                <a:off x="2617762" y="2578962"/>
                <a:ext cx="5573" cy="37466"/>
              </a:xfrm>
              <a:custGeom>
                <a:avLst/>
                <a:gdLst>
                  <a:gd name="T0" fmla="*/ 6 w 26"/>
                  <a:gd name="T1" fmla="*/ 36 h 36"/>
                  <a:gd name="T2" fmla="*/ 5 w 26"/>
                  <a:gd name="T3" fmla="*/ 30 h 36"/>
                  <a:gd name="T4" fmla="*/ 3 w 26"/>
                  <a:gd name="T5" fmla="*/ 20 h 36"/>
                  <a:gd name="T6" fmla="*/ 1 w 26"/>
                  <a:gd name="T7" fmla="*/ 10 h 36"/>
                  <a:gd name="T8" fmla="*/ 0 w 26"/>
                  <a:gd name="T9" fmla="*/ 0 h 36"/>
                  <a:gd name="T10" fmla="*/ 26 w 26"/>
                  <a:gd name="T11" fmla="*/ 0 h 36"/>
                  <a:gd name="T12" fmla="*/ 25 w 26"/>
                  <a:gd name="T13" fmla="*/ 12 h 36"/>
                  <a:gd name="T14" fmla="*/ 24 w 26"/>
                  <a:gd name="T15" fmla="*/ 23 h 36"/>
                  <a:gd name="T16" fmla="*/ 23 w 26"/>
                  <a:gd name="T17" fmla="*/ 27 h 36"/>
                  <a:gd name="T18" fmla="*/ 23 w 26"/>
                  <a:gd name="T19" fmla="*/ 31 h 36"/>
                  <a:gd name="T20" fmla="*/ 24 w 26"/>
                  <a:gd name="T21" fmla="*/ 34 h 36"/>
                  <a:gd name="T22" fmla="*/ 26 w 26"/>
                  <a:gd name="T23" fmla="*/ 36 h 36"/>
                  <a:gd name="T24" fmla="*/ 6 w 26"/>
                  <a:gd name="T2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6" y="36"/>
                    </a:moveTo>
                    <a:lnTo>
                      <a:pt x="5" y="30"/>
                    </a:lnTo>
                    <a:lnTo>
                      <a:pt x="3" y="2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5" y="12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1"/>
                    </a:lnTo>
                    <a:lnTo>
                      <a:pt x="24" y="34"/>
                    </a:lnTo>
                    <a:lnTo>
                      <a:pt x="26" y="36"/>
                    </a:lnTo>
                    <a:lnTo>
                      <a:pt x="6" y="36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937" name="Freeform 533"/>
              <p:cNvSpPr>
                <a:spLocks/>
              </p:cNvSpPr>
              <p:nvPr/>
            </p:nvSpPr>
            <p:spPr bwMode="auto">
              <a:xfrm>
                <a:off x="3453866" y="2400553"/>
                <a:ext cx="115197" cy="105262"/>
              </a:xfrm>
              <a:custGeom>
                <a:avLst/>
                <a:gdLst>
                  <a:gd name="T0" fmla="*/ 26 w 405"/>
                  <a:gd name="T1" fmla="*/ 162 h 302"/>
                  <a:gd name="T2" fmla="*/ 28 w 405"/>
                  <a:gd name="T3" fmla="*/ 156 h 302"/>
                  <a:gd name="T4" fmla="*/ 30 w 405"/>
                  <a:gd name="T5" fmla="*/ 154 h 302"/>
                  <a:gd name="T6" fmla="*/ 28 w 405"/>
                  <a:gd name="T7" fmla="*/ 151 h 302"/>
                  <a:gd name="T8" fmla="*/ 18 w 405"/>
                  <a:gd name="T9" fmla="*/ 143 h 302"/>
                  <a:gd name="T10" fmla="*/ 6 w 405"/>
                  <a:gd name="T11" fmla="*/ 127 h 302"/>
                  <a:gd name="T12" fmla="*/ 2 w 405"/>
                  <a:gd name="T13" fmla="*/ 116 h 302"/>
                  <a:gd name="T14" fmla="*/ 5 w 405"/>
                  <a:gd name="T15" fmla="*/ 112 h 302"/>
                  <a:gd name="T16" fmla="*/ 6 w 405"/>
                  <a:gd name="T17" fmla="*/ 104 h 302"/>
                  <a:gd name="T18" fmla="*/ 17 w 405"/>
                  <a:gd name="T19" fmla="*/ 97 h 302"/>
                  <a:gd name="T20" fmla="*/ 34 w 405"/>
                  <a:gd name="T21" fmla="*/ 93 h 302"/>
                  <a:gd name="T22" fmla="*/ 47 w 405"/>
                  <a:gd name="T23" fmla="*/ 88 h 302"/>
                  <a:gd name="T24" fmla="*/ 57 w 405"/>
                  <a:gd name="T25" fmla="*/ 82 h 302"/>
                  <a:gd name="T26" fmla="*/ 67 w 405"/>
                  <a:gd name="T27" fmla="*/ 70 h 302"/>
                  <a:gd name="T28" fmla="*/ 75 w 405"/>
                  <a:gd name="T29" fmla="*/ 52 h 302"/>
                  <a:gd name="T30" fmla="*/ 84 w 405"/>
                  <a:gd name="T31" fmla="*/ 47 h 302"/>
                  <a:gd name="T32" fmla="*/ 95 w 405"/>
                  <a:gd name="T33" fmla="*/ 52 h 302"/>
                  <a:gd name="T34" fmla="*/ 117 w 405"/>
                  <a:gd name="T35" fmla="*/ 54 h 302"/>
                  <a:gd name="T36" fmla="*/ 169 w 405"/>
                  <a:gd name="T37" fmla="*/ 46 h 302"/>
                  <a:gd name="T38" fmla="*/ 212 w 405"/>
                  <a:gd name="T39" fmla="*/ 43 h 302"/>
                  <a:gd name="T40" fmla="*/ 234 w 405"/>
                  <a:gd name="T41" fmla="*/ 41 h 302"/>
                  <a:gd name="T42" fmla="*/ 264 w 405"/>
                  <a:gd name="T43" fmla="*/ 35 h 302"/>
                  <a:gd name="T44" fmla="*/ 318 w 405"/>
                  <a:gd name="T45" fmla="*/ 17 h 302"/>
                  <a:gd name="T46" fmla="*/ 359 w 405"/>
                  <a:gd name="T47" fmla="*/ 4 h 302"/>
                  <a:gd name="T48" fmla="*/ 372 w 405"/>
                  <a:gd name="T49" fmla="*/ 3 h 302"/>
                  <a:gd name="T50" fmla="*/ 385 w 405"/>
                  <a:gd name="T51" fmla="*/ 3 h 302"/>
                  <a:gd name="T52" fmla="*/ 398 w 405"/>
                  <a:gd name="T53" fmla="*/ 1 h 302"/>
                  <a:gd name="T54" fmla="*/ 395 w 405"/>
                  <a:gd name="T55" fmla="*/ 8 h 302"/>
                  <a:gd name="T56" fmla="*/ 360 w 405"/>
                  <a:gd name="T57" fmla="*/ 41 h 302"/>
                  <a:gd name="T58" fmla="*/ 344 w 405"/>
                  <a:gd name="T59" fmla="*/ 57 h 302"/>
                  <a:gd name="T60" fmla="*/ 339 w 405"/>
                  <a:gd name="T61" fmla="*/ 64 h 302"/>
                  <a:gd name="T62" fmla="*/ 339 w 405"/>
                  <a:gd name="T63" fmla="*/ 96 h 302"/>
                  <a:gd name="T64" fmla="*/ 337 w 405"/>
                  <a:gd name="T65" fmla="*/ 149 h 302"/>
                  <a:gd name="T66" fmla="*/ 335 w 405"/>
                  <a:gd name="T67" fmla="*/ 180 h 302"/>
                  <a:gd name="T68" fmla="*/ 326 w 405"/>
                  <a:gd name="T69" fmla="*/ 198 h 302"/>
                  <a:gd name="T70" fmla="*/ 305 w 405"/>
                  <a:gd name="T71" fmla="*/ 210 h 302"/>
                  <a:gd name="T72" fmla="*/ 265 w 405"/>
                  <a:gd name="T73" fmla="*/ 227 h 302"/>
                  <a:gd name="T74" fmla="*/ 106 w 405"/>
                  <a:gd name="T75" fmla="*/ 302 h 302"/>
                  <a:gd name="T76" fmla="*/ 57 w 405"/>
                  <a:gd name="T77" fmla="*/ 260 h 302"/>
                  <a:gd name="T78" fmla="*/ 70 w 405"/>
                  <a:gd name="T79" fmla="*/ 228 h 302"/>
                  <a:gd name="T80" fmla="*/ 81 w 405"/>
                  <a:gd name="T81" fmla="*/ 209 h 302"/>
                  <a:gd name="T82" fmla="*/ 86 w 405"/>
                  <a:gd name="T83" fmla="*/ 172 h 302"/>
                  <a:gd name="T84" fmla="*/ 71 w 405"/>
                  <a:gd name="T85" fmla="*/ 173 h 302"/>
                  <a:gd name="T86" fmla="*/ 57 w 405"/>
                  <a:gd name="T87" fmla="*/ 169 h 302"/>
                  <a:gd name="T88" fmla="*/ 41 w 405"/>
                  <a:gd name="T89" fmla="*/ 165 h 302"/>
                  <a:gd name="T90" fmla="*/ 26 w 405"/>
                  <a:gd name="T91" fmla="*/ 16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5" h="302">
                    <a:moveTo>
                      <a:pt x="26" y="166"/>
                    </a:moveTo>
                    <a:lnTo>
                      <a:pt x="26" y="162"/>
                    </a:lnTo>
                    <a:lnTo>
                      <a:pt x="27" y="158"/>
                    </a:lnTo>
                    <a:lnTo>
                      <a:pt x="28" y="156"/>
                    </a:lnTo>
                    <a:lnTo>
                      <a:pt x="29" y="155"/>
                    </a:lnTo>
                    <a:lnTo>
                      <a:pt x="30" y="154"/>
                    </a:lnTo>
                    <a:lnTo>
                      <a:pt x="33" y="154"/>
                    </a:lnTo>
                    <a:lnTo>
                      <a:pt x="28" y="151"/>
                    </a:lnTo>
                    <a:lnTo>
                      <a:pt x="23" y="147"/>
                    </a:lnTo>
                    <a:lnTo>
                      <a:pt x="18" y="143"/>
                    </a:lnTo>
                    <a:lnTo>
                      <a:pt x="14" y="138"/>
                    </a:lnTo>
                    <a:lnTo>
                      <a:pt x="6" y="127"/>
                    </a:lnTo>
                    <a:lnTo>
                      <a:pt x="0" y="117"/>
                    </a:lnTo>
                    <a:lnTo>
                      <a:pt x="2" y="116"/>
                    </a:lnTo>
                    <a:lnTo>
                      <a:pt x="4" y="115"/>
                    </a:lnTo>
                    <a:lnTo>
                      <a:pt x="5" y="112"/>
                    </a:lnTo>
                    <a:lnTo>
                      <a:pt x="5" y="110"/>
                    </a:lnTo>
                    <a:lnTo>
                      <a:pt x="6" y="104"/>
                    </a:lnTo>
                    <a:lnTo>
                      <a:pt x="6" y="98"/>
                    </a:lnTo>
                    <a:lnTo>
                      <a:pt x="17" y="97"/>
                    </a:lnTo>
                    <a:lnTo>
                      <a:pt x="26" y="95"/>
                    </a:lnTo>
                    <a:lnTo>
                      <a:pt x="34" y="93"/>
                    </a:lnTo>
                    <a:lnTo>
                      <a:pt x="41" y="91"/>
                    </a:lnTo>
                    <a:lnTo>
                      <a:pt x="47" y="88"/>
                    </a:lnTo>
                    <a:lnTo>
                      <a:pt x="52" y="85"/>
                    </a:lnTo>
                    <a:lnTo>
                      <a:pt x="57" y="82"/>
                    </a:lnTo>
                    <a:lnTo>
                      <a:pt x="60" y="78"/>
                    </a:lnTo>
                    <a:lnTo>
                      <a:pt x="67" y="70"/>
                    </a:lnTo>
                    <a:lnTo>
                      <a:pt x="71" y="61"/>
                    </a:lnTo>
                    <a:lnTo>
                      <a:pt x="75" y="52"/>
                    </a:lnTo>
                    <a:lnTo>
                      <a:pt x="80" y="43"/>
                    </a:lnTo>
                    <a:lnTo>
                      <a:pt x="84" y="47"/>
                    </a:lnTo>
                    <a:lnTo>
                      <a:pt x="89" y="50"/>
                    </a:lnTo>
                    <a:lnTo>
                      <a:pt x="95" y="52"/>
                    </a:lnTo>
                    <a:lnTo>
                      <a:pt x="102" y="53"/>
                    </a:lnTo>
                    <a:lnTo>
                      <a:pt x="117" y="54"/>
                    </a:lnTo>
                    <a:lnTo>
                      <a:pt x="135" y="52"/>
                    </a:lnTo>
                    <a:lnTo>
                      <a:pt x="169" y="46"/>
                    </a:lnTo>
                    <a:lnTo>
                      <a:pt x="200" y="43"/>
                    </a:lnTo>
                    <a:lnTo>
                      <a:pt x="212" y="43"/>
                    </a:lnTo>
                    <a:lnTo>
                      <a:pt x="223" y="42"/>
                    </a:lnTo>
                    <a:lnTo>
                      <a:pt x="234" y="41"/>
                    </a:lnTo>
                    <a:lnTo>
                      <a:pt x="245" y="39"/>
                    </a:lnTo>
                    <a:lnTo>
                      <a:pt x="264" y="35"/>
                    </a:lnTo>
                    <a:lnTo>
                      <a:pt x="283" y="29"/>
                    </a:lnTo>
                    <a:lnTo>
                      <a:pt x="318" y="17"/>
                    </a:lnTo>
                    <a:lnTo>
                      <a:pt x="352" y="6"/>
                    </a:lnTo>
                    <a:lnTo>
                      <a:pt x="359" y="4"/>
                    </a:lnTo>
                    <a:lnTo>
                      <a:pt x="365" y="3"/>
                    </a:lnTo>
                    <a:lnTo>
                      <a:pt x="372" y="3"/>
                    </a:lnTo>
                    <a:lnTo>
                      <a:pt x="378" y="3"/>
                    </a:lnTo>
                    <a:lnTo>
                      <a:pt x="385" y="3"/>
                    </a:lnTo>
                    <a:lnTo>
                      <a:pt x="392" y="2"/>
                    </a:lnTo>
                    <a:lnTo>
                      <a:pt x="398" y="1"/>
                    </a:lnTo>
                    <a:lnTo>
                      <a:pt x="405" y="0"/>
                    </a:lnTo>
                    <a:lnTo>
                      <a:pt x="395" y="8"/>
                    </a:lnTo>
                    <a:lnTo>
                      <a:pt x="372" y="29"/>
                    </a:lnTo>
                    <a:lnTo>
                      <a:pt x="360" y="41"/>
                    </a:lnTo>
                    <a:lnTo>
                      <a:pt x="349" y="52"/>
                    </a:lnTo>
                    <a:lnTo>
                      <a:pt x="344" y="57"/>
                    </a:lnTo>
                    <a:lnTo>
                      <a:pt x="341" y="61"/>
                    </a:lnTo>
                    <a:lnTo>
                      <a:pt x="339" y="64"/>
                    </a:lnTo>
                    <a:lnTo>
                      <a:pt x="339" y="68"/>
                    </a:lnTo>
                    <a:lnTo>
                      <a:pt x="339" y="96"/>
                    </a:lnTo>
                    <a:lnTo>
                      <a:pt x="338" y="132"/>
                    </a:lnTo>
                    <a:lnTo>
                      <a:pt x="337" y="149"/>
                    </a:lnTo>
                    <a:lnTo>
                      <a:pt x="336" y="165"/>
                    </a:lnTo>
                    <a:lnTo>
                      <a:pt x="335" y="180"/>
                    </a:lnTo>
                    <a:lnTo>
                      <a:pt x="332" y="191"/>
                    </a:lnTo>
                    <a:lnTo>
                      <a:pt x="326" y="198"/>
                    </a:lnTo>
                    <a:lnTo>
                      <a:pt x="317" y="204"/>
                    </a:lnTo>
                    <a:lnTo>
                      <a:pt x="305" y="210"/>
                    </a:lnTo>
                    <a:lnTo>
                      <a:pt x="293" y="215"/>
                    </a:lnTo>
                    <a:lnTo>
                      <a:pt x="265" y="227"/>
                    </a:lnTo>
                    <a:lnTo>
                      <a:pt x="239" y="241"/>
                    </a:lnTo>
                    <a:lnTo>
                      <a:pt x="106" y="302"/>
                    </a:lnTo>
                    <a:lnTo>
                      <a:pt x="53" y="271"/>
                    </a:lnTo>
                    <a:lnTo>
                      <a:pt x="57" y="260"/>
                    </a:lnTo>
                    <a:lnTo>
                      <a:pt x="64" y="240"/>
                    </a:lnTo>
                    <a:lnTo>
                      <a:pt x="70" y="228"/>
                    </a:lnTo>
                    <a:lnTo>
                      <a:pt x="75" y="218"/>
                    </a:lnTo>
                    <a:lnTo>
                      <a:pt x="81" y="209"/>
                    </a:lnTo>
                    <a:lnTo>
                      <a:pt x="86" y="203"/>
                    </a:lnTo>
                    <a:lnTo>
                      <a:pt x="86" y="172"/>
                    </a:lnTo>
                    <a:lnTo>
                      <a:pt x="79" y="173"/>
                    </a:lnTo>
                    <a:lnTo>
                      <a:pt x="71" y="173"/>
                    </a:lnTo>
                    <a:lnTo>
                      <a:pt x="63" y="171"/>
                    </a:lnTo>
                    <a:lnTo>
                      <a:pt x="57" y="169"/>
                    </a:lnTo>
                    <a:lnTo>
                      <a:pt x="49" y="167"/>
                    </a:lnTo>
                    <a:lnTo>
                      <a:pt x="41" y="165"/>
                    </a:lnTo>
                    <a:lnTo>
                      <a:pt x="34" y="165"/>
                    </a:lnTo>
                    <a:lnTo>
                      <a:pt x="26" y="166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938" name="Freeform 534"/>
              <p:cNvSpPr>
                <a:spLocks/>
              </p:cNvSpPr>
              <p:nvPr/>
            </p:nvSpPr>
            <p:spPr bwMode="auto">
              <a:xfrm>
                <a:off x="4830957" y="2651599"/>
                <a:ext cx="28177" cy="52239"/>
              </a:xfrm>
              <a:custGeom>
                <a:avLst/>
                <a:gdLst>
                  <a:gd name="T0" fmla="*/ 7939433 w 100"/>
                  <a:gd name="T1" fmla="*/ 113578 h 155"/>
                  <a:gd name="T2" fmla="*/ 7939433 w 100"/>
                  <a:gd name="T3" fmla="*/ 3407668 h 155"/>
                  <a:gd name="T4" fmla="*/ 7939433 w 100"/>
                  <a:gd name="T5" fmla="*/ 6247110 h 155"/>
                  <a:gd name="T6" fmla="*/ 7939433 w 100"/>
                  <a:gd name="T7" fmla="*/ 8859734 h 155"/>
                  <a:gd name="T8" fmla="*/ 7939433 w 100"/>
                  <a:gd name="T9" fmla="*/ 11245203 h 155"/>
                  <a:gd name="T10" fmla="*/ 7780515 w 100"/>
                  <a:gd name="T11" fmla="*/ 12380980 h 155"/>
                  <a:gd name="T12" fmla="*/ 7462960 w 100"/>
                  <a:gd name="T13" fmla="*/ 13403179 h 155"/>
                  <a:gd name="T14" fmla="*/ 7066228 w 100"/>
                  <a:gd name="T15" fmla="*/ 14538956 h 155"/>
                  <a:gd name="T16" fmla="*/ 6510296 w 100"/>
                  <a:gd name="T17" fmla="*/ 15561493 h 155"/>
                  <a:gd name="T18" fmla="*/ 5795727 w 100"/>
                  <a:gd name="T19" fmla="*/ 16356536 h 155"/>
                  <a:gd name="T20" fmla="*/ 4922522 w 100"/>
                  <a:gd name="T21" fmla="*/ 17038003 h 155"/>
                  <a:gd name="T22" fmla="*/ 4525508 w 100"/>
                  <a:gd name="T23" fmla="*/ 17265158 h 155"/>
                  <a:gd name="T24" fmla="*/ 4049035 w 100"/>
                  <a:gd name="T25" fmla="*/ 17492313 h 155"/>
                  <a:gd name="T26" fmla="*/ 3652021 w 100"/>
                  <a:gd name="T27" fmla="*/ 17605891 h 155"/>
                  <a:gd name="T28" fmla="*/ 3096371 w 100"/>
                  <a:gd name="T29" fmla="*/ 17605891 h 155"/>
                  <a:gd name="T30" fmla="*/ 2778816 w 100"/>
                  <a:gd name="T31" fmla="*/ 17492313 h 155"/>
                  <a:gd name="T32" fmla="*/ 2381802 w 100"/>
                  <a:gd name="T33" fmla="*/ 17378736 h 155"/>
                  <a:gd name="T34" fmla="*/ 2064247 w 100"/>
                  <a:gd name="T35" fmla="*/ 17151580 h 155"/>
                  <a:gd name="T36" fmla="*/ 1746692 w 100"/>
                  <a:gd name="T37" fmla="*/ 16924425 h 155"/>
                  <a:gd name="T38" fmla="*/ 1191042 w 100"/>
                  <a:gd name="T39" fmla="*/ 16129381 h 155"/>
                  <a:gd name="T40" fmla="*/ 714569 w 100"/>
                  <a:gd name="T41" fmla="*/ 15220422 h 155"/>
                  <a:gd name="T42" fmla="*/ 397014 w 100"/>
                  <a:gd name="T43" fmla="*/ 14084645 h 155"/>
                  <a:gd name="T44" fmla="*/ 158918 w 100"/>
                  <a:gd name="T45" fmla="*/ 12835291 h 155"/>
                  <a:gd name="T46" fmla="*/ 0 w 100"/>
                  <a:gd name="T47" fmla="*/ 11699514 h 155"/>
                  <a:gd name="T48" fmla="*/ 0 w 100"/>
                  <a:gd name="T49" fmla="*/ 10563400 h 155"/>
                  <a:gd name="T50" fmla="*/ 0 w 100"/>
                  <a:gd name="T51" fmla="*/ 8746157 h 155"/>
                  <a:gd name="T52" fmla="*/ 0 w 100"/>
                  <a:gd name="T53" fmla="*/ 7383224 h 155"/>
                  <a:gd name="T54" fmla="*/ 0 w 100"/>
                  <a:gd name="T55" fmla="*/ 6360688 h 155"/>
                  <a:gd name="T56" fmla="*/ 0 w 100"/>
                  <a:gd name="T57" fmla="*/ 5679222 h 155"/>
                  <a:gd name="T58" fmla="*/ 1191042 w 100"/>
                  <a:gd name="T59" fmla="*/ 5679222 h 155"/>
                  <a:gd name="T60" fmla="*/ 2064247 w 100"/>
                  <a:gd name="T61" fmla="*/ 5679222 h 155"/>
                  <a:gd name="T62" fmla="*/ 2064247 w 100"/>
                  <a:gd name="T63" fmla="*/ 4543445 h 155"/>
                  <a:gd name="T64" fmla="*/ 2143706 w 100"/>
                  <a:gd name="T65" fmla="*/ 3521246 h 155"/>
                  <a:gd name="T66" fmla="*/ 2302343 w 100"/>
                  <a:gd name="T67" fmla="*/ 2612624 h 155"/>
                  <a:gd name="T68" fmla="*/ 2461261 w 100"/>
                  <a:gd name="T69" fmla="*/ 1930821 h 155"/>
                  <a:gd name="T70" fmla="*/ 2778816 w 100"/>
                  <a:gd name="T71" fmla="*/ 1362932 h 155"/>
                  <a:gd name="T72" fmla="*/ 3096371 w 100"/>
                  <a:gd name="T73" fmla="*/ 795044 h 155"/>
                  <a:gd name="T74" fmla="*/ 3334466 w 100"/>
                  <a:gd name="T75" fmla="*/ 454311 h 155"/>
                  <a:gd name="T76" fmla="*/ 3810939 w 100"/>
                  <a:gd name="T77" fmla="*/ 227155 h 155"/>
                  <a:gd name="T78" fmla="*/ 4684144 w 100"/>
                  <a:gd name="T79" fmla="*/ 0 h 155"/>
                  <a:gd name="T80" fmla="*/ 5637091 w 100"/>
                  <a:gd name="T81" fmla="*/ 0 h 155"/>
                  <a:gd name="T82" fmla="*/ 6669214 w 100"/>
                  <a:gd name="T83" fmla="*/ 0 h 155"/>
                  <a:gd name="T84" fmla="*/ 7939433 w 100"/>
                  <a:gd name="T85" fmla="*/ 113578 h 1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0" h="155">
                    <a:moveTo>
                      <a:pt x="100" y="1"/>
                    </a:moveTo>
                    <a:lnTo>
                      <a:pt x="100" y="30"/>
                    </a:lnTo>
                    <a:lnTo>
                      <a:pt x="100" y="55"/>
                    </a:lnTo>
                    <a:lnTo>
                      <a:pt x="100" y="78"/>
                    </a:lnTo>
                    <a:lnTo>
                      <a:pt x="100" y="99"/>
                    </a:lnTo>
                    <a:lnTo>
                      <a:pt x="98" y="109"/>
                    </a:lnTo>
                    <a:lnTo>
                      <a:pt x="94" y="118"/>
                    </a:lnTo>
                    <a:lnTo>
                      <a:pt x="89" y="128"/>
                    </a:lnTo>
                    <a:lnTo>
                      <a:pt x="82" y="137"/>
                    </a:lnTo>
                    <a:lnTo>
                      <a:pt x="73" y="144"/>
                    </a:lnTo>
                    <a:lnTo>
                      <a:pt x="62" y="150"/>
                    </a:lnTo>
                    <a:lnTo>
                      <a:pt x="57" y="152"/>
                    </a:lnTo>
                    <a:lnTo>
                      <a:pt x="51" y="154"/>
                    </a:lnTo>
                    <a:lnTo>
                      <a:pt x="46" y="155"/>
                    </a:lnTo>
                    <a:lnTo>
                      <a:pt x="39" y="155"/>
                    </a:lnTo>
                    <a:lnTo>
                      <a:pt x="35" y="154"/>
                    </a:lnTo>
                    <a:lnTo>
                      <a:pt x="30" y="153"/>
                    </a:lnTo>
                    <a:lnTo>
                      <a:pt x="26" y="151"/>
                    </a:lnTo>
                    <a:lnTo>
                      <a:pt x="22" y="149"/>
                    </a:lnTo>
                    <a:lnTo>
                      <a:pt x="15" y="142"/>
                    </a:lnTo>
                    <a:lnTo>
                      <a:pt x="9" y="134"/>
                    </a:lnTo>
                    <a:lnTo>
                      <a:pt x="5" y="124"/>
                    </a:lnTo>
                    <a:lnTo>
                      <a:pt x="2" y="113"/>
                    </a:lnTo>
                    <a:lnTo>
                      <a:pt x="0" y="103"/>
                    </a:lnTo>
                    <a:lnTo>
                      <a:pt x="0" y="93"/>
                    </a:lnTo>
                    <a:lnTo>
                      <a:pt x="0" y="77"/>
                    </a:lnTo>
                    <a:lnTo>
                      <a:pt x="0" y="65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15" y="50"/>
                    </a:lnTo>
                    <a:lnTo>
                      <a:pt x="26" y="50"/>
                    </a:lnTo>
                    <a:lnTo>
                      <a:pt x="26" y="40"/>
                    </a:lnTo>
                    <a:lnTo>
                      <a:pt x="27" y="31"/>
                    </a:lnTo>
                    <a:lnTo>
                      <a:pt x="29" y="23"/>
                    </a:lnTo>
                    <a:lnTo>
                      <a:pt x="31" y="17"/>
                    </a:lnTo>
                    <a:lnTo>
                      <a:pt x="35" y="12"/>
                    </a:lnTo>
                    <a:lnTo>
                      <a:pt x="39" y="7"/>
                    </a:lnTo>
                    <a:lnTo>
                      <a:pt x="42" y="4"/>
                    </a:lnTo>
                    <a:lnTo>
                      <a:pt x="48" y="2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100" y="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939" name="Group 535"/>
              <p:cNvGrpSpPr>
                <a:grpSpLocks/>
              </p:cNvGrpSpPr>
              <p:nvPr/>
            </p:nvGrpSpPr>
            <p:grpSpPr bwMode="auto">
              <a:xfrm>
                <a:off x="3284406" y="2301486"/>
                <a:ext cx="317269" cy="132678"/>
                <a:chOff x="3289" y="1830"/>
                <a:chExt cx="363" cy="128"/>
              </a:xfrm>
            </p:grpSpPr>
            <p:sp>
              <p:nvSpPr>
                <p:cNvPr id="950" name="Freeform 536"/>
                <p:cNvSpPr>
                  <a:spLocks/>
                </p:cNvSpPr>
                <p:nvPr/>
              </p:nvSpPr>
              <p:spPr bwMode="auto">
                <a:xfrm>
                  <a:off x="3289" y="1871"/>
                  <a:ext cx="4" cy="3"/>
                </a:xfrm>
                <a:custGeom>
                  <a:avLst/>
                  <a:gdLst>
                    <a:gd name="T0" fmla="*/ 1 w 13"/>
                    <a:gd name="T1" fmla="*/ 0 h 7"/>
                    <a:gd name="T2" fmla="*/ 1 w 13"/>
                    <a:gd name="T3" fmla="*/ 0 h 7"/>
                    <a:gd name="T4" fmla="*/ 1 w 13"/>
                    <a:gd name="T5" fmla="*/ 0 h 7"/>
                    <a:gd name="T6" fmla="*/ 0 w 13"/>
                    <a:gd name="T7" fmla="*/ 1 h 7"/>
                    <a:gd name="T8" fmla="*/ 0 w 13"/>
                    <a:gd name="T9" fmla="*/ 1 h 7"/>
                    <a:gd name="T10" fmla="*/ 1 w 13"/>
                    <a:gd name="T11" fmla="*/ 0 h 7"/>
                    <a:gd name="T12" fmla="*/ 1 w 13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7">
                      <a:moveTo>
                        <a:pt x="13" y="0"/>
                      </a:moveTo>
                      <a:lnTo>
                        <a:pt x="12" y="1"/>
                      </a:lnTo>
                      <a:lnTo>
                        <a:pt x="9" y="3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7" y="3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51" name="Freeform 537"/>
                <p:cNvSpPr>
                  <a:spLocks/>
                </p:cNvSpPr>
                <p:nvPr/>
              </p:nvSpPr>
              <p:spPr bwMode="auto">
                <a:xfrm>
                  <a:off x="3324" y="1937"/>
                  <a:ext cx="10" cy="3"/>
                </a:xfrm>
                <a:custGeom>
                  <a:avLst/>
                  <a:gdLst>
                    <a:gd name="T0" fmla="*/ 0 w 34"/>
                    <a:gd name="T1" fmla="*/ 1 h 8"/>
                    <a:gd name="T2" fmla="*/ 1 w 34"/>
                    <a:gd name="T3" fmla="*/ 1 h 8"/>
                    <a:gd name="T4" fmla="*/ 1 w 34"/>
                    <a:gd name="T5" fmla="*/ 0 h 8"/>
                    <a:gd name="T6" fmla="*/ 2 w 34"/>
                    <a:gd name="T7" fmla="*/ 0 h 8"/>
                    <a:gd name="T8" fmla="*/ 3 w 34"/>
                    <a:gd name="T9" fmla="*/ 0 h 8"/>
                    <a:gd name="T10" fmla="*/ 3 w 34"/>
                    <a:gd name="T11" fmla="*/ 0 h 8"/>
                    <a:gd name="T12" fmla="*/ 2 w 34"/>
                    <a:gd name="T13" fmla="*/ 1 h 8"/>
                    <a:gd name="T14" fmla="*/ 2 w 34"/>
                    <a:gd name="T15" fmla="*/ 1 h 8"/>
                    <a:gd name="T16" fmla="*/ 1 w 34"/>
                    <a:gd name="T17" fmla="*/ 1 h 8"/>
                    <a:gd name="T18" fmla="*/ 1 w 34"/>
                    <a:gd name="T19" fmla="*/ 1 h 8"/>
                    <a:gd name="T20" fmla="*/ 1 w 34"/>
                    <a:gd name="T21" fmla="*/ 1 h 8"/>
                    <a:gd name="T22" fmla="*/ 0 w 34"/>
                    <a:gd name="T23" fmla="*/ 1 h 8"/>
                    <a:gd name="T24" fmla="*/ 0 w 34"/>
                    <a:gd name="T25" fmla="*/ 1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4" h="8">
                      <a:moveTo>
                        <a:pt x="0" y="6"/>
                      </a:moveTo>
                      <a:lnTo>
                        <a:pt x="7" y="5"/>
                      </a:lnTo>
                      <a:lnTo>
                        <a:pt x="15" y="3"/>
                      </a:lnTo>
                      <a:lnTo>
                        <a:pt x="25" y="1"/>
                      </a:lnTo>
                      <a:lnTo>
                        <a:pt x="34" y="0"/>
                      </a:lnTo>
                      <a:lnTo>
                        <a:pt x="31" y="2"/>
                      </a:lnTo>
                      <a:lnTo>
                        <a:pt x="27" y="4"/>
                      </a:lnTo>
                      <a:lnTo>
                        <a:pt x="22" y="6"/>
                      </a:lnTo>
                      <a:lnTo>
                        <a:pt x="18" y="7"/>
                      </a:lnTo>
                      <a:lnTo>
                        <a:pt x="12" y="8"/>
                      </a:lnTo>
                      <a:lnTo>
                        <a:pt x="8" y="8"/>
                      </a:lnTo>
                      <a:lnTo>
                        <a:pt x="4" y="8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52" name="Freeform 538"/>
                <p:cNvSpPr>
                  <a:spLocks/>
                </p:cNvSpPr>
                <p:nvPr/>
              </p:nvSpPr>
              <p:spPr bwMode="auto">
                <a:xfrm>
                  <a:off x="3343" y="1948"/>
                  <a:ext cx="4" cy="8"/>
                </a:xfrm>
                <a:custGeom>
                  <a:avLst/>
                  <a:gdLst>
                    <a:gd name="T0" fmla="*/ 0 w 13"/>
                    <a:gd name="T1" fmla="*/ 3 h 24"/>
                    <a:gd name="T2" fmla="*/ 0 w 13"/>
                    <a:gd name="T3" fmla="*/ 0 h 24"/>
                    <a:gd name="T4" fmla="*/ 1 w 13"/>
                    <a:gd name="T5" fmla="*/ 1 h 24"/>
                    <a:gd name="T6" fmla="*/ 0 w 13"/>
                    <a:gd name="T7" fmla="*/ 3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53" name="Freeform 539"/>
                <p:cNvSpPr>
                  <a:spLocks/>
                </p:cNvSpPr>
                <p:nvPr/>
              </p:nvSpPr>
              <p:spPr bwMode="auto">
                <a:xfrm>
                  <a:off x="3313" y="1834"/>
                  <a:ext cx="34" cy="23"/>
                </a:xfrm>
                <a:custGeom>
                  <a:avLst/>
                  <a:gdLst>
                    <a:gd name="T0" fmla="*/ 0 w 107"/>
                    <a:gd name="T1" fmla="*/ 1 h 69"/>
                    <a:gd name="T2" fmla="*/ 0 w 107"/>
                    <a:gd name="T3" fmla="*/ 3 h 69"/>
                    <a:gd name="T4" fmla="*/ 0 w 107"/>
                    <a:gd name="T5" fmla="*/ 5 h 69"/>
                    <a:gd name="T6" fmla="*/ 0 w 107"/>
                    <a:gd name="T7" fmla="*/ 7 h 69"/>
                    <a:gd name="T8" fmla="*/ 0 w 107"/>
                    <a:gd name="T9" fmla="*/ 8 h 69"/>
                    <a:gd name="T10" fmla="*/ 2 w 107"/>
                    <a:gd name="T11" fmla="*/ 7 h 69"/>
                    <a:gd name="T12" fmla="*/ 5 w 107"/>
                    <a:gd name="T13" fmla="*/ 6 h 69"/>
                    <a:gd name="T14" fmla="*/ 9 w 107"/>
                    <a:gd name="T15" fmla="*/ 6 h 69"/>
                    <a:gd name="T16" fmla="*/ 11 w 107"/>
                    <a:gd name="T17" fmla="*/ 5 h 69"/>
                    <a:gd name="T18" fmla="*/ 10 w 107"/>
                    <a:gd name="T19" fmla="*/ 4 h 69"/>
                    <a:gd name="T20" fmla="*/ 10 w 107"/>
                    <a:gd name="T21" fmla="*/ 4 h 69"/>
                    <a:gd name="T22" fmla="*/ 9 w 107"/>
                    <a:gd name="T23" fmla="*/ 3 h 69"/>
                    <a:gd name="T24" fmla="*/ 8 w 107"/>
                    <a:gd name="T25" fmla="*/ 3 h 69"/>
                    <a:gd name="T26" fmla="*/ 7 w 107"/>
                    <a:gd name="T27" fmla="*/ 3 h 69"/>
                    <a:gd name="T28" fmla="*/ 7 w 107"/>
                    <a:gd name="T29" fmla="*/ 2 h 69"/>
                    <a:gd name="T30" fmla="*/ 6 w 107"/>
                    <a:gd name="T31" fmla="*/ 2 h 69"/>
                    <a:gd name="T32" fmla="*/ 6 w 107"/>
                    <a:gd name="T33" fmla="*/ 1 h 69"/>
                    <a:gd name="T34" fmla="*/ 6 w 107"/>
                    <a:gd name="T35" fmla="*/ 1 h 69"/>
                    <a:gd name="T36" fmla="*/ 6 w 107"/>
                    <a:gd name="T37" fmla="*/ 0 h 69"/>
                    <a:gd name="T38" fmla="*/ 5 w 107"/>
                    <a:gd name="T39" fmla="*/ 0 h 69"/>
                    <a:gd name="T40" fmla="*/ 4 w 107"/>
                    <a:gd name="T41" fmla="*/ 0 h 69"/>
                    <a:gd name="T42" fmla="*/ 2 w 107"/>
                    <a:gd name="T43" fmla="*/ 1 h 69"/>
                    <a:gd name="T44" fmla="*/ 0 w 107"/>
                    <a:gd name="T45" fmla="*/ 1 h 6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07" h="69">
                      <a:moveTo>
                        <a:pt x="0" y="13"/>
                      </a:move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0" y="62"/>
                      </a:lnTo>
                      <a:lnTo>
                        <a:pt x="0" y="69"/>
                      </a:lnTo>
                      <a:lnTo>
                        <a:pt x="16" y="66"/>
                      </a:lnTo>
                      <a:lnTo>
                        <a:pt x="49" y="58"/>
                      </a:lnTo>
                      <a:lnTo>
                        <a:pt x="85" y="50"/>
                      </a:lnTo>
                      <a:lnTo>
                        <a:pt x="107" y="44"/>
                      </a:lnTo>
                      <a:lnTo>
                        <a:pt x="101" y="38"/>
                      </a:lnTo>
                      <a:lnTo>
                        <a:pt x="94" y="34"/>
                      </a:lnTo>
                      <a:lnTo>
                        <a:pt x="86" y="30"/>
                      </a:lnTo>
                      <a:lnTo>
                        <a:pt x="78" y="27"/>
                      </a:lnTo>
                      <a:lnTo>
                        <a:pt x="72" y="23"/>
                      </a:lnTo>
                      <a:lnTo>
                        <a:pt x="65" y="18"/>
                      </a:lnTo>
                      <a:lnTo>
                        <a:pt x="63" y="15"/>
                      </a:lnTo>
                      <a:lnTo>
                        <a:pt x="62" y="11"/>
                      </a:lnTo>
                      <a:lnTo>
                        <a:pt x="61" y="7"/>
                      </a:lnTo>
                      <a:lnTo>
                        <a:pt x="61" y="0"/>
                      </a:lnTo>
                      <a:lnTo>
                        <a:pt x="54" y="1"/>
                      </a:lnTo>
                      <a:lnTo>
                        <a:pt x="38" y="4"/>
                      </a:lnTo>
                      <a:lnTo>
                        <a:pt x="18" y="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334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r-FR" sz="2200" ker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54" name="Freeform 540"/>
                <p:cNvSpPr>
                  <a:spLocks/>
                </p:cNvSpPr>
                <p:nvPr/>
              </p:nvSpPr>
              <p:spPr bwMode="auto">
                <a:xfrm>
                  <a:off x="3302" y="1827"/>
                  <a:ext cx="351" cy="131"/>
                </a:xfrm>
                <a:custGeom>
                  <a:avLst/>
                  <a:gdLst>
                    <a:gd name="T0" fmla="*/ 992 w 1070"/>
                    <a:gd name="T1" fmla="*/ 124 h 382"/>
                    <a:gd name="T2" fmla="*/ 970 w 1070"/>
                    <a:gd name="T3" fmla="*/ 103 h 382"/>
                    <a:gd name="T4" fmla="*/ 962 w 1070"/>
                    <a:gd name="T5" fmla="*/ 57 h 382"/>
                    <a:gd name="T6" fmla="*/ 936 w 1070"/>
                    <a:gd name="T7" fmla="*/ 36 h 382"/>
                    <a:gd name="T8" fmla="*/ 817 w 1070"/>
                    <a:gd name="T9" fmla="*/ 19 h 382"/>
                    <a:gd name="T10" fmla="*/ 726 w 1070"/>
                    <a:gd name="T11" fmla="*/ 58 h 382"/>
                    <a:gd name="T12" fmla="*/ 678 w 1070"/>
                    <a:gd name="T13" fmla="*/ 65 h 382"/>
                    <a:gd name="T14" fmla="*/ 632 w 1070"/>
                    <a:gd name="T15" fmla="*/ 65 h 382"/>
                    <a:gd name="T16" fmla="*/ 612 w 1070"/>
                    <a:gd name="T17" fmla="*/ 44 h 382"/>
                    <a:gd name="T18" fmla="*/ 560 w 1070"/>
                    <a:gd name="T19" fmla="*/ 37 h 382"/>
                    <a:gd name="T20" fmla="*/ 525 w 1070"/>
                    <a:gd name="T21" fmla="*/ 19 h 382"/>
                    <a:gd name="T22" fmla="*/ 483 w 1070"/>
                    <a:gd name="T23" fmla="*/ 21 h 382"/>
                    <a:gd name="T24" fmla="*/ 465 w 1070"/>
                    <a:gd name="T25" fmla="*/ 0 h 382"/>
                    <a:gd name="T26" fmla="*/ 390 w 1070"/>
                    <a:gd name="T27" fmla="*/ 16 h 382"/>
                    <a:gd name="T28" fmla="*/ 299 w 1070"/>
                    <a:gd name="T29" fmla="*/ 26 h 382"/>
                    <a:gd name="T30" fmla="*/ 257 w 1070"/>
                    <a:gd name="T31" fmla="*/ 45 h 382"/>
                    <a:gd name="T32" fmla="*/ 138 w 1070"/>
                    <a:gd name="T33" fmla="*/ 61 h 382"/>
                    <a:gd name="T34" fmla="*/ 173 w 1070"/>
                    <a:gd name="T35" fmla="*/ 75 h 382"/>
                    <a:gd name="T36" fmla="*/ 164 w 1070"/>
                    <a:gd name="T37" fmla="*/ 90 h 382"/>
                    <a:gd name="T38" fmla="*/ 114 w 1070"/>
                    <a:gd name="T39" fmla="*/ 93 h 382"/>
                    <a:gd name="T40" fmla="*/ 42 w 1070"/>
                    <a:gd name="T41" fmla="*/ 94 h 382"/>
                    <a:gd name="T42" fmla="*/ 8 w 1070"/>
                    <a:gd name="T43" fmla="*/ 110 h 382"/>
                    <a:gd name="T44" fmla="*/ 0 w 1070"/>
                    <a:gd name="T45" fmla="*/ 147 h 382"/>
                    <a:gd name="T46" fmla="*/ 16 w 1070"/>
                    <a:gd name="T47" fmla="*/ 167 h 382"/>
                    <a:gd name="T48" fmla="*/ 22 w 1070"/>
                    <a:gd name="T49" fmla="*/ 193 h 382"/>
                    <a:gd name="T50" fmla="*/ 21 w 1070"/>
                    <a:gd name="T51" fmla="*/ 210 h 382"/>
                    <a:gd name="T52" fmla="*/ 49 w 1070"/>
                    <a:gd name="T53" fmla="*/ 237 h 382"/>
                    <a:gd name="T54" fmla="*/ 56 w 1070"/>
                    <a:gd name="T55" fmla="*/ 259 h 382"/>
                    <a:gd name="T56" fmla="*/ 74 w 1070"/>
                    <a:gd name="T57" fmla="*/ 271 h 382"/>
                    <a:gd name="T58" fmla="*/ 96 w 1070"/>
                    <a:gd name="T59" fmla="*/ 290 h 382"/>
                    <a:gd name="T60" fmla="*/ 205 w 1070"/>
                    <a:gd name="T61" fmla="*/ 352 h 382"/>
                    <a:gd name="T62" fmla="*/ 253 w 1070"/>
                    <a:gd name="T63" fmla="*/ 370 h 382"/>
                    <a:gd name="T64" fmla="*/ 267 w 1070"/>
                    <a:gd name="T65" fmla="*/ 358 h 382"/>
                    <a:gd name="T66" fmla="*/ 277 w 1070"/>
                    <a:gd name="T67" fmla="*/ 338 h 382"/>
                    <a:gd name="T68" fmla="*/ 297 w 1070"/>
                    <a:gd name="T69" fmla="*/ 316 h 382"/>
                    <a:gd name="T70" fmla="*/ 334 w 1070"/>
                    <a:gd name="T71" fmla="*/ 323 h 382"/>
                    <a:gd name="T72" fmla="*/ 362 w 1070"/>
                    <a:gd name="T73" fmla="*/ 358 h 382"/>
                    <a:gd name="T74" fmla="*/ 399 w 1070"/>
                    <a:gd name="T75" fmla="*/ 370 h 382"/>
                    <a:gd name="T76" fmla="*/ 447 w 1070"/>
                    <a:gd name="T77" fmla="*/ 359 h 382"/>
                    <a:gd name="T78" fmla="*/ 493 w 1070"/>
                    <a:gd name="T79" fmla="*/ 335 h 382"/>
                    <a:gd name="T80" fmla="*/ 525 w 1070"/>
                    <a:gd name="T81" fmla="*/ 327 h 382"/>
                    <a:gd name="T82" fmla="*/ 564 w 1070"/>
                    <a:gd name="T83" fmla="*/ 326 h 382"/>
                    <a:gd name="T84" fmla="*/ 567 w 1070"/>
                    <a:gd name="T85" fmla="*/ 367 h 382"/>
                    <a:gd name="T86" fmla="*/ 590 w 1070"/>
                    <a:gd name="T87" fmla="*/ 377 h 382"/>
                    <a:gd name="T88" fmla="*/ 613 w 1070"/>
                    <a:gd name="T89" fmla="*/ 362 h 382"/>
                    <a:gd name="T90" fmla="*/ 647 w 1070"/>
                    <a:gd name="T91" fmla="*/ 336 h 382"/>
                    <a:gd name="T92" fmla="*/ 752 w 1070"/>
                    <a:gd name="T93" fmla="*/ 327 h 382"/>
                    <a:gd name="T94" fmla="*/ 831 w 1070"/>
                    <a:gd name="T95" fmla="*/ 315 h 382"/>
                    <a:gd name="T96" fmla="*/ 918 w 1070"/>
                    <a:gd name="T97" fmla="*/ 283 h 382"/>
                    <a:gd name="T98" fmla="*/ 967 w 1070"/>
                    <a:gd name="T99" fmla="*/ 286 h 382"/>
                    <a:gd name="T100" fmla="*/ 1005 w 1070"/>
                    <a:gd name="T101" fmla="*/ 293 h 382"/>
                    <a:gd name="T102" fmla="*/ 1056 w 1070"/>
                    <a:gd name="T103" fmla="*/ 308 h 382"/>
                    <a:gd name="T104" fmla="*/ 1056 w 1070"/>
                    <a:gd name="T105" fmla="*/ 268 h 382"/>
                    <a:gd name="T106" fmla="*/ 1026 w 1070"/>
                    <a:gd name="T107" fmla="*/ 219 h 382"/>
                    <a:gd name="T108" fmla="*/ 1017 w 1070"/>
                    <a:gd name="T109" fmla="*/ 167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070" h="382">
                      <a:moveTo>
                        <a:pt x="1011" y="142"/>
                      </a:moveTo>
                      <a:lnTo>
                        <a:pt x="1011" y="136"/>
                      </a:lnTo>
                      <a:lnTo>
                        <a:pt x="1011" y="123"/>
                      </a:lnTo>
                      <a:lnTo>
                        <a:pt x="1000" y="125"/>
                      </a:lnTo>
                      <a:lnTo>
                        <a:pt x="992" y="124"/>
                      </a:lnTo>
                      <a:lnTo>
                        <a:pt x="984" y="122"/>
                      </a:lnTo>
                      <a:lnTo>
                        <a:pt x="980" y="119"/>
                      </a:lnTo>
                      <a:lnTo>
                        <a:pt x="976" y="114"/>
                      </a:lnTo>
                      <a:lnTo>
                        <a:pt x="972" y="109"/>
                      </a:lnTo>
                      <a:lnTo>
                        <a:pt x="970" y="103"/>
                      </a:lnTo>
                      <a:lnTo>
                        <a:pt x="969" y="96"/>
                      </a:lnTo>
                      <a:lnTo>
                        <a:pt x="967" y="82"/>
                      </a:lnTo>
                      <a:lnTo>
                        <a:pt x="966" y="68"/>
                      </a:lnTo>
                      <a:lnTo>
                        <a:pt x="965" y="62"/>
                      </a:lnTo>
                      <a:lnTo>
                        <a:pt x="962" y="57"/>
                      </a:lnTo>
                      <a:lnTo>
                        <a:pt x="960" y="53"/>
                      </a:lnTo>
                      <a:lnTo>
                        <a:pt x="957" y="50"/>
                      </a:lnTo>
                      <a:lnTo>
                        <a:pt x="950" y="44"/>
                      </a:lnTo>
                      <a:lnTo>
                        <a:pt x="944" y="40"/>
                      </a:lnTo>
                      <a:lnTo>
                        <a:pt x="936" y="36"/>
                      </a:lnTo>
                      <a:lnTo>
                        <a:pt x="928" y="33"/>
                      </a:lnTo>
                      <a:lnTo>
                        <a:pt x="912" y="28"/>
                      </a:lnTo>
                      <a:lnTo>
                        <a:pt x="894" y="25"/>
                      </a:lnTo>
                      <a:lnTo>
                        <a:pt x="857" y="22"/>
                      </a:lnTo>
                      <a:lnTo>
                        <a:pt x="817" y="19"/>
                      </a:lnTo>
                      <a:lnTo>
                        <a:pt x="799" y="29"/>
                      </a:lnTo>
                      <a:lnTo>
                        <a:pt x="769" y="43"/>
                      </a:lnTo>
                      <a:lnTo>
                        <a:pt x="752" y="50"/>
                      </a:lnTo>
                      <a:lnTo>
                        <a:pt x="734" y="56"/>
                      </a:lnTo>
                      <a:lnTo>
                        <a:pt x="726" y="58"/>
                      </a:lnTo>
                      <a:lnTo>
                        <a:pt x="719" y="60"/>
                      </a:lnTo>
                      <a:lnTo>
                        <a:pt x="711" y="61"/>
                      </a:lnTo>
                      <a:lnTo>
                        <a:pt x="704" y="62"/>
                      </a:lnTo>
                      <a:lnTo>
                        <a:pt x="692" y="63"/>
                      </a:lnTo>
                      <a:lnTo>
                        <a:pt x="678" y="65"/>
                      </a:lnTo>
                      <a:lnTo>
                        <a:pt x="664" y="67"/>
                      </a:lnTo>
                      <a:lnTo>
                        <a:pt x="652" y="68"/>
                      </a:lnTo>
                      <a:lnTo>
                        <a:pt x="644" y="68"/>
                      </a:lnTo>
                      <a:lnTo>
                        <a:pt x="637" y="67"/>
                      </a:lnTo>
                      <a:lnTo>
                        <a:pt x="632" y="65"/>
                      </a:lnTo>
                      <a:lnTo>
                        <a:pt x="626" y="63"/>
                      </a:lnTo>
                      <a:lnTo>
                        <a:pt x="622" y="59"/>
                      </a:lnTo>
                      <a:lnTo>
                        <a:pt x="618" y="55"/>
                      </a:lnTo>
                      <a:lnTo>
                        <a:pt x="614" y="50"/>
                      </a:lnTo>
                      <a:lnTo>
                        <a:pt x="612" y="44"/>
                      </a:lnTo>
                      <a:lnTo>
                        <a:pt x="601" y="45"/>
                      </a:lnTo>
                      <a:lnTo>
                        <a:pt x="591" y="44"/>
                      </a:lnTo>
                      <a:lnTo>
                        <a:pt x="581" y="42"/>
                      </a:lnTo>
                      <a:lnTo>
                        <a:pt x="571" y="40"/>
                      </a:lnTo>
                      <a:lnTo>
                        <a:pt x="560" y="37"/>
                      </a:lnTo>
                      <a:lnTo>
                        <a:pt x="549" y="34"/>
                      </a:lnTo>
                      <a:lnTo>
                        <a:pt x="537" y="32"/>
                      </a:lnTo>
                      <a:lnTo>
                        <a:pt x="525" y="32"/>
                      </a:lnTo>
                      <a:lnTo>
                        <a:pt x="525" y="25"/>
                      </a:lnTo>
                      <a:lnTo>
                        <a:pt x="525" y="19"/>
                      </a:lnTo>
                      <a:lnTo>
                        <a:pt x="512" y="22"/>
                      </a:lnTo>
                      <a:lnTo>
                        <a:pt x="499" y="25"/>
                      </a:lnTo>
                      <a:lnTo>
                        <a:pt x="493" y="25"/>
                      </a:lnTo>
                      <a:lnTo>
                        <a:pt x="488" y="23"/>
                      </a:lnTo>
                      <a:lnTo>
                        <a:pt x="483" y="21"/>
                      </a:lnTo>
                      <a:lnTo>
                        <a:pt x="477" y="17"/>
                      </a:lnTo>
                      <a:lnTo>
                        <a:pt x="473" y="13"/>
                      </a:lnTo>
                      <a:lnTo>
                        <a:pt x="468" y="9"/>
                      </a:lnTo>
                      <a:lnTo>
                        <a:pt x="466" y="5"/>
                      </a:lnTo>
                      <a:lnTo>
                        <a:pt x="465" y="0"/>
                      </a:lnTo>
                      <a:lnTo>
                        <a:pt x="456" y="5"/>
                      </a:lnTo>
                      <a:lnTo>
                        <a:pt x="445" y="9"/>
                      </a:lnTo>
                      <a:lnTo>
                        <a:pt x="432" y="12"/>
                      </a:lnTo>
                      <a:lnTo>
                        <a:pt x="419" y="14"/>
                      </a:lnTo>
                      <a:lnTo>
                        <a:pt x="390" y="16"/>
                      </a:lnTo>
                      <a:lnTo>
                        <a:pt x="360" y="19"/>
                      </a:lnTo>
                      <a:lnTo>
                        <a:pt x="343" y="20"/>
                      </a:lnTo>
                      <a:lnTo>
                        <a:pt x="329" y="21"/>
                      </a:lnTo>
                      <a:lnTo>
                        <a:pt x="313" y="23"/>
                      </a:lnTo>
                      <a:lnTo>
                        <a:pt x="299" y="26"/>
                      </a:lnTo>
                      <a:lnTo>
                        <a:pt x="286" y="30"/>
                      </a:lnTo>
                      <a:lnTo>
                        <a:pt x="274" y="35"/>
                      </a:lnTo>
                      <a:lnTo>
                        <a:pt x="267" y="38"/>
                      </a:lnTo>
                      <a:lnTo>
                        <a:pt x="262" y="41"/>
                      </a:lnTo>
                      <a:lnTo>
                        <a:pt x="257" y="45"/>
                      </a:lnTo>
                      <a:lnTo>
                        <a:pt x="253" y="50"/>
                      </a:lnTo>
                      <a:lnTo>
                        <a:pt x="147" y="50"/>
                      </a:lnTo>
                      <a:lnTo>
                        <a:pt x="145" y="54"/>
                      </a:lnTo>
                      <a:lnTo>
                        <a:pt x="142" y="58"/>
                      </a:lnTo>
                      <a:lnTo>
                        <a:pt x="138" y="61"/>
                      </a:lnTo>
                      <a:lnTo>
                        <a:pt x="133" y="62"/>
                      </a:lnTo>
                      <a:lnTo>
                        <a:pt x="143" y="65"/>
                      </a:lnTo>
                      <a:lnTo>
                        <a:pt x="153" y="68"/>
                      </a:lnTo>
                      <a:lnTo>
                        <a:pt x="163" y="70"/>
                      </a:lnTo>
                      <a:lnTo>
                        <a:pt x="173" y="75"/>
                      </a:lnTo>
                      <a:lnTo>
                        <a:pt x="173" y="79"/>
                      </a:lnTo>
                      <a:lnTo>
                        <a:pt x="172" y="83"/>
                      </a:lnTo>
                      <a:lnTo>
                        <a:pt x="170" y="86"/>
                      </a:lnTo>
                      <a:lnTo>
                        <a:pt x="167" y="88"/>
                      </a:lnTo>
                      <a:lnTo>
                        <a:pt x="164" y="90"/>
                      </a:lnTo>
                      <a:lnTo>
                        <a:pt x="161" y="91"/>
                      </a:lnTo>
                      <a:lnTo>
                        <a:pt x="158" y="92"/>
                      </a:lnTo>
                      <a:lnTo>
                        <a:pt x="153" y="93"/>
                      </a:lnTo>
                      <a:lnTo>
                        <a:pt x="133" y="94"/>
                      </a:lnTo>
                      <a:lnTo>
                        <a:pt x="114" y="93"/>
                      </a:lnTo>
                      <a:lnTo>
                        <a:pt x="108" y="93"/>
                      </a:lnTo>
                      <a:lnTo>
                        <a:pt x="94" y="93"/>
                      </a:lnTo>
                      <a:lnTo>
                        <a:pt x="74" y="93"/>
                      </a:lnTo>
                      <a:lnTo>
                        <a:pt x="53" y="93"/>
                      </a:lnTo>
                      <a:lnTo>
                        <a:pt x="42" y="94"/>
                      </a:lnTo>
                      <a:lnTo>
                        <a:pt x="31" y="95"/>
                      </a:lnTo>
                      <a:lnTo>
                        <a:pt x="22" y="99"/>
                      </a:lnTo>
                      <a:lnTo>
                        <a:pt x="15" y="104"/>
                      </a:lnTo>
                      <a:lnTo>
                        <a:pt x="11" y="107"/>
                      </a:lnTo>
                      <a:lnTo>
                        <a:pt x="8" y="110"/>
                      </a:lnTo>
                      <a:lnTo>
                        <a:pt x="6" y="114"/>
                      </a:lnTo>
                      <a:lnTo>
                        <a:pt x="4" y="119"/>
                      </a:lnTo>
                      <a:lnTo>
                        <a:pt x="2" y="130"/>
                      </a:lnTo>
                      <a:lnTo>
                        <a:pt x="0" y="142"/>
                      </a:lnTo>
                      <a:lnTo>
                        <a:pt x="0" y="147"/>
                      </a:lnTo>
                      <a:lnTo>
                        <a:pt x="2" y="151"/>
                      </a:lnTo>
                      <a:lnTo>
                        <a:pt x="4" y="154"/>
                      </a:lnTo>
                      <a:lnTo>
                        <a:pt x="5" y="157"/>
                      </a:lnTo>
                      <a:lnTo>
                        <a:pt x="10" y="162"/>
                      </a:lnTo>
                      <a:lnTo>
                        <a:pt x="16" y="167"/>
                      </a:lnTo>
                      <a:lnTo>
                        <a:pt x="20" y="173"/>
                      </a:lnTo>
                      <a:lnTo>
                        <a:pt x="22" y="179"/>
                      </a:lnTo>
                      <a:lnTo>
                        <a:pt x="24" y="183"/>
                      </a:lnTo>
                      <a:lnTo>
                        <a:pt x="24" y="188"/>
                      </a:lnTo>
                      <a:lnTo>
                        <a:pt x="22" y="193"/>
                      </a:lnTo>
                      <a:lnTo>
                        <a:pt x="20" y="198"/>
                      </a:lnTo>
                      <a:lnTo>
                        <a:pt x="19" y="200"/>
                      </a:lnTo>
                      <a:lnTo>
                        <a:pt x="19" y="203"/>
                      </a:lnTo>
                      <a:lnTo>
                        <a:pt x="20" y="206"/>
                      </a:lnTo>
                      <a:lnTo>
                        <a:pt x="21" y="210"/>
                      </a:lnTo>
                      <a:lnTo>
                        <a:pt x="25" y="217"/>
                      </a:lnTo>
                      <a:lnTo>
                        <a:pt x="30" y="224"/>
                      </a:lnTo>
                      <a:lnTo>
                        <a:pt x="37" y="230"/>
                      </a:lnTo>
                      <a:lnTo>
                        <a:pt x="44" y="235"/>
                      </a:lnTo>
                      <a:lnTo>
                        <a:pt x="49" y="237"/>
                      </a:lnTo>
                      <a:lnTo>
                        <a:pt x="52" y="239"/>
                      </a:lnTo>
                      <a:lnTo>
                        <a:pt x="56" y="241"/>
                      </a:lnTo>
                      <a:lnTo>
                        <a:pt x="60" y="241"/>
                      </a:lnTo>
                      <a:lnTo>
                        <a:pt x="59" y="250"/>
                      </a:lnTo>
                      <a:lnTo>
                        <a:pt x="56" y="259"/>
                      </a:lnTo>
                      <a:lnTo>
                        <a:pt x="52" y="266"/>
                      </a:lnTo>
                      <a:lnTo>
                        <a:pt x="47" y="271"/>
                      </a:lnTo>
                      <a:lnTo>
                        <a:pt x="56" y="271"/>
                      </a:lnTo>
                      <a:lnTo>
                        <a:pt x="66" y="271"/>
                      </a:lnTo>
                      <a:lnTo>
                        <a:pt x="74" y="271"/>
                      </a:lnTo>
                      <a:lnTo>
                        <a:pt x="81" y="271"/>
                      </a:lnTo>
                      <a:lnTo>
                        <a:pt x="82" y="275"/>
                      </a:lnTo>
                      <a:lnTo>
                        <a:pt x="84" y="280"/>
                      </a:lnTo>
                      <a:lnTo>
                        <a:pt x="89" y="284"/>
                      </a:lnTo>
                      <a:lnTo>
                        <a:pt x="96" y="290"/>
                      </a:lnTo>
                      <a:lnTo>
                        <a:pt x="112" y="302"/>
                      </a:lnTo>
                      <a:lnTo>
                        <a:pt x="131" y="313"/>
                      </a:lnTo>
                      <a:lnTo>
                        <a:pt x="170" y="334"/>
                      </a:lnTo>
                      <a:lnTo>
                        <a:pt x="193" y="345"/>
                      </a:lnTo>
                      <a:lnTo>
                        <a:pt x="205" y="352"/>
                      </a:lnTo>
                      <a:lnTo>
                        <a:pt x="218" y="360"/>
                      </a:lnTo>
                      <a:lnTo>
                        <a:pt x="226" y="364"/>
                      </a:lnTo>
                      <a:lnTo>
                        <a:pt x="234" y="367"/>
                      </a:lnTo>
                      <a:lnTo>
                        <a:pt x="243" y="370"/>
                      </a:lnTo>
                      <a:lnTo>
                        <a:pt x="253" y="370"/>
                      </a:lnTo>
                      <a:lnTo>
                        <a:pt x="255" y="370"/>
                      </a:lnTo>
                      <a:lnTo>
                        <a:pt x="257" y="367"/>
                      </a:lnTo>
                      <a:lnTo>
                        <a:pt x="261" y="365"/>
                      </a:lnTo>
                      <a:lnTo>
                        <a:pt x="264" y="361"/>
                      </a:lnTo>
                      <a:lnTo>
                        <a:pt x="267" y="358"/>
                      </a:lnTo>
                      <a:lnTo>
                        <a:pt x="271" y="355"/>
                      </a:lnTo>
                      <a:lnTo>
                        <a:pt x="275" y="353"/>
                      </a:lnTo>
                      <a:lnTo>
                        <a:pt x="279" y="352"/>
                      </a:lnTo>
                      <a:lnTo>
                        <a:pt x="277" y="344"/>
                      </a:lnTo>
                      <a:lnTo>
                        <a:pt x="277" y="338"/>
                      </a:lnTo>
                      <a:lnTo>
                        <a:pt x="278" y="332"/>
                      </a:lnTo>
                      <a:lnTo>
                        <a:pt x="280" y="326"/>
                      </a:lnTo>
                      <a:lnTo>
                        <a:pt x="284" y="322"/>
                      </a:lnTo>
                      <a:lnTo>
                        <a:pt x="289" y="318"/>
                      </a:lnTo>
                      <a:lnTo>
                        <a:pt x="297" y="316"/>
                      </a:lnTo>
                      <a:lnTo>
                        <a:pt x="306" y="315"/>
                      </a:lnTo>
                      <a:lnTo>
                        <a:pt x="316" y="315"/>
                      </a:lnTo>
                      <a:lnTo>
                        <a:pt x="323" y="317"/>
                      </a:lnTo>
                      <a:lnTo>
                        <a:pt x="329" y="320"/>
                      </a:lnTo>
                      <a:lnTo>
                        <a:pt x="334" y="323"/>
                      </a:lnTo>
                      <a:lnTo>
                        <a:pt x="343" y="332"/>
                      </a:lnTo>
                      <a:lnTo>
                        <a:pt x="350" y="342"/>
                      </a:lnTo>
                      <a:lnTo>
                        <a:pt x="353" y="347"/>
                      </a:lnTo>
                      <a:lnTo>
                        <a:pt x="357" y="353"/>
                      </a:lnTo>
                      <a:lnTo>
                        <a:pt x="362" y="358"/>
                      </a:lnTo>
                      <a:lnTo>
                        <a:pt x="367" y="362"/>
                      </a:lnTo>
                      <a:lnTo>
                        <a:pt x="373" y="365"/>
                      </a:lnTo>
                      <a:lnTo>
                        <a:pt x="380" y="368"/>
                      </a:lnTo>
                      <a:lnTo>
                        <a:pt x="389" y="370"/>
                      </a:lnTo>
                      <a:lnTo>
                        <a:pt x="399" y="370"/>
                      </a:lnTo>
                      <a:lnTo>
                        <a:pt x="409" y="370"/>
                      </a:lnTo>
                      <a:lnTo>
                        <a:pt x="418" y="369"/>
                      </a:lnTo>
                      <a:lnTo>
                        <a:pt x="425" y="367"/>
                      </a:lnTo>
                      <a:lnTo>
                        <a:pt x="433" y="365"/>
                      </a:lnTo>
                      <a:lnTo>
                        <a:pt x="447" y="359"/>
                      </a:lnTo>
                      <a:lnTo>
                        <a:pt x="459" y="352"/>
                      </a:lnTo>
                      <a:lnTo>
                        <a:pt x="472" y="345"/>
                      </a:lnTo>
                      <a:lnTo>
                        <a:pt x="483" y="339"/>
                      </a:lnTo>
                      <a:lnTo>
                        <a:pt x="488" y="336"/>
                      </a:lnTo>
                      <a:lnTo>
                        <a:pt x="493" y="335"/>
                      </a:lnTo>
                      <a:lnTo>
                        <a:pt x="499" y="333"/>
                      </a:lnTo>
                      <a:lnTo>
                        <a:pt x="506" y="333"/>
                      </a:lnTo>
                      <a:lnTo>
                        <a:pt x="512" y="332"/>
                      </a:lnTo>
                      <a:lnTo>
                        <a:pt x="521" y="329"/>
                      </a:lnTo>
                      <a:lnTo>
                        <a:pt x="525" y="327"/>
                      </a:lnTo>
                      <a:lnTo>
                        <a:pt x="529" y="325"/>
                      </a:lnTo>
                      <a:lnTo>
                        <a:pt x="531" y="323"/>
                      </a:lnTo>
                      <a:lnTo>
                        <a:pt x="532" y="321"/>
                      </a:lnTo>
                      <a:lnTo>
                        <a:pt x="565" y="321"/>
                      </a:lnTo>
                      <a:lnTo>
                        <a:pt x="564" y="326"/>
                      </a:lnTo>
                      <a:lnTo>
                        <a:pt x="563" y="333"/>
                      </a:lnTo>
                      <a:lnTo>
                        <a:pt x="564" y="341"/>
                      </a:lnTo>
                      <a:lnTo>
                        <a:pt x="565" y="349"/>
                      </a:lnTo>
                      <a:lnTo>
                        <a:pt x="566" y="358"/>
                      </a:lnTo>
                      <a:lnTo>
                        <a:pt x="567" y="367"/>
                      </a:lnTo>
                      <a:lnTo>
                        <a:pt x="567" y="375"/>
                      </a:lnTo>
                      <a:lnTo>
                        <a:pt x="565" y="382"/>
                      </a:lnTo>
                      <a:lnTo>
                        <a:pt x="575" y="381"/>
                      </a:lnTo>
                      <a:lnTo>
                        <a:pt x="582" y="379"/>
                      </a:lnTo>
                      <a:lnTo>
                        <a:pt x="590" y="377"/>
                      </a:lnTo>
                      <a:lnTo>
                        <a:pt x="596" y="375"/>
                      </a:lnTo>
                      <a:lnTo>
                        <a:pt x="601" y="372"/>
                      </a:lnTo>
                      <a:lnTo>
                        <a:pt x="605" y="369"/>
                      </a:lnTo>
                      <a:lnTo>
                        <a:pt x="610" y="366"/>
                      </a:lnTo>
                      <a:lnTo>
                        <a:pt x="613" y="362"/>
                      </a:lnTo>
                      <a:lnTo>
                        <a:pt x="623" y="345"/>
                      </a:lnTo>
                      <a:lnTo>
                        <a:pt x="632" y="327"/>
                      </a:lnTo>
                      <a:lnTo>
                        <a:pt x="636" y="331"/>
                      </a:lnTo>
                      <a:lnTo>
                        <a:pt x="641" y="334"/>
                      </a:lnTo>
                      <a:lnTo>
                        <a:pt x="647" y="336"/>
                      </a:lnTo>
                      <a:lnTo>
                        <a:pt x="654" y="337"/>
                      </a:lnTo>
                      <a:lnTo>
                        <a:pt x="669" y="338"/>
                      </a:lnTo>
                      <a:lnTo>
                        <a:pt x="687" y="336"/>
                      </a:lnTo>
                      <a:lnTo>
                        <a:pt x="721" y="330"/>
                      </a:lnTo>
                      <a:lnTo>
                        <a:pt x="752" y="327"/>
                      </a:lnTo>
                      <a:lnTo>
                        <a:pt x="767" y="327"/>
                      </a:lnTo>
                      <a:lnTo>
                        <a:pt x="781" y="325"/>
                      </a:lnTo>
                      <a:lnTo>
                        <a:pt x="794" y="324"/>
                      </a:lnTo>
                      <a:lnTo>
                        <a:pt x="808" y="321"/>
                      </a:lnTo>
                      <a:lnTo>
                        <a:pt x="831" y="315"/>
                      </a:lnTo>
                      <a:lnTo>
                        <a:pt x="853" y="307"/>
                      </a:lnTo>
                      <a:lnTo>
                        <a:pt x="873" y="299"/>
                      </a:lnTo>
                      <a:lnTo>
                        <a:pt x="895" y="290"/>
                      </a:lnTo>
                      <a:lnTo>
                        <a:pt x="906" y="287"/>
                      </a:lnTo>
                      <a:lnTo>
                        <a:pt x="918" y="283"/>
                      </a:lnTo>
                      <a:lnTo>
                        <a:pt x="930" y="280"/>
                      </a:lnTo>
                      <a:lnTo>
                        <a:pt x="944" y="278"/>
                      </a:lnTo>
                      <a:lnTo>
                        <a:pt x="951" y="279"/>
                      </a:lnTo>
                      <a:lnTo>
                        <a:pt x="961" y="284"/>
                      </a:lnTo>
                      <a:lnTo>
                        <a:pt x="967" y="286"/>
                      </a:lnTo>
                      <a:lnTo>
                        <a:pt x="972" y="288"/>
                      </a:lnTo>
                      <a:lnTo>
                        <a:pt x="979" y="289"/>
                      </a:lnTo>
                      <a:lnTo>
                        <a:pt x="983" y="290"/>
                      </a:lnTo>
                      <a:lnTo>
                        <a:pt x="995" y="290"/>
                      </a:lnTo>
                      <a:lnTo>
                        <a:pt x="1005" y="293"/>
                      </a:lnTo>
                      <a:lnTo>
                        <a:pt x="1015" y="295"/>
                      </a:lnTo>
                      <a:lnTo>
                        <a:pt x="1024" y="300"/>
                      </a:lnTo>
                      <a:lnTo>
                        <a:pt x="1034" y="303"/>
                      </a:lnTo>
                      <a:lnTo>
                        <a:pt x="1045" y="306"/>
                      </a:lnTo>
                      <a:lnTo>
                        <a:pt x="1056" y="308"/>
                      </a:lnTo>
                      <a:lnTo>
                        <a:pt x="1070" y="309"/>
                      </a:lnTo>
                      <a:lnTo>
                        <a:pt x="1068" y="297"/>
                      </a:lnTo>
                      <a:lnTo>
                        <a:pt x="1063" y="286"/>
                      </a:lnTo>
                      <a:lnTo>
                        <a:pt x="1060" y="276"/>
                      </a:lnTo>
                      <a:lnTo>
                        <a:pt x="1056" y="268"/>
                      </a:lnTo>
                      <a:lnTo>
                        <a:pt x="1047" y="254"/>
                      </a:lnTo>
                      <a:lnTo>
                        <a:pt x="1038" y="241"/>
                      </a:lnTo>
                      <a:lnTo>
                        <a:pt x="1034" y="233"/>
                      </a:lnTo>
                      <a:lnTo>
                        <a:pt x="1030" y="226"/>
                      </a:lnTo>
                      <a:lnTo>
                        <a:pt x="1026" y="219"/>
                      </a:lnTo>
                      <a:lnTo>
                        <a:pt x="1024" y="211"/>
                      </a:lnTo>
                      <a:lnTo>
                        <a:pt x="1021" y="202"/>
                      </a:lnTo>
                      <a:lnTo>
                        <a:pt x="1018" y="192"/>
                      </a:lnTo>
                      <a:lnTo>
                        <a:pt x="1017" y="179"/>
                      </a:lnTo>
                      <a:lnTo>
                        <a:pt x="1017" y="167"/>
                      </a:lnTo>
                      <a:lnTo>
                        <a:pt x="1014" y="152"/>
                      </a:lnTo>
                      <a:lnTo>
                        <a:pt x="1011" y="142"/>
                      </a:lnTo>
                    </a:path>
                  </a:pathLst>
                </a:custGeom>
                <a:solidFill>
                  <a:srgbClr val="EEECE1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171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342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5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684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5855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026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198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369" algn="l" defTabSz="914342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defTabSz="1123340">
                    <a:defRPr/>
                  </a:pPr>
                  <a:endParaRPr lang="fr-FR" sz="2200" dirty="0">
                    <a:solidFill>
                      <a:srgbClr val="675C53"/>
                    </a:solidFill>
                  </a:endParaRPr>
                </a:p>
              </p:txBody>
            </p:sp>
          </p:grpSp>
          <p:sp>
            <p:nvSpPr>
              <p:cNvPr id="940" name="Freeform 541"/>
              <p:cNvSpPr>
                <a:spLocks/>
              </p:cNvSpPr>
              <p:nvPr/>
            </p:nvSpPr>
            <p:spPr bwMode="auto">
              <a:xfrm>
                <a:off x="1962053" y="3060107"/>
                <a:ext cx="65748" cy="80447"/>
              </a:xfrm>
              <a:custGeom>
                <a:avLst/>
                <a:gdLst>
                  <a:gd name="T0" fmla="*/ 5331988 w 226"/>
                  <a:gd name="T1" fmla="*/ 27191765 h 237"/>
                  <a:gd name="T2" fmla="*/ 5755277 w 226"/>
                  <a:gd name="T3" fmla="*/ 27306835 h 237"/>
                  <a:gd name="T4" fmla="*/ 6347591 w 226"/>
                  <a:gd name="T5" fmla="*/ 27076356 h 237"/>
                  <a:gd name="T6" fmla="*/ 7024563 w 226"/>
                  <a:gd name="T7" fmla="*/ 26961286 h 237"/>
                  <a:gd name="T8" fmla="*/ 7532510 w 226"/>
                  <a:gd name="T9" fmla="*/ 26500328 h 237"/>
                  <a:gd name="T10" fmla="*/ 8124824 w 226"/>
                  <a:gd name="T11" fmla="*/ 25693821 h 237"/>
                  <a:gd name="T12" fmla="*/ 8378797 w 226"/>
                  <a:gd name="T13" fmla="*/ 24656836 h 237"/>
                  <a:gd name="T14" fmla="*/ 10410003 w 226"/>
                  <a:gd name="T15" fmla="*/ 24080808 h 237"/>
                  <a:gd name="T16" fmla="*/ 14049417 w 226"/>
                  <a:gd name="T17" fmla="*/ 23619850 h 237"/>
                  <a:gd name="T18" fmla="*/ 16503621 w 226"/>
                  <a:gd name="T19" fmla="*/ 22813344 h 237"/>
                  <a:gd name="T20" fmla="*/ 17688539 w 226"/>
                  <a:gd name="T21" fmla="*/ 22006837 h 237"/>
                  <a:gd name="T22" fmla="*/ 18619484 w 226"/>
                  <a:gd name="T23" fmla="*/ 20854442 h 237"/>
                  <a:gd name="T24" fmla="*/ 19042774 w 226"/>
                  <a:gd name="T25" fmla="*/ 19356838 h 237"/>
                  <a:gd name="T26" fmla="*/ 19127431 w 226"/>
                  <a:gd name="T27" fmla="*/ 17628416 h 237"/>
                  <a:gd name="T28" fmla="*/ 18873458 w 226"/>
                  <a:gd name="T29" fmla="*/ 16130472 h 237"/>
                  <a:gd name="T30" fmla="*/ 18196486 w 226"/>
                  <a:gd name="T31" fmla="*/ 14171910 h 237"/>
                  <a:gd name="T32" fmla="*/ 17180883 w 226"/>
                  <a:gd name="T33" fmla="*/ 11521911 h 237"/>
                  <a:gd name="T34" fmla="*/ 16588279 w 226"/>
                  <a:gd name="T35" fmla="*/ 9678419 h 237"/>
                  <a:gd name="T36" fmla="*/ 16334596 w 226"/>
                  <a:gd name="T37" fmla="*/ 8526024 h 237"/>
                  <a:gd name="T38" fmla="*/ 16503621 w 226"/>
                  <a:gd name="T39" fmla="*/ 6797941 h 237"/>
                  <a:gd name="T40" fmla="*/ 16926910 w 226"/>
                  <a:gd name="T41" fmla="*/ 4954449 h 237"/>
                  <a:gd name="T42" fmla="*/ 18027171 w 226"/>
                  <a:gd name="T43" fmla="*/ 2880478 h 237"/>
                  <a:gd name="T44" fmla="*/ 18027171 w 226"/>
                  <a:gd name="T45" fmla="*/ 1613013 h 237"/>
                  <a:gd name="T46" fmla="*/ 16165280 w 226"/>
                  <a:gd name="T47" fmla="*/ 806507 h 237"/>
                  <a:gd name="T48" fmla="*/ 13033814 w 226"/>
                  <a:gd name="T49" fmla="*/ 230479 h 237"/>
                  <a:gd name="T50" fmla="*/ 1692575 w 226"/>
                  <a:gd name="T51" fmla="*/ 691437 h 237"/>
                  <a:gd name="T52" fmla="*/ 1523550 w 226"/>
                  <a:gd name="T53" fmla="*/ 3571915 h 237"/>
                  <a:gd name="T54" fmla="*/ 846287 w 226"/>
                  <a:gd name="T55" fmla="*/ 6221914 h 237"/>
                  <a:gd name="T56" fmla="*/ 253973 w 226"/>
                  <a:gd name="T57" fmla="*/ 9102391 h 237"/>
                  <a:gd name="T58" fmla="*/ 0 w 226"/>
                  <a:gd name="T59" fmla="*/ 12789376 h 237"/>
                  <a:gd name="T60" fmla="*/ 253973 w 226"/>
                  <a:gd name="T61" fmla="*/ 14978417 h 237"/>
                  <a:gd name="T62" fmla="*/ 846287 w 226"/>
                  <a:gd name="T63" fmla="*/ 16821909 h 237"/>
                  <a:gd name="T64" fmla="*/ 2539153 w 226"/>
                  <a:gd name="T65" fmla="*/ 19932866 h 237"/>
                  <a:gd name="T66" fmla="*/ 4316385 w 226"/>
                  <a:gd name="T67" fmla="*/ 22928413 h 237"/>
                  <a:gd name="T68" fmla="*/ 4824041 w 226"/>
                  <a:gd name="T69" fmla="*/ 24887315 h 237"/>
                  <a:gd name="T70" fmla="*/ 5162673 w 226"/>
                  <a:gd name="T71" fmla="*/ 26961286 h 2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37">
                    <a:moveTo>
                      <a:pt x="61" y="234"/>
                    </a:moveTo>
                    <a:lnTo>
                      <a:pt x="63" y="236"/>
                    </a:lnTo>
                    <a:lnTo>
                      <a:pt x="65" y="237"/>
                    </a:lnTo>
                    <a:lnTo>
                      <a:pt x="68" y="237"/>
                    </a:lnTo>
                    <a:lnTo>
                      <a:pt x="70" y="237"/>
                    </a:lnTo>
                    <a:lnTo>
                      <a:pt x="75" y="235"/>
                    </a:lnTo>
                    <a:lnTo>
                      <a:pt x="80" y="234"/>
                    </a:lnTo>
                    <a:lnTo>
                      <a:pt x="83" y="234"/>
                    </a:lnTo>
                    <a:lnTo>
                      <a:pt x="86" y="232"/>
                    </a:lnTo>
                    <a:lnTo>
                      <a:pt x="89" y="230"/>
                    </a:lnTo>
                    <a:lnTo>
                      <a:pt x="92" y="227"/>
                    </a:lnTo>
                    <a:lnTo>
                      <a:pt x="96" y="223"/>
                    </a:lnTo>
                    <a:lnTo>
                      <a:pt x="98" y="219"/>
                    </a:lnTo>
                    <a:lnTo>
                      <a:pt x="99" y="214"/>
                    </a:lnTo>
                    <a:lnTo>
                      <a:pt x="100" y="209"/>
                    </a:lnTo>
                    <a:lnTo>
                      <a:pt x="123" y="209"/>
                    </a:lnTo>
                    <a:lnTo>
                      <a:pt x="145" y="208"/>
                    </a:lnTo>
                    <a:lnTo>
                      <a:pt x="166" y="205"/>
                    </a:lnTo>
                    <a:lnTo>
                      <a:pt x="186" y="201"/>
                    </a:lnTo>
                    <a:lnTo>
                      <a:pt x="195" y="198"/>
                    </a:lnTo>
                    <a:lnTo>
                      <a:pt x="202" y="195"/>
                    </a:lnTo>
                    <a:lnTo>
                      <a:pt x="209" y="191"/>
                    </a:lnTo>
                    <a:lnTo>
                      <a:pt x="215" y="186"/>
                    </a:lnTo>
                    <a:lnTo>
                      <a:pt x="220" y="181"/>
                    </a:lnTo>
                    <a:lnTo>
                      <a:pt x="223" y="175"/>
                    </a:lnTo>
                    <a:lnTo>
                      <a:pt x="225" y="168"/>
                    </a:lnTo>
                    <a:lnTo>
                      <a:pt x="226" y="161"/>
                    </a:lnTo>
                    <a:lnTo>
                      <a:pt x="226" y="153"/>
                    </a:lnTo>
                    <a:lnTo>
                      <a:pt x="225" y="147"/>
                    </a:lnTo>
                    <a:lnTo>
                      <a:pt x="223" y="140"/>
                    </a:lnTo>
                    <a:lnTo>
                      <a:pt x="221" y="134"/>
                    </a:lnTo>
                    <a:lnTo>
                      <a:pt x="215" y="123"/>
                    </a:lnTo>
                    <a:lnTo>
                      <a:pt x="210" y="112"/>
                    </a:lnTo>
                    <a:lnTo>
                      <a:pt x="203" y="100"/>
                    </a:lnTo>
                    <a:lnTo>
                      <a:pt x="198" y="90"/>
                    </a:lnTo>
                    <a:lnTo>
                      <a:pt x="196" y="84"/>
                    </a:lnTo>
                    <a:lnTo>
                      <a:pt x="195" y="79"/>
                    </a:lnTo>
                    <a:lnTo>
                      <a:pt x="193" y="74"/>
                    </a:lnTo>
                    <a:lnTo>
                      <a:pt x="193" y="68"/>
                    </a:lnTo>
                    <a:lnTo>
                      <a:pt x="195" y="59"/>
                    </a:lnTo>
                    <a:lnTo>
                      <a:pt x="197" y="51"/>
                    </a:lnTo>
                    <a:lnTo>
                      <a:pt x="200" y="43"/>
                    </a:lnTo>
                    <a:lnTo>
                      <a:pt x="204" y="36"/>
                    </a:lnTo>
                    <a:lnTo>
                      <a:pt x="213" y="25"/>
                    </a:lnTo>
                    <a:lnTo>
                      <a:pt x="220" y="19"/>
                    </a:lnTo>
                    <a:lnTo>
                      <a:pt x="213" y="14"/>
                    </a:lnTo>
                    <a:lnTo>
                      <a:pt x="203" y="11"/>
                    </a:lnTo>
                    <a:lnTo>
                      <a:pt x="191" y="7"/>
                    </a:lnTo>
                    <a:lnTo>
                      <a:pt x="179" y="5"/>
                    </a:lnTo>
                    <a:lnTo>
                      <a:pt x="154" y="2"/>
                    </a:lnTo>
                    <a:lnTo>
                      <a:pt x="133" y="0"/>
                    </a:lnTo>
                    <a:lnTo>
                      <a:pt x="20" y="6"/>
                    </a:lnTo>
                    <a:lnTo>
                      <a:pt x="20" y="19"/>
                    </a:lnTo>
                    <a:lnTo>
                      <a:pt x="18" y="31"/>
                    </a:lnTo>
                    <a:lnTo>
                      <a:pt x="14" y="42"/>
                    </a:lnTo>
                    <a:lnTo>
                      <a:pt x="10" y="54"/>
                    </a:lnTo>
                    <a:lnTo>
                      <a:pt x="7" y="66"/>
                    </a:lnTo>
                    <a:lnTo>
                      <a:pt x="3" y="79"/>
                    </a:lnTo>
                    <a:lnTo>
                      <a:pt x="1" y="93"/>
                    </a:lnTo>
                    <a:lnTo>
                      <a:pt x="0" y="111"/>
                    </a:lnTo>
                    <a:lnTo>
                      <a:pt x="1" y="121"/>
                    </a:lnTo>
                    <a:lnTo>
                      <a:pt x="3" y="130"/>
                    </a:lnTo>
                    <a:lnTo>
                      <a:pt x="6" y="138"/>
                    </a:lnTo>
                    <a:lnTo>
                      <a:pt x="10" y="146"/>
                    </a:lnTo>
                    <a:lnTo>
                      <a:pt x="19" y="159"/>
                    </a:lnTo>
                    <a:lnTo>
                      <a:pt x="30" y="173"/>
                    </a:lnTo>
                    <a:lnTo>
                      <a:pt x="41" y="185"/>
                    </a:lnTo>
                    <a:lnTo>
                      <a:pt x="51" y="199"/>
                    </a:lnTo>
                    <a:lnTo>
                      <a:pt x="55" y="207"/>
                    </a:lnTo>
                    <a:lnTo>
                      <a:pt x="57" y="216"/>
                    </a:lnTo>
                    <a:lnTo>
                      <a:pt x="59" y="225"/>
                    </a:lnTo>
                    <a:lnTo>
                      <a:pt x="61" y="23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41" name="Freeform 542"/>
              <p:cNvSpPr>
                <a:spLocks/>
              </p:cNvSpPr>
              <p:nvPr/>
            </p:nvSpPr>
            <p:spPr bwMode="auto">
              <a:xfrm>
                <a:off x="4555442" y="2689211"/>
                <a:ext cx="136714" cy="301941"/>
              </a:xfrm>
              <a:custGeom>
                <a:avLst/>
                <a:gdLst>
                  <a:gd name="T0" fmla="*/ 23477626 w 478"/>
                  <a:gd name="T1" fmla="*/ 12979322 h 875"/>
                  <a:gd name="T2" fmla="*/ 20450756 w 478"/>
                  <a:gd name="T3" fmla="*/ 16432492 h 875"/>
                  <a:gd name="T4" fmla="*/ 16278690 w 478"/>
                  <a:gd name="T5" fmla="*/ 23458228 h 875"/>
                  <a:gd name="T6" fmla="*/ 16196891 w 478"/>
                  <a:gd name="T7" fmla="*/ 25363389 h 875"/>
                  <a:gd name="T8" fmla="*/ 16851574 w 478"/>
                  <a:gd name="T9" fmla="*/ 28459406 h 875"/>
                  <a:gd name="T10" fmla="*/ 18078567 w 478"/>
                  <a:gd name="T11" fmla="*/ 31555423 h 875"/>
                  <a:gd name="T12" fmla="*/ 19632760 w 478"/>
                  <a:gd name="T13" fmla="*/ 34294286 h 875"/>
                  <a:gd name="T14" fmla="*/ 21186952 w 478"/>
                  <a:gd name="T15" fmla="*/ 35842295 h 875"/>
                  <a:gd name="T16" fmla="*/ 22823230 w 478"/>
                  <a:gd name="T17" fmla="*/ 39176413 h 875"/>
                  <a:gd name="T18" fmla="*/ 24132023 w 478"/>
                  <a:gd name="T19" fmla="*/ 42986736 h 875"/>
                  <a:gd name="T20" fmla="*/ 24950019 w 478"/>
                  <a:gd name="T21" fmla="*/ 43939490 h 875"/>
                  <a:gd name="T22" fmla="*/ 35829650 w 478"/>
                  <a:gd name="T23" fmla="*/ 59419573 h 875"/>
                  <a:gd name="T24" fmla="*/ 38529323 w 478"/>
                  <a:gd name="T25" fmla="*/ 70136236 h 875"/>
                  <a:gd name="T26" fmla="*/ 39101920 w 478"/>
                  <a:gd name="T27" fmla="*/ 77042920 h 875"/>
                  <a:gd name="T28" fmla="*/ 38938321 w 478"/>
                  <a:gd name="T29" fmla="*/ 81805997 h 875"/>
                  <a:gd name="T30" fmla="*/ 39101920 w 478"/>
                  <a:gd name="T31" fmla="*/ 84306413 h 875"/>
                  <a:gd name="T32" fmla="*/ 36566133 w 478"/>
                  <a:gd name="T33" fmla="*/ 85497268 h 875"/>
                  <a:gd name="T34" fmla="*/ 34357258 w 478"/>
                  <a:gd name="T35" fmla="*/ 87283379 h 875"/>
                  <a:gd name="T36" fmla="*/ 31985070 w 478"/>
                  <a:gd name="T37" fmla="*/ 90022243 h 875"/>
                  <a:gd name="T38" fmla="*/ 29858280 w 478"/>
                  <a:gd name="T39" fmla="*/ 93951962 h 875"/>
                  <a:gd name="T40" fmla="*/ 28467401 w 478"/>
                  <a:gd name="T41" fmla="*/ 93475412 h 875"/>
                  <a:gd name="T42" fmla="*/ 26095213 w 478"/>
                  <a:gd name="T43" fmla="*/ 93951962 h 875"/>
                  <a:gd name="T44" fmla="*/ 25604416 w 478"/>
                  <a:gd name="T45" fmla="*/ 95738072 h 875"/>
                  <a:gd name="T46" fmla="*/ 23641226 w 478"/>
                  <a:gd name="T47" fmla="*/ 99786497 h 875"/>
                  <a:gd name="T48" fmla="*/ 20941553 w 478"/>
                  <a:gd name="T49" fmla="*/ 103358718 h 875"/>
                  <a:gd name="T50" fmla="*/ 19550960 w 478"/>
                  <a:gd name="T51" fmla="*/ 104192420 h 875"/>
                  <a:gd name="T52" fmla="*/ 18978363 w 478"/>
                  <a:gd name="T53" fmla="*/ 103358718 h 875"/>
                  <a:gd name="T54" fmla="*/ 18405766 w 478"/>
                  <a:gd name="T55" fmla="*/ 100501148 h 875"/>
                  <a:gd name="T56" fmla="*/ 18896563 w 478"/>
                  <a:gd name="T57" fmla="*/ 95261523 h 875"/>
                  <a:gd name="T58" fmla="*/ 20696154 w 478"/>
                  <a:gd name="T59" fmla="*/ 92284557 h 875"/>
                  <a:gd name="T60" fmla="*/ 22659344 w 478"/>
                  <a:gd name="T61" fmla="*/ 90498447 h 875"/>
                  <a:gd name="T62" fmla="*/ 24132023 w 478"/>
                  <a:gd name="T63" fmla="*/ 89665090 h 875"/>
                  <a:gd name="T64" fmla="*/ 24950019 w 478"/>
                  <a:gd name="T65" fmla="*/ 88474234 h 875"/>
                  <a:gd name="T66" fmla="*/ 25686215 w 478"/>
                  <a:gd name="T67" fmla="*/ 85021064 h 875"/>
                  <a:gd name="T68" fmla="*/ 26995009 w 478"/>
                  <a:gd name="T69" fmla="*/ 81686946 h 875"/>
                  <a:gd name="T70" fmla="*/ 29858280 w 478"/>
                  <a:gd name="T71" fmla="*/ 76566716 h 875"/>
                  <a:gd name="T72" fmla="*/ 30349078 w 478"/>
                  <a:gd name="T73" fmla="*/ 63825151 h 875"/>
                  <a:gd name="T74" fmla="*/ 29776481 w 478"/>
                  <a:gd name="T75" fmla="*/ 56561659 h 875"/>
                  <a:gd name="T76" fmla="*/ 27894804 w 478"/>
                  <a:gd name="T77" fmla="*/ 50845829 h 875"/>
                  <a:gd name="T78" fmla="*/ 24295622 w 478"/>
                  <a:gd name="T79" fmla="*/ 44891898 h 875"/>
                  <a:gd name="T80" fmla="*/ 17914968 w 478"/>
                  <a:gd name="T81" fmla="*/ 36675652 h 875"/>
                  <a:gd name="T82" fmla="*/ 13170306 w 478"/>
                  <a:gd name="T83" fmla="*/ 30364567 h 875"/>
                  <a:gd name="T84" fmla="*/ 8834642 w 478"/>
                  <a:gd name="T85" fmla="*/ 23577279 h 875"/>
                  <a:gd name="T86" fmla="*/ 5889856 w 478"/>
                  <a:gd name="T87" fmla="*/ 17385245 h 875"/>
                  <a:gd name="T88" fmla="*/ 3435869 w 478"/>
                  <a:gd name="T89" fmla="*/ 12384067 h 875"/>
                  <a:gd name="T90" fmla="*/ 3763067 w 478"/>
                  <a:gd name="T91" fmla="*/ 4882127 h 875"/>
                  <a:gd name="T92" fmla="*/ 10552719 w 478"/>
                  <a:gd name="T93" fmla="*/ 2262315 h 875"/>
                  <a:gd name="T94" fmla="*/ 12106911 w 478"/>
                  <a:gd name="T95" fmla="*/ 595255 h 875"/>
                  <a:gd name="T96" fmla="*/ 14315500 w 478"/>
                  <a:gd name="T97" fmla="*/ 1905161 h 875"/>
                  <a:gd name="T98" fmla="*/ 18078567 w 478"/>
                  <a:gd name="T99" fmla="*/ 4167821 h 875"/>
                  <a:gd name="T100" fmla="*/ 22004948 w 478"/>
                  <a:gd name="T101" fmla="*/ 7978144 h 87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78" h="875">
                    <a:moveTo>
                      <a:pt x="299" y="104"/>
                    </a:moveTo>
                    <a:lnTo>
                      <a:pt x="295" y="106"/>
                    </a:lnTo>
                    <a:lnTo>
                      <a:pt x="287" y="109"/>
                    </a:lnTo>
                    <a:lnTo>
                      <a:pt x="277" y="116"/>
                    </a:lnTo>
                    <a:lnTo>
                      <a:pt x="264" y="126"/>
                    </a:lnTo>
                    <a:lnTo>
                      <a:pt x="250" y="138"/>
                    </a:lnTo>
                    <a:lnTo>
                      <a:pt x="233" y="154"/>
                    </a:lnTo>
                    <a:lnTo>
                      <a:pt x="217" y="173"/>
                    </a:lnTo>
                    <a:lnTo>
                      <a:pt x="199" y="197"/>
                    </a:lnTo>
                    <a:lnTo>
                      <a:pt x="197" y="201"/>
                    </a:lnTo>
                    <a:lnTo>
                      <a:pt x="197" y="207"/>
                    </a:lnTo>
                    <a:lnTo>
                      <a:pt x="198" y="213"/>
                    </a:lnTo>
                    <a:lnTo>
                      <a:pt x="199" y="221"/>
                    </a:lnTo>
                    <a:lnTo>
                      <a:pt x="202" y="229"/>
                    </a:lnTo>
                    <a:lnTo>
                      <a:pt x="206" y="239"/>
                    </a:lnTo>
                    <a:lnTo>
                      <a:pt x="210" y="248"/>
                    </a:lnTo>
                    <a:lnTo>
                      <a:pt x="214" y="256"/>
                    </a:lnTo>
                    <a:lnTo>
                      <a:pt x="221" y="265"/>
                    </a:lnTo>
                    <a:lnTo>
                      <a:pt x="226" y="273"/>
                    </a:lnTo>
                    <a:lnTo>
                      <a:pt x="233" y="281"/>
                    </a:lnTo>
                    <a:lnTo>
                      <a:pt x="240" y="288"/>
                    </a:lnTo>
                    <a:lnTo>
                      <a:pt x="246" y="294"/>
                    </a:lnTo>
                    <a:lnTo>
                      <a:pt x="253" y="298"/>
                    </a:lnTo>
                    <a:lnTo>
                      <a:pt x="259" y="301"/>
                    </a:lnTo>
                    <a:lnTo>
                      <a:pt x="266" y="302"/>
                    </a:lnTo>
                    <a:lnTo>
                      <a:pt x="271" y="314"/>
                    </a:lnTo>
                    <a:lnTo>
                      <a:pt x="279" y="329"/>
                    </a:lnTo>
                    <a:lnTo>
                      <a:pt x="286" y="346"/>
                    </a:lnTo>
                    <a:lnTo>
                      <a:pt x="292" y="357"/>
                    </a:lnTo>
                    <a:lnTo>
                      <a:pt x="295" y="361"/>
                    </a:lnTo>
                    <a:lnTo>
                      <a:pt x="298" y="365"/>
                    </a:lnTo>
                    <a:lnTo>
                      <a:pt x="302" y="367"/>
                    </a:lnTo>
                    <a:lnTo>
                      <a:pt x="305" y="369"/>
                    </a:lnTo>
                    <a:lnTo>
                      <a:pt x="313" y="372"/>
                    </a:lnTo>
                    <a:lnTo>
                      <a:pt x="319" y="376"/>
                    </a:lnTo>
                    <a:lnTo>
                      <a:pt x="438" y="499"/>
                    </a:lnTo>
                    <a:lnTo>
                      <a:pt x="453" y="535"/>
                    </a:lnTo>
                    <a:lnTo>
                      <a:pt x="466" y="571"/>
                    </a:lnTo>
                    <a:lnTo>
                      <a:pt x="471" y="589"/>
                    </a:lnTo>
                    <a:lnTo>
                      <a:pt x="475" y="607"/>
                    </a:lnTo>
                    <a:lnTo>
                      <a:pt x="477" y="627"/>
                    </a:lnTo>
                    <a:lnTo>
                      <a:pt x="478" y="647"/>
                    </a:lnTo>
                    <a:lnTo>
                      <a:pt x="477" y="666"/>
                    </a:lnTo>
                    <a:lnTo>
                      <a:pt x="476" y="680"/>
                    </a:lnTo>
                    <a:lnTo>
                      <a:pt x="476" y="687"/>
                    </a:lnTo>
                    <a:lnTo>
                      <a:pt x="476" y="693"/>
                    </a:lnTo>
                    <a:lnTo>
                      <a:pt x="476" y="700"/>
                    </a:lnTo>
                    <a:lnTo>
                      <a:pt x="478" y="708"/>
                    </a:lnTo>
                    <a:lnTo>
                      <a:pt x="467" y="711"/>
                    </a:lnTo>
                    <a:lnTo>
                      <a:pt x="457" y="714"/>
                    </a:lnTo>
                    <a:lnTo>
                      <a:pt x="447" y="718"/>
                    </a:lnTo>
                    <a:lnTo>
                      <a:pt x="437" y="722"/>
                    </a:lnTo>
                    <a:lnTo>
                      <a:pt x="428" y="727"/>
                    </a:lnTo>
                    <a:lnTo>
                      <a:pt x="420" y="733"/>
                    </a:lnTo>
                    <a:lnTo>
                      <a:pt x="412" y="739"/>
                    </a:lnTo>
                    <a:lnTo>
                      <a:pt x="404" y="744"/>
                    </a:lnTo>
                    <a:lnTo>
                      <a:pt x="391" y="756"/>
                    </a:lnTo>
                    <a:lnTo>
                      <a:pt x="380" y="767"/>
                    </a:lnTo>
                    <a:lnTo>
                      <a:pt x="371" y="778"/>
                    </a:lnTo>
                    <a:lnTo>
                      <a:pt x="365" y="789"/>
                    </a:lnTo>
                    <a:lnTo>
                      <a:pt x="360" y="786"/>
                    </a:lnTo>
                    <a:lnTo>
                      <a:pt x="354" y="785"/>
                    </a:lnTo>
                    <a:lnTo>
                      <a:pt x="348" y="785"/>
                    </a:lnTo>
                    <a:lnTo>
                      <a:pt x="342" y="786"/>
                    </a:lnTo>
                    <a:lnTo>
                      <a:pt x="330" y="788"/>
                    </a:lnTo>
                    <a:lnTo>
                      <a:pt x="319" y="789"/>
                    </a:lnTo>
                    <a:lnTo>
                      <a:pt x="318" y="793"/>
                    </a:lnTo>
                    <a:lnTo>
                      <a:pt x="316" y="798"/>
                    </a:lnTo>
                    <a:lnTo>
                      <a:pt x="313" y="804"/>
                    </a:lnTo>
                    <a:lnTo>
                      <a:pt x="310" y="810"/>
                    </a:lnTo>
                    <a:lnTo>
                      <a:pt x="300" y="824"/>
                    </a:lnTo>
                    <a:lnTo>
                      <a:pt x="289" y="838"/>
                    </a:lnTo>
                    <a:lnTo>
                      <a:pt x="276" y="853"/>
                    </a:lnTo>
                    <a:lnTo>
                      <a:pt x="263" y="864"/>
                    </a:lnTo>
                    <a:lnTo>
                      <a:pt x="256" y="868"/>
                    </a:lnTo>
                    <a:lnTo>
                      <a:pt x="250" y="872"/>
                    </a:lnTo>
                    <a:lnTo>
                      <a:pt x="244" y="874"/>
                    </a:lnTo>
                    <a:lnTo>
                      <a:pt x="239" y="875"/>
                    </a:lnTo>
                    <a:lnTo>
                      <a:pt x="236" y="874"/>
                    </a:lnTo>
                    <a:lnTo>
                      <a:pt x="234" y="872"/>
                    </a:lnTo>
                    <a:lnTo>
                      <a:pt x="232" y="868"/>
                    </a:lnTo>
                    <a:lnTo>
                      <a:pt x="230" y="864"/>
                    </a:lnTo>
                    <a:lnTo>
                      <a:pt x="226" y="854"/>
                    </a:lnTo>
                    <a:lnTo>
                      <a:pt x="225" y="844"/>
                    </a:lnTo>
                    <a:lnTo>
                      <a:pt x="226" y="830"/>
                    </a:lnTo>
                    <a:lnTo>
                      <a:pt x="229" y="816"/>
                    </a:lnTo>
                    <a:lnTo>
                      <a:pt x="231" y="800"/>
                    </a:lnTo>
                    <a:lnTo>
                      <a:pt x="232" y="782"/>
                    </a:lnTo>
                    <a:lnTo>
                      <a:pt x="244" y="779"/>
                    </a:lnTo>
                    <a:lnTo>
                      <a:pt x="253" y="775"/>
                    </a:lnTo>
                    <a:lnTo>
                      <a:pt x="262" y="770"/>
                    </a:lnTo>
                    <a:lnTo>
                      <a:pt x="269" y="765"/>
                    </a:lnTo>
                    <a:lnTo>
                      <a:pt x="277" y="760"/>
                    </a:lnTo>
                    <a:lnTo>
                      <a:pt x="285" y="756"/>
                    </a:lnTo>
                    <a:lnTo>
                      <a:pt x="289" y="754"/>
                    </a:lnTo>
                    <a:lnTo>
                      <a:pt x="295" y="753"/>
                    </a:lnTo>
                    <a:lnTo>
                      <a:pt x="300" y="752"/>
                    </a:lnTo>
                    <a:lnTo>
                      <a:pt x="305" y="752"/>
                    </a:lnTo>
                    <a:lnTo>
                      <a:pt x="305" y="743"/>
                    </a:lnTo>
                    <a:lnTo>
                      <a:pt x="308" y="733"/>
                    </a:lnTo>
                    <a:lnTo>
                      <a:pt x="311" y="723"/>
                    </a:lnTo>
                    <a:lnTo>
                      <a:pt x="314" y="714"/>
                    </a:lnTo>
                    <a:lnTo>
                      <a:pt x="319" y="705"/>
                    </a:lnTo>
                    <a:lnTo>
                      <a:pt x="324" y="695"/>
                    </a:lnTo>
                    <a:lnTo>
                      <a:pt x="330" y="686"/>
                    </a:lnTo>
                    <a:lnTo>
                      <a:pt x="336" y="677"/>
                    </a:lnTo>
                    <a:lnTo>
                      <a:pt x="349" y="659"/>
                    </a:lnTo>
                    <a:lnTo>
                      <a:pt x="365" y="643"/>
                    </a:lnTo>
                    <a:lnTo>
                      <a:pt x="378" y="629"/>
                    </a:lnTo>
                    <a:lnTo>
                      <a:pt x="392" y="616"/>
                    </a:lnTo>
                    <a:lnTo>
                      <a:pt x="371" y="536"/>
                    </a:lnTo>
                    <a:lnTo>
                      <a:pt x="371" y="514"/>
                    </a:lnTo>
                    <a:lnTo>
                      <a:pt x="368" y="493"/>
                    </a:lnTo>
                    <a:lnTo>
                      <a:pt x="364" y="475"/>
                    </a:lnTo>
                    <a:lnTo>
                      <a:pt x="357" y="458"/>
                    </a:lnTo>
                    <a:lnTo>
                      <a:pt x="349" y="442"/>
                    </a:lnTo>
                    <a:lnTo>
                      <a:pt x="341" y="427"/>
                    </a:lnTo>
                    <a:lnTo>
                      <a:pt x="331" y="414"/>
                    </a:lnTo>
                    <a:lnTo>
                      <a:pt x="321" y="402"/>
                    </a:lnTo>
                    <a:lnTo>
                      <a:pt x="297" y="377"/>
                    </a:lnTo>
                    <a:lnTo>
                      <a:pt x="271" y="355"/>
                    </a:lnTo>
                    <a:lnTo>
                      <a:pt x="245" y="332"/>
                    </a:lnTo>
                    <a:lnTo>
                      <a:pt x="219" y="308"/>
                    </a:lnTo>
                    <a:lnTo>
                      <a:pt x="199" y="292"/>
                    </a:lnTo>
                    <a:lnTo>
                      <a:pt x="179" y="273"/>
                    </a:lnTo>
                    <a:lnTo>
                      <a:pt x="161" y="255"/>
                    </a:lnTo>
                    <a:lnTo>
                      <a:pt x="142" y="237"/>
                    </a:lnTo>
                    <a:lnTo>
                      <a:pt x="124" y="217"/>
                    </a:lnTo>
                    <a:lnTo>
                      <a:pt x="108" y="198"/>
                    </a:lnTo>
                    <a:lnTo>
                      <a:pt x="92" y="179"/>
                    </a:lnTo>
                    <a:lnTo>
                      <a:pt x="79" y="160"/>
                    </a:lnTo>
                    <a:lnTo>
                      <a:pt x="72" y="146"/>
                    </a:lnTo>
                    <a:lnTo>
                      <a:pt x="63" y="133"/>
                    </a:lnTo>
                    <a:lnTo>
                      <a:pt x="53" y="118"/>
                    </a:lnTo>
                    <a:lnTo>
                      <a:pt x="42" y="104"/>
                    </a:lnTo>
                    <a:lnTo>
                      <a:pt x="21" y="77"/>
                    </a:lnTo>
                    <a:lnTo>
                      <a:pt x="0" y="49"/>
                    </a:lnTo>
                    <a:lnTo>
                      <a:pt x="46" y="41"/>
                    </a:lnTo>
                    <a:lnTo>
                      <a:pt x="91" y="32"/>
                    </a:lnTo>
                    <a:lnTo>
                      <a:pt x="111" y="26"/>
                    </a:lnTo>
                    <a:lnTo>
                      <a:pt x="129" y="19"/>
                    </a:lnTo>
                    <a:lnTo>
                      <a:pt x="136" y="15"/>
                    </a:lnTo>
                    <a:lnTo>
                      <a:pt x="143" y="11"/>
                    </a:lnTo>
                    <a:lnTo>
                      <a:pt x="148" y="5"/>
                    </a:lnTo>
                    <a:lnTo>
                      <a:pt x="153" y="0"/>
                    </a:lnTo>
                    <a:lnTo>
                      <a:pt x="163" y="9"/>
                    </a:lnTo>
                    <a:lnTo>
                      <a:pt x="175" y="16"/>
                    </a:lnTo>
                    <a:lnTo>
                      <a:pt x="186" y="21"/>
                    </a:lnTo>
                    <a:lnTo>
                      <a:pt x="198" y="26"/>
                    </a:lnTo>
                    <a:lnTo>
                      <a:pt x="221" y="35"/>
                    </a:lnTo>
                    <a:lnTo>
                      <a:pt x="239" y="43"/>
                    </a:lnTo>
                    <a:lnTo>
                      <a:pt x="256" y="55"/>
                    </a:lnTo>
                    <a:lnTo>
                      <a:pt x="269" y="67"/>
                    </a:lnTo>
                    <a:lnTo>
                      <a:pt x="282" y="82"/>
                    </a:lnTo>
                    <a:lnTo>
                      <a:pt x="299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42" name="Freeform 543"/>
              <p:cNvSpPr>
                <a:spLocks/>
              </p:cNvSpPr>
              <p:nvPr/>
            </p:nvSpPr>
            <p:spPr bwMode="auto">
              <a:xfrm>
                <a:off x="4612840" y="3140554"/>
                <a:ext cx="16698" cy="37612"/>
              </a:xfrm>
              <a:custGeom>
                <a:avLst/>
                <a:gdLst>
                  <a:gd name="T0" fmla="*/ 4725817 w 59"/>
                  <a:gd name="T1" fmla="*/ 8832754 h 31"/>
                  <a:gd name="T2" fmla="*/ 4565629 w 59"/>
                  <a:gd name="T3" fmla="*/ 16192573 h 31"/>
                  <a:gd name="T4" fmla="*/ 4245254 w 59"/>
                  <a:gd name="T5" fmla="*/ 22080671 h 31"/>
                  <a:gd name="T6" fmla="*/ 3924879 w 59"/>
                  <a:gd name="T7" fmla="*/ 27969982 h 31"/>
                  <a:gd name="T8" fmla="*/ 3604504 w 59"/>
                  <a:gd name="T9" fmla="*/ 35329801 h 31"/>
                  <a:gd name="T10" fmla="*/ 3204035 w 59"/>
                  <a:gd name="T11" fmla="*/ 39746178 h 31"/>
                  <a:gd name="T12" fmla="*/ 2883660 w 59"/>
                  <a:gd name="T13" fmla="*/ 42689620 h 31"/>
                  <a:gd name="T14" fmla="*/ 2403097 w 59"/>
                  <a:gd name="T15" fmla="*/ 45634276 h 31"/>
                  <a:gd name="T16" fmla="*/ 2082439 w 59"/>
                  <a:gd name="T17" fmla="*/ 45634276 h 31"/>
                  <a:gd name="T18" fmla="*/ 1681970 w 59"/>
                  <a:gd name="T19" fmla="*/ 45634276 h 31"/>
                  <a:gd name="T20" fmla="*/ 1361595 w 59"/>
                  <a:gd name="T21" fmla="*/ 44162554 h 31"/>
                  <a:gd name="T22" fmla="*/ 1121313 w 59"/>
                  <a:gd name="T23" fmla="*/ 42689620 h 31"/>
                  <a:gd name="T24" fmla="*/ 881032 w 59"/>
                  <a:gd name="T25" fmla="*/ 39746178 h 31"/>
                  <a:gd name="T26" fmla="*/ 320375 w 59"/>
                  <a:gd name="T27" fmla="*/ 29441703 h 31"/>
                  <a:gd name="T28" fmla="*/ 0 w 59"/>
                  <a:gd name="T29" fmla="*/ 17664294 h 31"/>
                  <a:gd name="T30" fmla="*/ 80094 w 59"/>
                  <a:gd name="T31" fmla="*/ 13249130 h 31"/>
                  <a:gd name="T32" fmla="*/ 240281 w 59"/>
                  <a:gd name="T33" fmla="*/ 8832754 h 31"/>
                  <a:gd name="T34" fmla="*/ 400469 w 59"/>
                  <a:gd name="T35" fmla="*/ 5888098 h 31"/>
                  <a:gd name="T36" fmla="*/ 640750 w 59"/>
                  <a:gd name="T37" fmla="*/ 4416377 h 31"/>
                  <a:gd name="T38" fmla="*/ 1281501 w 59"/>
                  <a:gd name="T39" fmla="*/ 1471721 h 31"/>
                  <a:gd name="T40" fmla="*/ 1922251 w 59"/>
                  <a:gd name="T41" fmla="*/ 0 h 31"/>
                  <a:gd name="T42" fmla="*/ 2723472 w 59"/>
                  <a:gd name="T43" fmla="*/ 0 h 31"/>
                  <a:gd name="T44" fmla="*/ 3364222 w 59"/>
                  <a:gd name="T45" fmla="*/ 2944656 h 31"/>
                  <a:gd name="T46" fmla="*/ 4085067 w 59"/>
                  <a:gd name="T47" fmla="*/ 5888098 h 31"/>
                  <a:gd name="T48" fmla="*/ 4725817 w 59"/>
                  <a:gd name="T49" fmla="*/ 8832754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9" h="31">
                    <a:moveTo>
                      <a:pt x="59" y="6"/>
                    </a:moveTo>
                    <a:lnTo>
                      <a:pt x="57" y="11"/>
                    </a:lnTo>
                    <a:lnTo>
                      <a:pt x="53" y="15"/>
                    </a:lnTo>
                    <a:lnTo>
                      <a:pt x="49" y="19"/>
                    </a:lnTo>
                    <a:lnTo>
                      <a:pt x="45" y="24"/>
                    </a:lnTo>
                    <a:lnTo>
                      <a:pt x="40" y="27"/>
                    </a:lnTo>
                    <a:lnTo>
                      <a:pt x="36" y="29"/>
                    </a:lnTo>
                    <a:lnTo>
                      <a:pt x="30" y="31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17" y="30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1" y="4"/>
                    </a:lnTo>
                    <a:lnTo>
                      <a:pt x="59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43" name="Freeform 544"/>
              <p:cNvSpPr>
                <a:spLocks/>
              </p:cNvSpPr>
              <p:nvPr/>
            </p:nvSpPr>
            <p:spPr bwMode="auto">
              <a:xfrm>
                <a:off x="3753005" y="2652111"/>
                <a:ext cx="115197" cy="178409"/>
              </a:xfrm>
              <a:custGeom>
                <a:avLst/>
                <a:gdLst>
                  <a:gd name="T0" fmla="*/ 200 w 399"/>
                  <a:gd name="T1" fmla="*/ 8 h 518"/>
                  <a:gd name="T2" fmla="*/ 202 w 399"/>
                  <a:gd name="T3" fmla="*/ 22 h 518"/>
                  <a:gd name="T4" fmla="*/ 208 w 399"/>
                  <a:gd name="T5" fmla="*/ 36 h 518"/>
                  <a:gd name="T6" fmla="*/ 214 w 399"/>
                  <a:gd name="T7" fmla="*/ 49 h 518"/>
                  <a:gd name="T8" fmla="*/ 224 w 399"/>
                  <a:gd name="T9" fmla="*/ 63 h 518"/>
                  <a:gd name="T10" fmla="*/ 235 w 399"/>
                  <a:gd name="T11" fmla="*/ 75 h 518"/>
                  <a:gd name="T12" fmla="*/ 249 w 399"/>
                  <a:gd name="T13" fmla="*/ 86 h 518"/>
                  <a:gd name="T14" fmla="*/ 264 w 399"/>
                  <a:gd name="T15" fmla="*/ 95 h 518"/>
                  <a:gd name="T16" fmla="*/ 316 w 399"/>
                  <a:gd name="T17" fmla="*/ 106 h 518"/>
                  <a:gd name="T18" fmla="*/ 365 w 399"/>
                  <a:gd name="T19" fmla="*/ 119 h 518"/>
                  <a:gd name="T20" fmla="*/ 380 w 399"/>
                  <a:gd name="T21" fmla="*/ 127 h 518"/>
                  <a:gd name="T22" fmla="*/ 392 w 399"/>
                  <a:gd name="T23" fmla="*/ 137 h 518"/>
                  <a:gd name="T24" fmla="*/ 398 w 399"/>
                  <a:gd name="T25" fmla="*/ 151 h 518"/>
                  <a:gd name="T26" fmla="*/ 398 w 399"/>
                  <a:gd name="T27" fmla="*/ 174 h 518"/>
                  <a:gd name="T28" fmla="*/ 390 w 399"/>
                  <a:gd name="T29" fmla="*/ 200 h 518"/>
                  <a:gd name="T30" fmla="*/ 369 w 399"/>
                  <a:gd name="T31" fmla="*/ 239 h 518"/>
                  <a:gd name="T32" fmla="*/ 344 w 399"/>
                  <a:gd name="T33" fmla="*/ 276 h 518"/>
                  <a:gd name="T34" fmla="*/ 328 w 399"/>
                  <a:gd name="T35" fmla="*/ 303 h 518"/>
                  <a:gd name="T36" fmla="*/ 314 w 399"/>
                  <a:gd name="T37" fmla="*/ 330 h 518"/>
                  <a:gd name="T38" fmla="*/ 307 w 399"/>
                  <a:gd name="T39" fmla="*/ 360 h 518"/>
                  <a:gd name="T40" fmla="*/ 297 w 399"/>
                  <a:gd name="T41" fmla="*/ 377 h 518"/>
                  <a:gd name="T42" fmla="*/ 268 w 399"/>
                  <a:gd name="T43" fmla="*/ 387 h 518"/>
                  <a:gd name="T44" fmla="*/ 246 w 399"/>
                  <a:gd name="T45" fmla="*/ 399 h 518"/>
                  <a:gd name="T46" fmla="*/ 235 w 399"/>
                  <a:gd name="T47" fmla="*/ 408 h 518"/>
                  <a:gd name="T48" fmla="*/ 227 w 399"/>
                  <a:gd name="T49" fmla="*/ 417 h 518"/>
                  <a:gd name="T50" fmla="*/ 224 w 399"/>
                  <a:gd name="T51" fmla="*/ 427 h 518"/>
                  <a:gd name="T52" fmla="*/ 213 w 399"/>
                  <a:gd name="T53" fmla="*/ 438 h 518"/>
                  <a:gd name="T54" fmla="*/ 188 w 399"/>
                  <a:gd name="T55" fmla="*/ 450 h 518"/>
                  <a:gd name="T56" fmla="*/ 173 w 399"/>
                  <a:gd name="T57" fmla="*/ 456 h 518"/>
                  <a:gd name="T58" fmla="*/ 166 w 399"/>
                  <a:gd name="T59" fmla="*/ 467 h 518"/>
                  <a:gd name="T60" fmla="*/ 158 w 399"/>
                  <a:gd name="T61" fmla="*/ 481 h 518"/>
                  <a:gd name="T62" fmla="*/ 146 w 399"/>
                  <a:gd name="T63" fmla="*/ 490 h 518"/>
                  <a:gd name="T64" fmla="*/ 131 w 399"/>
                  <a:gd name="T65" fmla="*/ 494 h 518"/>
                  <a:gd name="T66" fmla="*/ 102 w 399"/>
                  <a:gd name="T67" fmla="*/ 498 h 518"/>
                  <a:gd name="T68" fmla="*/ 73 w 399"/>
                  <a:gd name="T69" fmla="*/ 504 h 518"/>
                  <a:gd name="T70" fmla="*/ 55 w 399"/>
                  <a:gd name="T71" fmla="*/ 512 h 518"/>
                  <a:gd name="T72" fmla="*/ 46 w 399"/>
                  <a:gd name="T73" fmla="*/ 514 h 518"/>
                  <a:gd name="T74" fmla="*/ 43 w 399"/>
                  <a:gd name="T75" fmla="*/ 506 h 518"/>
                  <a:gd name="T76" fmla="*/ 38 w 399"/>
                  <a:gd name="T77" fmla="*/ 497 h 518"/>
                  <a:gd name="T78" fmla="*/ 34 w 399"/>
                  <a:gd name="T79" fmla="*/ 487 h 518"/>
                  <a:gd name="T80" fmla="*/ 33 w 399"/>
                  <a:gd name="T81" fmla="*/ 468 h 518"/>
                  <a:gd name="T82" fmla="*/ 29 w 399"/>
                  <a:gd name="T83" fmla="*/ 445 h 518"/>
                  <a:gd name="T84" fmla="*/ 17 w 399"/>
                  <a:gd name="T85" fmla="*/ 418 h 518"/>
                  <a:gd name="T86" fmla="*/ 0 w 399"/>
                  <a:gd name="T87" fmla="*/ 358 h 518"/>
                  <a:gd name="T88" fmla="*/ 194 w 399"/>
                  <a:gd name="T89" fmla="*/ 185 h 518"/>
                  <a:gd name="T90" fmla="*/ 200 w 399"/>
                  <a:gd name="T91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9" h="518">
                    <a:moveTo>
                      <a:pt x="200" y="0"/>
                    </a:moveTo>
                    <a:lnTo>
                      <a:pt x="200" y="8"/>
                    </a:lnTo>
                    <a:lnTo>
                      <a:pt x="201" y="15"/>
                    </a:lnTo>
                    <a:lnTo>
                      <a:pt x="202" y="22"/>
                    </a:lnTo>
                    <a:lnTo>
                      <a:pt x="205" y="29"/>
                    </a:lnTo>
                    <a:lnTo>
                      <a:pt x="208" y="36"/>
                    </a:lnTo>
                    <a:lnTo>
                      <a:pt x="211" y="42"/>
                    </a:lnTo>
                    <a:lnTo>
                      <a:pt x="214" y="49"/>
                    </a:lnTo>
                    <a:lnTo>
                      <a:pt x="219" y="56"/>
                    </a:lnTo>
                    <a:lnTo>
                      <a:pt x="224" y="63"/>
                    </a:lnTo>
                    <a:lnTo>
                      <a:pt x="230" y="69"/>
                    </a:lnTo>
                    <a:lnTo>
                      <a:pt x="235" y="75"/>
                    </a:lnTo>
                    <a:lnTo>
                      <a:pt x="242" y="81"/>
                    </a:lnTo>
                    <a:lnTo>
                      <a:pt x="249" y="86"/>
                    </a:lnTo>
                    <a:lnTo>
                      <a:pt x="256" y="91"/>
                    </a:lnTo>
                    <a:lnTo>
                      <a:pt x="264" y="95"/>
                    </a:lnTo>
                    <a:lnTo>
                      <a:pt x="273" y="98"/>
                    </a:lnTo>
                    <a:lnTo>
                      <a:pt x="316" y="106"/>
                    </a:lnTo>
                    <a:lnTo>
                      <a:pt x="356" y="116"/>
                    </a:lnTo>
                    <a:lnTo>
                      <a:pt x="365" y="119"/>
                    </a:lnTo>
                    <a:lnTo>
                      <a:pt x="374" y="123"/>
                    </a:lnTo>
                    <a:lnTo>
                      <a:pt x="380" y="127"/>
                    </a:lnTo>
                    <a:lnTo>
                      <a:pt x="387" y="132"/>
                    </a:lnTo>
                    <a:lnTo>
                      <a:pt x="392" y="137"/>
                    </a:lnTo>
                    <a:lnTo>
                      <a:pt x="396" y="144"/>
                    </a:lnTo>
                    <a:lnTo>
                      <a:pt x="398" y="151"/>
                    </a:lnTo>
                    <a:lnTo>
                      <a:pt x="399" y="160"/>
                    </a:lnTo>
                    <a:lnTo>
                      <a:pt x="398" y="174"/>
                    </a:lnTo>
                    <a:lnTo>
                      <a:pt x="396" y="187"/>
                    </a:lnTo>
                    <a:lnTo>
                      <a:pt x="390" y="200"/>
                    </a:lnTo>
                    <a:lnTo>
                      <a:pt x="385" y="213"/>
                    </a:lnTo>
                    <a:lnTo>
                      <a:pt x="369" y="239"/>
                    </a:lnTo>
                    <a:lnTo>
                      <a:pt x="353" y="263"/>
                    </a:lnTo>
                    <a:lnTo>
                      <a:pt x="344" y="276"/>
                    </a:lnTo>
                    <a:lnTo>
                      <a:pt x="335" y="290"/>
                    </a:lnTo>
                    <a:lnTo>
                      <a:pt x="328" y="303"/>
                    </a:lnTo>
                    <a:lnTo>
                      <a:pt x="321" y="316"/>
                    </a:lnTo>
                    <a:lnTo>
                      <a:pt x="314" y="330"/>
                    </a:lnTo>
                    <a:lnTo>
                      <a:pt x="310" y="345"/>
                    </a:lnTo>
                    <a:lnTo>
                      <a:pt x="307" y="360"/>
                    </a:lnTo>
                    <a:lnTo>
                      <a:pt x="306" y="376"/>
                    </a:lnTo>
                    <a:lnTo>
                      <a:pt x="297" y="377"/>
                    </a:lnTo>
                    <a:lnTo>
                      <a:pt x="284" y="381"/>
                    </a:lnTo>
                    <a:lnTo>
                      <a:pt x="268" y="387"/>
                    </a:lnTo>
                    <a:lnTo>
                      <a:pt x="254" y="395"/>
                    </a:lnTo>
                    <a:lnTo>
                      <a:pt x="246" y="399"/>
                    </a:lnTo>
                    <a:lnTo>
                      <a:pt x="241" y="403"/>
                    </a:lnTo>
                    <a:lnTo>
                      <a:pt x="235" y="408"/>
                    </a:lnTo>
                    <a:lnTo>
                      <a:pt x="231" y="413"/>
                    </a:lnTo>
                    <a:lnTo>
                      <a:pt x="227" y="417"/>
                    </a:lnTo>
                    <a:lnTo>
                      <a:pt x="225" y="422"/>
                    </a:lnTo>
                    <a:lnTo>
                      <a:pt x="224" y="427"/>
                    </a:lnTo>
                    <a:lnTo>
                      <a:pt x="227" y="431"/>
                    </a:lnTo>
                    <a:lnTo>
                      <a:pt x="213" y="438"/>
                    </a:lnTo>
                    <a:lnTo>
                      <a:pt x="197" y="446"/>
                    </a:lnTo>
                    <a:lnTo>
                      <a:pt x="188" y="450"/>
                    </a:lnTo>
                    <a:lnTo>
                      <a:pt x="179" y="454"/>
                    </a:lnTo>
                    <a:lnTo>
                      <a:pt x="173" y="456"/>
                    </a:lnTo>
                    <a:lnTo>
                      <a:pt x="166" y="456"/>
                    </a:lnTo>
                    <a:lnTo>
                      <a:pt x="166" y="467"/>
                    </a:lnTo>
                    <a:lnTo>
                      <a:pt x="163" y="475"/>
                    </a:lnTo>
                    <a:lnTo>
                      <a:pt x="158" y="481"/>
                    </a:lnTo>
                    <a:lnTo>
                      <a:pt x="153" y="486"/>
                    </a:lnTo>
                    <a:lnTo>
                      <a:pt x="146" y="490"/>
                    </a:lnTo>
                    <a:lnTo>
                      <a:pt x="139" y="493"/>
                    </a:lnTo>
                    <a:lnTo>
                      <a:pt x="131" y="494"/>
                    </a:lnTo>
                    <a:lnTo>
                      <a:pt x="122" y="496"/>
                    </a:lnTo>
                    <a:lnTo>
                      <a:pt x="102" y="498"/>
                    </a:lnTo>
                    <a:lnTo>
                      <a:pt x="83" y="501"/>
                    </a:lnTo>
                    <a:lnTo>
                      <a:pt x="73" y="504"/>
                    </a:lnTo>
                    <a:lnTo>
                      <a:pt x="64" y="507"/>
                    </a:lnTo>
                    <a:lnTo>
                      <a:pt x="55" y="512"/>
                    </a:lnTo>
                    <a:lnTo>
                      <a:pt x="46" y="518"/>
                    </a:lnTo>
                    <a:lnTo>
                      <a:pt x="46" y="514"/>
                    </a:lnTo>
                    <a:lnTo>
                      <a:pt x="45" y="510"/>
                    </a:lnTo>
                    <a:lnTo>
                      <a:pt x="43" y="506"/>
                    </a:lnTo>
                    <a:lnTo>
                      <a:pt x="40" y="501"/>
                    </a:lnTo>
                    <a:lnTo>
                      <a:pt x="38" y="497"/>
                    </a:lnTo>
                    <a:lnTo>
                      <a:pt x="36" y="492"/>
                    </a:lnTo>
                    <a:lnTo>
                      <a:pt x="34" y="487"/>
                    </a:lnTo>
                    <a:lnTo>
                      <a:pt x="33" y="481"/>
                    </a:lnTo>
                    <a:lnTo>
                      <a:pt x="33" y="468"/>
                    </a:lnTo>
                    <a:lnTo>
                      <a:pt x="31" y="456"/>
                    </a:lnTo>
                    <a:lnTo>
                      <a:pt x="29" y="445"/>
                    </a:lnTo>
                    <a:lnTo>
                      <a:pt x="26" y="436"/>
                    </a:lnTo>
                    <a:lnTo>
                      <a:pt x="17" y="418"/>
                    </a:lnTo>
                    <a:lnTo>
                      <a:pt x="7" y="401"/>
                    </a:lnTo>
                    <a:lnTo>
                      <a:pt x="0" y="358"/>
                    </a:lnTo>
                    <a:lnTo>
                      <a:pt x="113" y="332"/>
                    </a:lnTo>
                    <a:lnTo>
                      <a:pt x="194" y="185"/>
                    </a:lnTo>
                    <a:lnTo>
                      <a:pt x="166" y="136"/>
                    </a:lnTo>
                    <a:lnTo>
                      <a:pt x="200" y="0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944" name="Freeform 545"/>
              <p:cNvSpPr>
                <a:spLocks/>
              </p:cNvSpPr>
              <p:nvPr/>
            </p:nvSpPr>
            <p:spPr bwMode="auto">
              <a:xfrm>
                <a:off x="2915044" y="2687792"/>
                <a:ext cx="248973" cy="255124"/>
              </a:xfrm>
              <a:custGeom>
                <a:avLst/>
                <a:gdLst>
                  <a:gd name="T0" fmla="*/ 231 w 866"/>
                  <a:gd name="T1" fmla="*/ 270 h 740"/>
                  <a:gd name="T2" fmla="*/ 245 w 866"/>
                  <a:gd name="T3" fmla="*/ 264 h 740"/>
                  <a:gd name="T4" fmla="*/ 272 w 866"/>
                  <a:gd name="T5" fmla="*/ 272 h 740"/>
                  <a:gd name="T6" fmla="*/ 654 w 866"/>
                  <a:gd name="T7" fmla="*/ 1 h 740"/>
                  <a:gd name="T8" fmla="*/ 679 w 866"/>
                  <a:gd name="T9" fmla="*/ 6 h 740"/>
                  <a:gd name="T10" fmla="*/ 711 w 866"/>
                  <a:gd name="T11" fmla="*/ 21 h 740"/>
                  <a:gd name="T12" fmla="*/ 730 w 866"/>
                  <a:gd name="T13" fmla="*/ 35 h 740"/>
                  <a:gd name="T14" fmla="*/ 760 w 866"/>
                  <a:gd name="T15" fmla="*/ 57 h 740"/>
                  <a:gd name="T16" fmla="*/ 791 w 866"/>
                  <a:gd name="T17" fmla="*/ 59 h 740"/>
                  <a:gd name="T18" fmla="*/ 831 w 866"/>
                  <a:gd name="T19" fmla="*/ 43 h 740"/>
                  <a:gd name="T20" fmla="*/ 854 w 866"/>
                  <a:gd name="T21" fmla="*/ 166 h 740"/>
                  <a:gd name="T22" fmla="*/ 866 w 866"/>
                  <a:gd name="T23" fmla="*/ 205 h 740"/>
                  <a:gd name="T24" fmla="*/ 850 w 866"/>
                  <a:gd name="T25" fmla="*/ 301 h 740"/>
                  <a:gd name="T26" fmla="*/ 848 w 866"/>
                  <a:gd name="T27" fmla="*/ 376 h 740"/>
                  <a:gd name="T28" fmla="*/ 834 w 866"/>
                  <a:gd name="T29" fmla="*/ 421 h 740"/>
                  <a:gd name="T30" fmla="*/ 802 w 866"/>
                  <a:gd name="T31" fmla="*/ 467 h 740"/>
                  <a:gd name="T32" fmla="*/ 777 w 866"/>
                  <a:gd name="T33" fmla="*/ 499 h 740"/>
                  <a:gd name="T34" fmla="*/ 758 w 866"/>
                  <a:gd name="T35" fmla="*/ 567 h 740"/>
                  <a:gd name="T36" fmla="*/ 711 w 866"/>
                  <a:gd name="T37" fmla="*/ 629 h 740"/>
                  <a:gd name="T38" fmla="*/ 680 w 866"/>
                  <a:gd name="T39" fmla="*/ 646 h 740"/>
                  <a:gd name="T40" fmla="*/ 644 w 866"/>
                  <a:gd name="T41" fmla="*/ 638 h 740"/>
                  <a:gd name="T42" fmla="*/ 611 w 866"/>
                  <a:gd name="T43" fmla="*/ 625 h 740"/>
                  <a:gd name="T44" fmla="*/ 566 w 866"/>
                  <a:gd name="T45" fmla="*/ 633 h 740"/>
                  <a:gd name="T46" fmla="*/ 530 w 866"/>
                  <a:gd name="T47" fmla="*/ 659 h 740"/>
                  <a:gd name="T48" fmla="*/ 511 w 866"/>
                  <a:gd name="T49" fmla="*/ 680 h 740"/>
                  <a:gd name="T50" fmla="*/ 491 w 866"/>
                  <a:gd name="T51" fmla="*/ 684 h 740"/>
                  <a:gd name="T52" fmla="*/ 470 w 866"/>
                  <a:gd name="T53" fmla="*/ 668 h 740"/>
                  <a:gd name="T54" fmla="*/ 446 w 866"/>
                  <a:gd name="T55" fmla="*/ 639 h 740"/>
                  <a:gd name="T56" fmla="*/ 421 w 866"/>
                  <a:gd name="T57" fmla="*/ 635 h 740"/>
                  <a:gd name="T58" fmla="*/ 405 w 866"/>
                  <a:gd name="T59" fmla="*/ 647 h 740"/>
                  <a:gd name="T60" fmla="*/ 384 w 866"/>
                  <a:gd name="T61" fmla="*/ 652 h 740"/>
                  <a:gd name="T62" fmla="*/ 350 w 866"/>
                  <a:gd name="T63" fmla="*/ 638 h 740"/>
                  <a:gd name="T64" fmla="*/ 306 w 866"/>
                  <a:gd name="T65" fmla="*/ 608 h 740"/>
                  <a:gd name="T66" fmla="*/ 271 w 866"/>
                  <a:gd name="T67" fmla="*/ 604 h 740"/>
                  <a:gd name="T68" fmla="*/ 237 w 866"/>
                  <a:gd name="T69" fmla="*/ 620 h 740"/>
                  <a:gd name="T70" fmla="*/ 209 w 866"/>
                  <a:gd name="T71" fmla="*/ 653 h 740"/>
                  <a:gd name="T72" fmla="*/ 190 w 866"/>
                  <a:gd name="T73" fmla="*/ 692 h 740"/>
                  <a:gd name="T74" fmla="*/ 178 w 866"/>
                  <a:gd name="T75" fmla="*/ 719 h 740"/>
                  <a:gd name="T76" fmla="*/ 149 w 866"/>
                  <a:gd name="T77" fmla="*/ 702 h 740"/>
                  <a:gd name="T78" fmla="*/ 100 w 866"/>
                  <a:gd name="T79" fmla="*/ 740 h 740"/>
                  <a:gd name="T80" fmla="*/ 66 w 866"/>
                  <a:gd name="T81" fmla="*/ 699 h 740"/>
                  <a:gd name="T82" fmla="*/ 64 w 866"/>
                  <a:gd name="T83" fmla="*/ 644 h 740"/>
                  <a:gd name="T84" fmla="*/ 50 w 866"/>
                  <a:gd name="T85" fmla="*/ 613 h 740"/>
                  <a:gd name="T86" fmla="*/ 20 w 866"/>
                  <a:gd name="T87" fmla="*/ 587 h 740"/>
                  <a:gd name="T88" fmla="*/ 5 w 866"/>
                  <a:gd name="T89" fmla="*/ 558 h 740"/>
                  <a:gd name="T90" fmla="*/ 53 w 866"/>
                  <a:gd name="T91" fmla="*/ 530 h 740"/>
                  <a:gd name="T92" fmla="*/ 76 w 866"/>
                  <a:gd name="T93" fmla="*/ 518 h 740"/>
                  <a:gd name="T94" fmla="*/ 139 w 866"/>
                  <a:gd name="T95" fmla="*/ 510 h 740"/>
                  <a:gd name="T96" fmla="*/ 182 w 866"/>
                  <a:gd name="T97" fmla="*/ 500 h 740"/>
                  <a:gd name="T98" fmla="*/ 201 w 866"/>
                  <a:gd name="T99" fmla="*/ 475 h 740"/>
                  <a:gd name="T100" fmla="*/ 219 w 866"/>
                  <a:gd name="T101" fmla="*/ 424 h 740"/>
                  <a:gd name="T102" fmla="*/ 224 w 866"/>
                  <a:gd name="T103" fmla="*/ 367 h 740"/>
                  <a:gd name="T104" fmla="*/ 219 w 866"/>
                  <a:gd name="T105" fmla="*/ 320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66" h="740">
                    <a:moveTo>
                      <a:pt x="219" y="283"/>
                    </a:moveTo>
                    <a:lnTo>
                      <a:pt x="223" y="278"/>
                    </a:lnTo>
                    <a:lnTo>
                      <a:pt x="227" y="273"/>
                    </a:lnTo>
                    <a:lnTo>
                      <a:pt x="231" y="270"/>
                    </a:lnTo>
                    <a:lnTo>
                      <a:pt x="234" y="267"/>
                    </a:lnTo>
                    <a:lnTo>
                      <a:pt x="238" y="266"/>
                    </a:lnTo>
                    <a:lnTo>
                      <a:pt x="242" y="264"/>
                    </a:lnTo>
                    <a:lnTo>
                      <a:pt x="245" y="264"/>
                    </a:lnTo>
                    <a:lnTo>
                      <a:pt x="250" y="264"/>
                    </a:lnTo>
                    <a:lnTo>
                      <a:pt x="256" y="265"/>
                    </a:lnTo>
                    <a:lnTo>
                      <a:pt x="264" y="268"/>
                    </a:lnTo>
                    <a:lnTo>
                      <a:pt x="272" y="272"/>
                    </a:lnTo>
                    <a:lnTo>
                      <a:pt x="279" y="277"/>
                    </a:lnTo>
                    <a:lnTo>
                      <a:pt x="645" y="6"/>
                    </a:lnTo>
                    <a:lnTo>
                      <a:pt x="649" y="3"/>
                    </a:lnTo>
                    <a:lnTo>
                      <a:pt x="654" y="1"/>
                    </a:lnTo>
                    <a:lnTo>
                      <a:pt x="658" y="0"/>
                    </a:lnTo>
                    <a:lnTo>
                      <a:pt x="663" y="0"/>
                    </a:lnTo>
                    <a:lnTo>
                      <a:pt x="671" y="2"/>
                    </a:lnTo>
                    <a:lnTo>
                      <a:pt x="679" y="6"/>
                    </a:lnTo>
                    <a:lnTo>
                      <a:pt x="689" y="11"/>
                    </a:lnTo>
                    <a:lnTo>
                      <a:pt x="699" y="17"/>
                    </a:lnTo>
                    <a:lnTo>
                      <a:pt x="704" y="19"/>
                    </a:lnTo>
                    <a:lnTo>
                      <a:pt x="711" y="21"/>
                    </a:lnTo>
                    <a:lnTo>
                      <a:pt x="717" y="23"/>
                    </a:lnTo>
                    <a:lnTo>
                      <a:pt x="724" y="25"/>
                    </a:lnTo>
                    <a:lnTo>
                      <a:pt x="726" y="30"/>
                    </a:lnTo>
                    <a:lnTo>
                      <a:pt x="730" y="35"/>
                    </a:lnTo>
                    <a:lnTo>
                      <a:pt x="736" y="42"/>
                    </a:lnTo>
                    <a:lnTo>
                      <a:pt x="744" y="47"/>
                    </a:lnTo>
                    <a:lnTo>
                      <a:pt x="752" y="53"/>
                    </a:lnTo>
                    <a:lnTo>
                      <a:pt x="760" y="57"/>
                    </a:lnTo>
                    <a:lnTo>
                      <a:pt x="769" y="60"/>
                    </a:lnTo>
                    <a:lnTo>
                      <a:pt x="778" y="61"/>
                    </a:lnTo>
                    <a:lnTo>
                      <a:pt x="784" y="60"/>
                    </a:lnTo>
                    <a:lnTo>
                      <a:pt x="791" y="59"/>
                    </a:lnTo>
                    <a:lnTo>
                      <a:pt x="798" y="57"/>
                    </a:lnTo>
                    <a:lnTo>
                      <a:pt x="804" y="54"/>
                    </a:lnTo>
                    <a:lnTo>
                      <a:pt x="816" y="48"/>
                    </a:lnTo>
                    <a:lnTo>
                      <a:pt x="831" y="43"/>
                    </a:lnTo>
                    <a:lnTo>
                      <a:pt x="824" y="122"/>
                    </a:lnTo>
                    <a:lnTo>
                      <a:pt x="836" y="140"/>
                    </a:lnTo>
                    <a:lnTo>
                      <a:pt x="846" y="154"/>
                    </a:lnTo>
                    <a:lnTo>
                      <a:pt x="854" y="166"/>
                    </a:lnTo>
                    <a:lnTo>
                      <a:pt x="859" y="177"/>
                    </a:lnTo>
                    <a:lnTo>
                      <a:pt x="862" y="188"/>
                    </a:lnTo>
                    <a:lnTo>
                      <a:pt x="865" y="197"/>
                    </a:lnTo>
                    <a:lnTo>
                      <a:pt x="866" y="205"/>
                    </a:lnTo>
                    <a:lnTo>
                      <a:pt x="865" y="211"/>
                    </a:lnTo>
                    <a:lnTo>
                      <a:pt x="857" y="234"/>
                    </a:lnTo>
                    <a:lnTo>
                      <a:pt x="850" y="259"/>
                    </a:lnTo>
                    <a:lnTo>
                      <a:pt x="850" y="301"/>
                    </a:lnTo>
                    <a:lnTo>
                      <a:pt x="850" y="334"/>
                    </a:lnTo>
                    <a:lnTo>
                      <a:pt x="850" y="350"/>
                    </a:lnTo>
                    <a:lnTo>
                      <a:pt x="849" y="364"/>
                    </a:lnTo>
                    <a:lnTo>
                      <a:pt x="848" y="376"/>
                    </a:lnTo>
                    <a:lnTo>
                      <a:pt x="846" y="388"/>
                    </a:lnTo>
                    <a:lnTo>
                      <a:pt x="843" y="399"/>
                    </a:lnTo>
                    <a:lnTo>
                      <a:pt x="839" y="411"/>
                    </a:lnTo>
                    <a:lnTo>
                      <a:pt x="834" y="421"/>
                    </a:lnTo>
                    <a:lnTo>
                      <a:pt x="828" y="432"/>
                    </a:lnTo>
                    <a:lnTo>
                      <a:pt x="821" y="443"/>
                    </a:lnTo>
                    <a:lnTo>
                      <a:pt x="813" y="454"/>
                    </a:lnTo>
                    <a:lnTo>
                      <a:pt x="802" y="467"/>
                    </a:lnTo>
                    <a:lnTo>
                      <a:pt x="791" y="480"/>
                    </a:lnTo>
                    <a:lnTo>
                      <a:pt x="786" y="486"/>
                    </a:lnTo>
                    <a:lnTo>
                      <a:pt x="781" y="493"/>
                    </a:lnTo>
                    <a:lnTo>
                      <a:pt x="777" y="499"/>
                    </a:lnTo>
                    <a:lnTo>
                      <a:pt x="773" y="506"/>
                    </a:lnTo>
                    <a:lnTo>
                      <a:pt x="768" y="522"/>
                    </a:lnTo>
                    <a:lnTo>
                      <a:pt x="764" y="537"/>
                    </a:lnTo>
                    <a:lnTo>
                      <a:pt x="758" y="567"/>
                    </a:lnTo>
                    <a:lnTo>
                      <a:pt x="755" y="593"/>
                    </a:lnTo>
                    <a:lnTo>
                      <a:pt x="731" y="585"/>
                    </a:lnTo>
                    <a:lnTo>
                      <a:pt x="698" y="591"/>
                    </a:lnTo>
                    <a:lnTo>
                      <a:pt x="711" y="629"/>
                    </a:lnTo>
                    <a:lnTo>
                      <a:pt x="719" y="636"/>
                    </a:lnTo>
                    <a:lnTo>
                      <a:pt x="704" y="641"/>
                    </a:lnTo>
                    <a:lnTo>
                      <a:pt x="692" y="645"/>
                    </a:lnTo>
                    <a:lnTo>
                      <a:pt x="680" y="646"/>
                    </a:lnTo>
                    <a:lnTo>
                      <a:pt x="670" y="646"/>
                    </a:lnTo>
                    <a:lnTo>
                      <a:pt x="661" y="644"/>
                    </a:lnTo>
                    <a:lnTo>
                      <a:pt x="653" y="641"/>
                    </a:lnTo>
                    <a:lnTo>
                      <a:pt x="644" y="638"/>
                    </a:lnTo>
                    <a:lnTo>
                      <a:pt x="636" y="634"/>
                    </a:lnTo>
                    <a:lnTo>
                      <a:pt x="629" y="631"/>
                    </a:lnTo>
                    <a:lnTo>
                      <a:pt x="620" y="628"/>
                    </a:lnTo>
                    <a:lnTo>
                      <a:pt x="611" y="625"/>
                    </a:lnTo>
                    <a:lnTo>
                      <a:pt x="601" y="624"/>
                    </a:lnTo>
                    <a:lnTo>
                      <a:pt x="591" y="625"/>
                    </a:lnTo>
                    <a:lnTo>
                      <a:pt x="579" y="628"/>
                    </a:lnTo>
                    <a:lnTo>
                      <a:pt x="566" y="633"/>
                    </a:lnTo>
                    <a:lnTo>
                      <a:pt x="552" y="641"/>
                    </a:lnTo>
                    <a:lnTo>
                      <a:pt x="543" y="646"/>
                    </a:lnTo>
                    <a:lnTo>
                      <a:pt x="536" y="652"/>
                    </a:lnTo>
                    <a:lnTo>
                      <a:pt x="530" y="659"/>
                    </a:lnTo>
                    <a:lnTo>
                      <a:pt x="525" y="666"/>
                    </a:lnTo>
                    <a:lnTo>
                      <a:pt x="520" y="673"/>
                    </a:lnTo>
                    <a:lnTo>
                      <a:pt x="514" y="678"/>
                    </a:lnTo>
                    <a:lnTo>
                      <a:pt x="511" y="680"/>
                    </a:lnTo>
                    <a:lnTo>
                      <a:pt x="508" y="683"/>
                    </a:lnTo>
                    <a:lnTo>
                      <a:pt x="503" y="684"/>
                    </a:lnTo>
                    <a:lnTo>
                      <a:pt x="499" y="684"/>
                    </a:lnTo>
                    <a:lnTo>
                      <a:pt x="491" y="684"/>
                    </a:lnTo>
                    <a:lnTo>
                      <a:pt x="486" y="682"/>
                    </a:lnTo>
                    <a:lnTo>
                      <a:pt x="481" y="679"/>
                    </a:lnTo>
                    <a:lnTo>
                      <a:pt x="477" y="676"/>
                    </a:lnTo>
                    <a:lnTo>
                      <a:pt x="470" y="668"/>
                    </a:lnTo>
                    <a:lnTo>
                      <a:pt x="465" y="659"/>
                    </a:lnTo>
                    <a:lnTo>
                      <a:pt x="458" y="650"/>
                    </a:lnTo>
                    <a:lnTo>
                      <a:pt x="451" y="642"/>
                    </a:lnTo>
                    <a:lnTo>
                      <a:pt x="446" y="639"/>
                    </a:lnTo>
                    <a:lnTo>
                      <a:pt x="441" y="637"/>
                    </a:lnTo>
                    <a:lnTo>
                      <a:pt x="433" y="635"/>
                    </a:lnTo>
                    <a:lnTo>
                      <a:pt x="425" y="635"/>
                    </a:lnTo>
                    <a:lnTo>
                      <a:pt x="421" y="635"/>
                    </a:lnTo>
                    <a:lnTo>
                      <a:pt x="417" y="638"/>
                    </a:lnTo>
                    <a:lnTo>
                      <a:pt x="412" y="640"/>
                    </a:lnTo>
                    <a:lnTo>
                      <a:pt x="409" y="644"/>
                    </a:lnTo>
                    <a:lnTo>
                      <a:pt x="405" y="647"/>
                    </a:lnTo>
                    <a:lnTo>
                      <a:pt x="401" y="650"/>
                    </a:lnTo>
                    <a:lnTo>
                      <a:pt x="397" y="652"/>
                    </a:lnTo>
                    <a:lnTo>
                      <a:pt x="392" y="653"/>
                    </a:lnTo>
                    <a:lnTo>
                      <a:pt x="384" y="652"/>
                    </a:lnTo>
                    <a:lnTo>
                      <a:pt x="376" y="651"/>
                    </a:lnTo>
                    <a:lnTo>
                      <a:pt x="369" y="648"/>
                    </a:lnTo>
                    <a:lnTo>
                      <a:pt x="363" y="645"/>
                    </a:lnTo>
                    <a:lnTo>
                      <a:pt x="350" y="638"/>
                    </a:lnTo>
                    <a:lnTo>
                      <a:pt x="339" y="629"/>
                    </a:lnTo>
                    <a:lnTo>
                      <a:pt x="327" y="619"/>
                    </a:lnTo>
                    <a:lnTo>
                      <a:pt x="312" y="611"/>
                    </a:lnTo>
                    <a:lnTo>
                      <a:pt x="306" y="608"/>
                    </a:lnTo>
                    <a:lnTo>
                      <a:pt x="297" y="606"/>
                    </a:lnTo>
                    <a:lnTo>
                      <a:pt x="289" y="604"/>
                    </a:lnTo>
                    <a:lnTo>
                      <a:pt x="279" y="603"/>
                    </a:lnTo>
                    <a:lnTo>
                      <a:pt x="271" y="604"/>
                    </a:lnTo>
                    <a:lnTo>
                      <a:pt x="262" y="606"/>
                    </a:lnTo>
                    <a:lnTo>
                      <a:pt x="253" y="610"/>
                    </a:lnTo>
                    <a:lnTo>
                      <a:pt x="245" y="615"/>
                    </a:lnTo>
                    <a:lnTo>
                      <a:pt x="237" y="620"/>
                    </a:lnTo>
                    <a:lnTo>
                      <a:pt x="229" y="628"/>
                    </a:lnTo>
                    <a:lnTo>
                      <a:pt x="222" y="636"/>
                    </a:lnTo>
                    <a:lnTo>
                      <a:pt x="216" y="644"/>
                    </a:lnTo>
                    <a:lnTo>
                      <a:pt x="209" y="653"/>
                    </a:lnTo>
                    <a:lnTo>
                      <a:pt x="204" y="662"/>
                    </a:lnTo>
                    <a:lnTo>
                      <a:pt x="198" y="671"/>
                    </a:lnTo>
                    <a:lnTo>
                      <a:pt x="194" y="682"/>
                    </a:lnTo>
                    <a:lnTo>
                      <a:pt x="190" y="692"/>
                    </a:lnTo>
                    <a:lnTo>
                      <a:pt x="188" y="702"/>
                    </a:lnTo>
                    <a:lnTo>
                      <a:pt x="187" y="711"/>
                    </a:lnTo>
                    <a:lnTo>
                      <a:pt x="186" y="720"/>
                    </a:lnTo>
                    <a:lnTo>
                      <a:pt x="178" y="719"/>
                    </a:lnTo>
                    <a:lnTo>
                      <a:pt x="172" y="717"/>
                    </a:lnTo>
                    <a:lnTo>
                      <a:pt x="164" y="712"/>
                    </a:lnTo>
                    <a:lnTo>
                      <a:pt x="156" y="708"/>
                    </a:lnTo>
                    <a:lnTo>
                      <a:pt x="149" y="702"/>
                    </a:lnTo>
                    <a:lnTo>
                      <a:pt x="141" y="697"/>
                    </a:lnTo>
                    <a:lnTo>
                      <a:pt x="134" y="693"/>
                    </a:lnTo>
                    <a:lnTo>
                      <a:pt x="127" y="690"/>
                    </a:lnTo>
                    <a:lnTo>
                      <a:pt x="100" y="740"/>
                    </a:lnTo>
                    <a:lnTo>
                      <a:pt x="73" y="740"/>
                    </a:lnTo>
                    <a:lnTo>
                      <a:pt x="70" y="725"/>
                    </a:lnTo>
                    <a:lnTo>
                      <a:pt x="67" y="712"/>
                    </a:lnTo>
                    <a:lnTo>
                      <a:pt x="66" y="699"/>
                    </a:lnTo>
                    <a:lnTo>
                      <a:pt x="66" y="686"/>
                    </a:lnTo>
                    <a:lnTo>
                      <a:pt x="66" y="672"/>
                    </a:lnTo>
                    <a:lnTo>
                      <a:pt x="66" y="658"/>
                    </a:lnTo>
                    <a:lnTo>
                      <a:pt x="64" y="644"/>
                    </a:lnTo>
                    <a:lnTo>
                      <a:pt x="60" y="629"/>
                    </a:lnTo>
                    <a:lnTo>
                      <a:pt x="58" y="622"/>
                    </a:lnTo>
                    <a:lnTo>
                      <a:pt x="53" y="618"/>
                    </a:lnTo>
                    <a:lnTo>
                      <a:pt x="50" y="613"/>
                    </a:lnTo>
                    <a:lnTo>
                      <a:pt x="46" y="609"/>
                    </a:lnTo>
                    <a:lnTo>
                      <a:pt x="36" y="601"/>
                    </a:lnTo>
                    <a:lnTo>
                      <a:pt x="25" y="592"/>
                    </a:lnTo>
                    <a:lnTo>
                      <a:pt x="20" y="587"/>
                    </a:lnTo>
                    <a:lnTo>
                      <a:pt x="16" y="581"/>
                    </a:lnTo>
                    <a:lnTo>
                      <a:pt x="11" y="575"/>
                    </a:lnTo>
                    <a:lnTo>
                      <a:pt x="8" y="566"/>
                    </a:lnTo>
                    <a:lnTo>
                      <a:pt x="5" y="558"/>
                    </a:lnTo>
                    <a:lnTo>
                      <a:pt x="3" y="548"/>
                    </a:lnTo>
                    <a:lnTo>
                      <a:pt x="0" y="537"/>
                    </a:lnTo>
                    <a:lnTo>
                      <a:pt x="0" y="524"/>
                    </a:lnTo>
                    <a:lnTo>
                      <a:pt x="53" y="530"/>
                    </a:lnTo>
                    <a:lnTo>
                      <a:pt x="59" y="526"/>
                    </a:lnTo>
                    <a:lnTo>
                      <a:pt x="64" y="522"/>
                    </a:lnTo>
                    <a:lnTo>
                      <a:pt x="71" y="520"/>
                    </a:lnTo>
                    <a:lnTo>
                      <a:pt x="76" y="518"/>
                    </a:lnTo>
                    <a:lnTo>
                      <a:pt x="91" y="514"/>
                    </a:lnTo>
                    <a:lnTo>
                      <a:pt x="106" y="512"/>
                    </a:lnTo>
                    <a:lnTo>
                      <a:pt x="121" y="511"/>
                    </a:lnTo>
                    <a:lnTo>
                      <a:pt x="139" y="510"/>
                    </a:lnTo>
                    <a:lnTo>
                      <a:pt x="155" y="508"/>
                    </a:lnTo>
                    <a:lnTo>
                      <a:pt x="173" y="505"/>
                    </a:lnTo>
                    <a:lnTo>
                      <a:pt x="177" y="503"/>
                    </a:lnTo>
                    <a:lnTo>
                      <a:pt x="182" y="500"/>
                    </a:lnTo>
                    <a:lnTo>
                      <a:pt x="185" y="497"/>
                    </a:lnTo>
                    <a:lnTo>
                      <a:pt x="189" y="494"/>
                    </a:lnTo>
                    <a:lnTo>
                      <a:pt x="196" y="485"/>
                    </a:lnTo>
                    <a:lnTo>
                      <a:pt x="201" y="475"/>
                    </a:lnTo>
                    <a:lnTo>
                      <a:pt x="207" y="464"/>
                    </a:lnTo>
                    <a:lnTo>
                      <a:pt x="211" y="451"/>
                    </a:lnTo>
                    <a:lnTo>
                      <a:pt x="216" y="438"/>
                    </a:lnTo>
                    <a:lnTo>
                      <a:pt x="219" y="424"/>
                    </a:lnTo>
                    <a:lnTo>
                      <a:pt x="221" y="410"/>
                    </a:lnTo>
                    <a:lnTo>
                      <a:pt x="223" y="395"/>
                    </a:lnTo>
                    <a:lnTo>
                      <a:pt x="224" y="381"/>
                    </a:lnTo>
                    <a:lnTo>
                      <a:pt x="224" y="367"/>
                    </a:lnTo>
                    <a:lnTo>
                      <a:pt x="224" y="354"/>
                    </a:lnTo>
                    <a:lnTo>
                      <a:pt x="223" y="341"/>
                    </a:lnTo>
                    <a:lnTo>
                      <a:pt x="221" y="330"/>
                    </a:lnTo>
                    <a:lnTo>
                      <a:pt x="219" y="320"/>
                    </a:lnTo>
                    <a:lnTo>
                      <a:pt x="219" y="283"/>
                    </a:lnTo>
                  </a:path>
                </a:pathLst>
              </a:custGeom>
              <a:solidFill>
                <a:srgbClr val="EEECE1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71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68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855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026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198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369" algn="l" defTabSz="914342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1123340">
                  <a:defRPr/>
                </a:pPr>
                <a:endParaRPr lang="fr-FR" sz="2200" dirty="0">
                  <a:solidFill>
                    <a:srgbClr val="675C53"/>
                  </a:solidFill>
                </a:endParaRPr>
              </a:p>
            </p:txBody>
          </p:sp>
          <p:sp>
            <p:nvSpPr>
              <p:cNvPr id="945" name="Freeform 546"/>
              <p:cNvSpPr>
                <a:spLocks/>
              </p:cNvSpPr>
              <p:nvPr/>
            </p:nvSpPr>
            <p:spPr bwMode="auto">
              <a:xfrm>
                <a:off x="2699515" y="2436235"/>
                <a:ext cx="196949" cy="171273"/>
              </a:xfrm>
              <a:custGeom>
                <a:avLst/>
                <a:gdLst>
                  <a:gd name="T0" fmla="*/ 648 w 697"/>
                  <a:gd name="T1" fmla="*/ 53 h 500"/>
                  <a:gd name="T2" fmla="*/ 657 w 697"/>
                  <a:gd name="T3" fmla="*/ 161 h 500"/>
                  <a:gd name="T4" fmla="*/ 661 w 697"/>
                  <a:gd name="T5" fmla="*/ 167 h 500"/>
                  <a:gd name="T6" fmla="*/ 677 w 697"/>
                  <a:gd name="T7" fmla="*/ 177 h 500"/>
                  <a:gd name="T8" fmla="*/ 694 w 697"/>
                  <a:gd name="T9" fmla="*/ 189 h 500"/>
                  <a:gd name="T10" fmla="*/ 697 w 697"/>
                  <a:gd name="T11" fmla="*/ 198 h 500"/>
                  <a:gd name="T12" fmla="*/ 694 w 697"/>
                  <a:gd name="T13" fmla="*/ 211 h 500"/>
                  <a:gd name="T14" fmla="*/ 685 w 697"/>
                  <a:gd name="T15" fmla="*/ 217 h 500"/>
                  <a:gd name="T16" fmla="*/ 655 w 697"/>
                  <a:gd name="T17" fmla="*/ 218 h 500"/>
                  <a:gd name="T18" fmla="*/ 605 w 697"/>
                  <a:gd name="T19" fmla="*/ 228 h 500"/>
                  <a:gd name="T20" fmla="*/ 567 w 697"/>
                  <a:gd name="T21" fmla="*/ 250 h 500"/>
                  <a:gd name="T22" fmla="*/ 549 w 697"/>
                  <a:gd name="T23" fmla="*/ 267 h 500"/>
                  <a:gd name="T24" fmla="*/ 539 w 697"/>
                  <a:gd name="T25" fmla="*/ 288 h 500"/>
                  <a:gd name="T26" fmla="*/ 521 w 697"/>
                  <a:gd name="T27" fmla="*/ 302 h 500"/>
                  <a:gd name="T28" fmla="*/ 491 w 697"/>
                  <a:gd name="T29" fmla="*/ 324 h 500"/>
                  <a:gd name="T30" fmla="*/ 455 w 697"/>
                  <a:gd name="T31" fmla="*/ 352 h 500"/>
                  <a:gd name="T32" fmla="*/ 420 w 697"/>
                  <a:gd name="T33" fmla="*/ 370 h 500"/>
                  <a:gd name="T34" fmla="*/ 372 w 697"/>
                  <a:gd name="T35" fmla="*/ 377 h 500"/>
                  <a:gd name="T36" fmla="*/ 344 w 697"/>
                  <a:gd name="T37" fmla="*/ 380 h 500"/>
                  <a:gd name="T38" fmla="*/ 316 w 697"/>
                  <a:gd name="T39" fmla="*/ 396 h 500"/>
                  <a:gd name="T40" fmla="*/ 290 w 697"/>
                  <a:gd name="T41" fmla="*/ 417 h 500"/>
                  <a:gd name="T42" fmla="*/ 265 w 697"/>
                  <a:gd name="T43" fmla="*/ 426 h 500"/>
                  <a:gd name="T44" fmla="*/ 5 w 697"/>
                  <a:gd name="T45" fmla="*/ 496 h 500"/>
                  <a:gd name="T46" fmla="*/ 32 w 697"/>
                  <a:gd name="T47" fmla="*/ 487 h 500"/>
                  <a:gd name="T48" fmla="*/ 85 w 697"/>
                  <a:gd name="T49" fmla="*/ 473 h 500"/>
                  <a:gd name="T50" fmla="*/ 93 w 697"/>
                  <a:gd name="T51" fmla="*/ 459 h 500"/>
                  <a:gd name="T52" fmla="*/ 99 w 697"/>
                  <a:gd name="T53" fmla="*/ 438 h 500"/>
                  <a:gd name="T54" fmla="*/ 119 w 697"/>
                  <a:gd name="T55" fmla="*/ 422 h 500"/>
                  <a:gd name="T56" fmla="*/ 160 w 697"/>
                  <a:gd name="T57" fmla="*/ 399 h 500"/>
                  <a:gd name="T58" fmla="*/ 181 w 697"/>
                  <a:gd name="T59" fmla="*/ 382 h 500"/>
                  <a:gd name="T60" fmla="*/ 192 w 697"/>
                  <a:gd name="T61" fmla="*/ 357 h 500"/>
                  <a:gd name="T62" fmla="*/ 193 w 697"/>
                  <a:gd name="T63" fmla="*/ 316 h 500"/>
                  <a:gd name="T64" fmla="*/ 195 w 697"/>
                  <a:gd name="T65" fmla="*/ 254 h 500"/>
                  <a:gd name="T66" fmla="*/ 192 w 697"/>
                  <a:gd name="T67" fmla="*/ 192 h 500"/>
                  <a:gd name="T68" fmla="*/ 214 w 697"/>
                  <a:gd name="T69" fmla="*/ 189 h 500"/>
                  <a:gd name="T70" fmla="*/ 228 w 697"/>
                  <a:gd name="T71" fmla="*/ 179 h 500"/>
                  <a:gd name="T72" fmla="*/ 241 w 697"/>
                  <a:gd name="T73" fmla="*/ 165 h 500"/>
                  <a:gd name="T74" fmla="*/ 252 w 697"/>
                  <a:gd name="T75" fmla="*/ 152 h 500"/>
                  <a:gd name="T76" fmla="*/ 281 w 697"/>
                  <a:gd name="T77" fmla="*/ 146 h 500"/>
                  <a:gd name="T78" fmla="*/ 314 w 697"/>
                  <a:gd name="T79" fmla="*/ 143 h 500"/>
                  <a:gd name="T80" fmla="*/ 340 w 697"/>
                  <a:gd name="T81" fmla="*/ 131 h 500"/>
                  <a:gd name="T82" fmla="*/ 360 w 697"/>
                  <a:gd name="T83" fmla="*/ 108 h 500"/>
                  <a:gd name="T84" fmla="*/ 388 w 697"/>
                  <a:gd name="T85" fmla="*/ 48 h 500"/>
                  <a:gd name="T86" fmla="*/ 407 w 697"/>
                  <a:gd name="T87" fmla="*/ 12 h 500"/>
                  <a:gd name="T88" fmla="*/ 426 w 697"/>
                  <a:gd name="T89" fmla="*/ 8 h 500"/>
                  <a:gd name="T90" fmla="*/ 449 w 697"/>
                  <a:gd name="T91" fmla="*/ 20 h 500"/>
                  <a:gd name="T92" fmla="*/ 512 w 697"/>
                  <a:gd name="T93" fmla="*/ 18 h 500"/>
                  <a:gd name="T94" fmla="*/ 590 w 697"/>
                  <a:gd name="T95" fmla="*/ 13 h 500"/>
                  <a:gd name="T96" fmla="*/ 597 w 697"/>
                  <a:gd name="T97" fmla="*/ 17 h 500"/>
                  <a:gd name="T98" fmla="*/ 605 w 697"/>
                  <a:gd name="T99" fmla="*/ 36 h 500"/>
                  <a:gd name="T100" fmla="*/ 611 w 697"/>
                  <a:gd name="T101" fmla="*/ 51 h 500"/>
                  <a:gd name="T102" fmla="*/ 618 w 697"/>
                  <a:gd name="T103" fmla="*/ 5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97" h="500">
                    <a:moveTo>
                      <a:pt x="631" y="50"/>
                    </a:moveTo>
                    <a:lnTo>
                      <a:pt x="635" y="51"/>
                    </a:lnTo>
                    <a:lnTo>
                      <a:pt x="648" y="53"/>
                    </a:lnTo>
                    <a:lnTo>
                      <a:pt x="659" y="55"/>
                    </a:lnTo>
                    <a:lnTo>
                      <a:pt x="664" y="56"/>
                    </a:lnTo>
                    <a:lnTo>
                      <a:pt x="657" y="161"/>
                    </a:lnTo>
                    <a:lnTo>
                      <a:pt x="657" y="163"/>
                    </a:lnTo>
                    <a:lnTo>
                      <a:pt x="659" y="165"/>
                    </a:lnTo>
                    <a:lnTo>
                      <a:pt x="661" y="167"/>
                    </a:lnTo>
                    <a:lnTo>
                      <a:pt x="664" y="169"/>
                    </a:lnTo>
                    <a:lnTo>
                      <a:pt x="669" y="173"/>
                    </a:lnTo>
                    <a:lnTo>
                      <a:pt x="677" y="177"/>
                    </a:lnTo>
                    <a:lnTo>
                      <a:pt x="685" y="181"/>
                    </a:lnTo>
                    <a:lnTo>
                      <a:pt x="691" y="185"/>
                    </a:lnTo>
                    <a:lnTo>
                      <a:pt x="694" y="189"/>
                    </a:lnTo>
                    <a:lnTo>
                      <a:pt x="696" y="192"/>
                    </a:lnTo>
                    <a:lnTo>
                      <a:pt x="697" y="195"/>
                    </a:lnTo>
                    <a:lnTo>
                      <a:pt x="697" y="198"/>
                    </a:lnTo>
                    <a:lnTo>
                      <a:pt x="697" y="203"/>
                    </a:lnTo>
                    <a:lnTo>
                      <a:pt x="696" y="208"/>
                    </a:lnTo>
                    <a:lnTo>
                      <a:pt x="694" y="211"/>
                    </a:lnTo>
                    <a:lnTo>
                      <a:pt x="691" y="214"/>
                    </a:lnTo>
                    <a:lnTo>
                      <a:pt x="688" y="216"/>
                    </a:lnTo>
                    <a:lnTo>
                      <a:pt x="685" y="217"/>
                    </a:lnTo>
                    <a:lnTo>
                      <a:pt x="680" y="218"/>
                    </a:lnTo>
                    <a:lnTo>
                      <a:pt x="676" y="219"/>
                    </a:lnTo>
                    <a:lnTo>
                      <a:pt x="655" y="218"/>
                    </a:lnTo>
                    <a:lnTo>
                      <a:pt x="631" y="216"/>
                    </a:lnTo>
                    <a:lnTo>
                      <a:pt x="619" y="221"/>
                    </a:lnTo>
                    <a:lnTo>
                      <a:pt x="605" y="228"/>
                    </a:lnTo>
                    <a:lnTo>
                      <a:pt x="589" y="235"/>
                    </a:lnTo>
                    <a:lnTo>
                      <a:pt x="574" y="245"/>
                    </a:lnTo>
                    <a:lnTo>
                      <a:pt x="567" y="250"/>
                    </a:lnTo>
                    <a:lnTo>
                      <a:pt x="560" y="256"/>
                    </a:lnTo>
                    <a:lnTo>
                      <a:pt x="554" y="261"/>
                    </a:lnTo>
                    <a:lnTo>
                      <a:pt x="549" y="267"/>
                    </a:lnTo>
                    <a:lnTo>
                      <a:pt x="544" y="274"/>
                    </a:lnTo>
                    <a:lnTo>
                      <a:pt x="541" y="281"/>
                    </a:lnTo>
                    <a:lnTo>
                      <a:pt x="539" y="288"/>
                    </a:lnTo>
                    <a:lnTo>
                      <a:pt x="538" y="296"/>
                    </a:lnTo>
                    <a:lnTo>
                      <a:pt x="529" y="299"/>
                    </a:lnTo>
                    <a:lnTo>
                      <a:pt x="521" y="302"/>
                    </a:lnTo>
                    <a:lnTo>
                      <a:pt x="514" y="306"/>
                    </a:lnTo>
                    <a:lnTo>
                      <a:pt x="506" y="312"/>
                    </a:lnTo>
                    <a:lnTo>
                      <a:pt x="491" y="324"/>
                    </a:lnTo>
                    <a:lnTo>
                      <a:pt x="475" y="339"/>
                    </a:lnTo>
                    <a:lnTo>
                      <a:pt x="465" y="346"/>
                    </a:lnTo>
                    <a:lnTo>
                      <a:pt x="455" y="352"/>
                    </a:lnTo>
                    <a:lnTo>
                      <a:pt x="445" y="360"/>
                    </a:lnTo>
                    <a:lnTo>
                      <a:pt x="433" y="365"/>
                    </a:lnTo>
                    <a:lnTo>
                      <a:pt x="420" y="370"/>
                    </a:lnTo>
                    <a:lnTo>
                      <a:pt x="406" y="373"/>
                    </a:lnTo>
                    <a:lnTo>
                      <a:pt x="389" y="376"/>
                    </a:lnTo>
                    <a:lnTo>
                      <a:pt x="372" y="377"/>
                    </a:lnTo>
                    <a:lnTo>
                      <a:pt x="361" y="377"/>
                    </a:lnTo>
                    <a:lnTo>
                      <a:pt x="352" y="378"/>
                    </a:lnTo>
                    <a:lnTo>
                      <a:pt x="344" y="380"/>
                    </a:lnTo>
                    <a:lnTo>
                      <a:pt x="337" y="382"/>
                    </a:lnTo>
                    <a:lnTo>
                      <a:pt x="326" y="389"/>
                    </a:lnTo>
                    <a:lnTo>
                      <a:pt x="316" y="396"/>
                    </a:lnTo>
                    <a:lnTo>
                      <a:pt x="306" y="404"/>
                    </a:lnTo>
                    <a:lnTo>
                      <a:pt x="296" y="413"/>
                    </a:lnTo>
                    <a:lnTo>
                      <a:pt x="290" y="417"/>
                    </a:lnTo>
                    <a:lnTo>
                      <a:pt x="283" y="420"/>
                    </a:lnTo>
                    <a:lnTo>
                      <a:pt x="274" y="423"/>
                    </a:lnTo>
                    <a:lnTo>
                      <a:pt x="265" y="426"/>
                    </a:lnTo>
                    <a:lnTo>
                      <a:pt x="272" y="494"/>
                    </a:lnTo>
                    <a:lnTo>
                      <a:pt x="0" y="500"/>
                    </a:lnTo>
                    <a:lnTo>
                      <a:pt x="5" y="496"/>
                    </a:lnTo>
                    <a:lnTo>
                      <a:pt x="13" y="492"/>
                    </a:lnTo>
                    <a:lnTo>
                      <a:pt x="22" y="490"/>
                    </a:lnTo>
                    <a:lnTo>
                      <a:pt x="32" y="487"/>
                    </a:lnTo>
                    <a:lnTo>
                      <a:pt x="55" y="483"/>
                    </a:lnTo>
                    <a:lnTo>
                      <a:pt x="80" y="475"/>
                    </a:lnTo>
                    <a:lnTo>
                      <a:pt x="85" y="473"/>
                    </a:lnTo>
                    <a:lnTo>
                      <a:pt x="90" y="469"/>
                    </a:lnTo>
                    <a:lnTo>
                      <a:pt x="92" y="465"/>
                    </a:lnTo>
                    <a:lnTo>
                      <a:pt x="93" y="459"/>
                    </a:lnTo>
                    <a:lnTo>
                      <a:pt x="93" y="451"/>
                    </a:lnTo>
                    <a:lnTo>
                      <a:pt x="93" y="444"/>
                    </a:lnTo>
                    <a:lnTo>
                      <a:pt x="99" y="438"/>
                    </a:lnTo>
                    <a:lnTo>
                      <a:pt x="104" y="432"/>
                    </a:lnTo>
                    <a:lnTo>
                      <a:pt x="112" y="427"/>
                    </a:lnTo>
                    <a:lnTo>
                      <a:pt x="119" y="422"/>
                    </a:lnTo>
                    <a:lnTo>
                      <a:pt x="136" y="414"/>
                    </a:lnTo>
                    <a:lnTo>
                      <a:pt x="152" y="404"/>
                    </a:lnTo>
                    <a:lnTo>
                      <a:pt x="160" y="399"/>
                    </a:lnTo>
                    <a:lnTo>
                      <a:pt x="168" y="394"/>
                    </a:lnTo>
                    <a:lnTo>
                      <a:pt x="174" y="388"/>
                    </a:lnTo>
                    <a:lnTo>
                      <a:pt x="181" y="382"/>
                    </a:lnTo>
                    <a:lnTo>
                      <a:pt x="185" y="375"/>
                    </a:lnTo>
                    <a:lnTo>
                      <a:pt x="189" y="366"/>
                    </a:lnTo>
                    <a:lnTo>
                      <a:pt x="192" y="357"/>
                    </a:lnTo>
                    <a:lnTo>
                      <a:pt x="192" y="345"/>
                    </a:lnTo>
                    <a:lnTo>
                      <a:pt x="193" y="332"/>
                    </a:lnTo>
                    <a:lnTo>
                      <a:pt x="193" y="316"/>
                    </a:lnTo>
                    <a:lnTo>
                      <a:pt x="194" y="296"/>
                    </a:lnTo>
                    <a:lnTo>
                      <a:pt x="195" y="275"/>
                    </a:lnTo>
                    <a:lnTo>
                      <a:pt x="195" y="254"/>
                    </a:lnTo>
                    <a:lnTo>
                      <a:pt x="195" y="232"/>
                    </a:lnTo>
                    <a:lnTo>
                      <a:pt x="194" y="211"/>
                    </a:lnTo>
                    <a:lnTo>
                      <a:pt x="192" y="192"/>
                    </a:lnTo>
                    <a:lnTo>
                      <a:pt x="201" y="192"/>
                    </a:lnTo>
                    <a:lnTo>
                      <a:pt x="207" y="190"/>
                    </a:lnTo>
                    <a:lnTo>
                      <a:pt x="214" y="189"/>
                    </a:lnTo>
                    <a:lnTo>
                      <a:pt x="219" y="185"/>
                    </a:lnTo>
                    <a:lnTo>
                      <a:pt x="224" y="182"/>
                    </a:lnTo>
                    <a:lnTo>
                      <a:pt x="228" y="179"/>
                    </a:lnTo>
                    <a:lnTo>
                      <a:pt x="232" y="176"/>
                    </a:lnTo>
                    <a:lnTo>
                      <a:pt x="236" y="172"/>
                    </a:lnTo>
                    <a:lnTo>
                      <a:pt x="241" y="165"/>
                    </a:lnTo>
                    <a:lnTo>
                      <a:pt x="247" y="158"/>
                    </a:lnTo>
                    <a:lnTo>
                      <a:pt x="249" y="155"/>
                    </a:lnTo>
                    <a:lnTo>
                      <a:pt x="252" y="152"/>
                    </a:lnTo>
                    <a:lnTo>
                      <a:pt x="256" y="150"/>
                    </a:lnTo>
                    <a:lnTo>
                      <a:pt x="259" y="149"/>
                    </a:lnTo>
                    <a:lnTo>
                      <a:pt x="281" y="146"/>
                    </a:lnTo>
                    <a:lnTo>
                      <a:pt x="297" y="145"/>
                    </a:lnTo>
                    <a:lnTo>
                      <a:pt x="306" y="144"/>
                    </a:lnTo>
                    <a:lnTo>
                      <a:pt x="314" y="143"/>
                    </a:lnTo>
                    <a:lnTo>
                      <a:pt x="323" y="140"/>
                    </a:lnTo>
                    <a:lnTo>
                      <a:pt x="331" y="137"/>
                    </a:lnTo>
                    <a:lnTo>
                      <a:pt x="340" y="131"/>
                    </a:lnTo>
                    <a:lnTo>
                      <a:pt x="348" y="124"/>
                    </a:lnTo>
                    <a:lnTo>
                      <a:pt x="354" y="116"/>
                    </a:lnTo>
                    <a:lnTo>
                      <a:pt x="360" y="108"/>
                    </a:lnTo>
                    <a:lnTo>
                      <a:pt x="371" y="89"/>
                    </a:lnTo>
                    <a:lnTo>
                      <a:pt x="380" y="68"/>
                    </a:lnTo>
                    <a:lnTo>
                      <a:pt x="388" y="48"/>
                    </a:lnTo>
                    <a:lnTo>
                      <a:pt x="397" y="29"/>
                    </a:lnTo>
                    <a:lnTo>
                      <a:pt x="402" y="21"/>
                    </a:lnTo>
                    <a:lnTo>
                      <a:pt x="407" y="12"/>
                    </a:lnTo>
                    <a:lnTo>
                      <a:pt x="413" y="6"/>
                    </a:lnTo>
                    <a:lnTo>
                      <a:pt x="418" y="0"/>
                    </a:lnTo>
                    <a:lnTo>
                      <a:pt x="426" y="8"/>
                    </a:lnTo>
                    <a:lnTo>
                      <a:pt x="433" y="14"/>
                    </a:lnTo>
                    <a:lnTo>
                      <a:pt x="441" y="17"/>
                    </a:lnTo>
                    <a:lnTo>
                      <a:pt x="449" y="20"/>
                    </a:lnTo>
                    <a:lnTo>
                      <a:pt x="465" y="20"/>
                    </a:lnTo>
                    <a:lnTo>
                      <a:pt x="485" y="20"/>
                    </a:lnTo>
                    <a:lnTo>
                      <a:pt x="512" y="18"/>
                    </a:lnTo>
                    <a:lnTo>
                      <a:pt x="543" y="16"/>
                    </a:lnTo>
                    <a:lnTo>
                      <a:pt x="571" y="14"/>
                    </a:lnTo>
                    <a:lnTo>
                      <a:pt x="590" y="13"/>
                    </a:lnTo>
                    <a:lnTo>
                      <a:pt x="594" y="13"/>
                    </a:lnTo>
                    <a:lnTo>
                      <a:pt x="595" y="15"/>
                    </a:lnTo>
                    <a:lnTo>
                      <a:pt x="597" y="17"/>
                    </a:lnTo>
                    <a:lnTo>
                      <a:pt x="599" y="21"/>
                    </a:lnTo>
                    <a:lnTo>
                      <a:pt x="601" y="28"/>
                    </a:lnTo>
                    <a:lnTo>
                      <a:pt x="605" y="36"/>
                    </a:lnTo>
                    <a:lnTo>
                      <a:pt x="607" y="44"/>
                    </a:lnTo>
                    <a:lnTo>
                      <a:pt x="609" y="49"/>
                    </a:lnTo>
                    <a:lnTo>
                      <a:pt x="611" y="51"/>
                    </a:lnTo>
                    <a:lnTo>
                      <a:pt x="613" y="52"/>
                    </a:lnTo>
                    <a:lnTo>
                      <a:pt x="615" y="51"/>
                    </a:lnTo>
                    <a:lnTo>
                      <a:pt x="618" y="50"/>
                    </a:lnTo>
                    <a:lnTo>
                      <a:pt x="631" y="50"/>
                    </a:lnTo>
                  </a:path>
                </a:pathLst>
              </a:custGeom>
              <a:solidFill>
                <a:srgbClr val="F7964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200" kern="0" dirty="0">
                  <a:solidFill>
                    <a:srgbClr val="675C53"/>
                  </a:solidFill>
                  <a:cs typeface="Arial" pitchFamily="34" charset="0"/>
                </a:endParaRPr>
              </a:p>
            </p:txBody>
          </p:sp>
          <p:sp>
            <p:nvSpPr>
              <p:cNvPr id="946" name="Freeform 547"/>
              <p:cNvSpPr>
                <a:spLocks/>
              </p:cNvSpPr>
              <p:nvPr/>
            </p:nvSpPr>
            <p:spPr bwMode="auto">
              <a:xfrm>
                <a:off x="3159082" y="1732196"/>
                <a:ext cx="155499" cy="60597"/>
              </a:xfrm>
              <a:custGeom>
                <a:avLst/>
                <a:gdLst>
                  <a:gd name="T0" fmla="*/ 6002091 w 546"/>
                  <a:gd name="T1" fmla="*/ 2331058 h 173"/>
                  <a:gd name="T2" fmla="*/ 7624293 w 546"/>
                  <a:gd name="T3" fmla="*/ 4171385 h 173"/>
                  <a:gd name="T4" fmla="*/ 8922111 w 546"/>
                  <a:gd name="T5" fmla="*/ 3312519 h 173"/>
                  <a:gd name="T6" fmla="*/ 10706362 w 546"/>
                  <a:gd name="T7" fmla="*/ 3312519 h 173"/>
                  <a:gd name="T8" fmla="*/ 13058498 w 546"/>
                  <a:gd name="T9" fmla="*/ 5398387 h 173"/>
                  <a:gd name="T10" fmla="*/ 16951954 w 546"/>
                  <a:gd name="T11" fmla="*/ 2331058 h 173"/>
                  <a:gd name="T12" fmla="*/ 19709641 w 546"/>
                  <a:gd name="T13" fmla="*/ 2331058 h 173"/>
                  <a:gd name="T14" fmla="*/ 21088341 w 546"/>
                  <a:gd name="T15" fmla="*/ 1962922 h 173"/>
                  <a:gd name="T16" fmla="*/ 21818275 w 546"/>
                  <a:gd name="T17" fmla="*/ 1717732 h 173"/>
                  <a:gd name="T18" fmla="*/ 22629376 w 546"/>
                  <a:gd name="T19" fmla="*/ 1349597 h 173"/>
                  <a:gd name="T20" fmla="*/ 23197261 w 546"/>
                  <a:gd name="T21" fmla="*/ 368136 h 173"/>
                  <a:gd name="T22" fmla="*/ 26036115 w 546"/>
                  <a:gd name="T23" fmla="*/ 613326 h 173"/>
                  <a:gd name="T24" fmla="*/ 27009265 w 546"/>
                  <a:gd name="T25" fmla="*/ 1472192 h 173"/>
                  <a:gd name="T26" fmla="*/ 28225916 w 546"/>
                  <a:gd name="T27" fmla="*/ 858866 h 173"/>
                  <a:gd name="T28" fmla="*/ 28631467 w 546"/>
                  <a:gd name="T29" fmla="*/ 0 h 173"/>
                  <a:gd name="T30" fmla="*/ 29766951 w 546"/>
                  <a:gd name="T31" fmla="*/ 858866 h 173"/>
                  <a:gd name="T32" fmla="*/ 31551488 w 546"/>
                  <a:gd name="T33" fmla="*/ 858866 h 173"/>
                  <a:gd name="T34" fmla="*/ 35363491 w 546"/>
                  <a:gd name="T35" fmla="*/ 122595 h 173"/>
                  <a:gd name="T36" fmla="*/ 39094613 w 546"/>
                  <a:gd name="T37" fmla="*/ 736271 h 173"/>
                  <a:gd name="T38" fmla="*/ 42825735 w 546"/>
                  <a:gd name="T39" fmla="*/ 1472192 h 173"/>
                  <a:gd name="T40" fmla="*/ 44204436 w 546"/>
                  <a:gd name="T41" fmla="*/ 6011713 h 173"/>
                  <a:gd name="T42" fmla="*/ 43555669 w 546"/>
                  <a:gd name="T43" fmla="*/ 7361310 h 173"/>
                  <a:gd name="T44" fmla="*/ 41609083 w 546"/>
                  <a:gd name="T45" fmla="*/ 7606850 h 173"/>
                  <a:gd name="T46" fmla="*/ 39175780 w 546"/>
                  <a:gd name="T47" fmla="*/ 6625389 h 173"/>
                  <a:gd name="T48" fmla="*/ 33498073 w 546"/>
                  <a:gd name="T49" fmla="*/ 5398387 h 173"/>
                  <a:gd name="T50" fmla="*/ 35525826 w 546"/>
                  <a:gd name="T51" fmla="*/ 9937908 h 173"/>
                  <a:gd name="T52" fmla="*/ 38202345 w 546"/>
                  <a:gd name="T53" fmla="*/ 12514506 h 173"/>
                  <a:gd name="T54" fmla="*/ 39986881 w 546"/>
                  <a:gd name="T55" fmla="*/ 14600024 h 173"/>
                  <a:gd name="T56" fmla="*/ 38526728 w 546"/>
                  <a:gd name="T57" fmla="*/ 16685892 h 173"/>
                  <a:gd name="T58" fmla="*/ 36418094 w 546"/>
                  <a:gd name="T59" fmla="*/ 17422163 h 173"/>
                  <a:gd name="T60" fmla="*/ 34552390 w 546"/>
                  <a:gd name="T61" fmla="*/ 17299218 h 173"/>
                  <a:gd name="T62" fmla="*/ 33416906 w 546"/>
                  <a:gd name="T63" fmla="*/ 16440351 h 173"/>
                  <a:gd name="T64" fmla="*/ 32362589 w 546"/>
                  <a:gd name="T65" fmla="*/ 15949621 h 173"/>
                  <a:gd name="T66" fmla="*/ 31227104 w 546"/>
                  <a:gd name="T67" fmla="*/ 14845564 h 173"/>
                  <a:gd name="T68" fmla="*/ 30416003 w 546"/>
                  <a:gd name="T69" fmla="*/ 12759697 h 173"/>
                  <a:gd name="T70" fmla="*/ 29604902 w 546"/>
                  <a:gd name="T71" fmla="*/ 11287505 h 173"/>
                  <a:gd name="T72" fmla="*/ 27901533 w 546"/>
                  <a:gd name="T73" fmla="*/ 10306044 h 173"/>
                  <a:gd name="T74" fmla="*/ 26360498 w 546"/>
                  <a:gd name="T75" fmla="*/ 9324582 h 173"/>
                  <a:gd name="T76" fmla="*/ 24575962 w 546"/>
                  <a:gd name="T77" fmla="*/ 10674179 h 173"/>
                  <a:gd name="T78" fmla="*/ 20926292 w 546"/>
                  <a:gd name="T79" fmla="*/ 16440351 h 173"/>
                  <a:gd name="T80" fmla="*/ 19141756 w 546"/>
                  <a:gd name="T81" fmla="*/ 19998411 h 173"/>
                  <a:gd name="T82" fmla="*/ 17843937 w 546"/>
                  <a:gd name="T83" fmla="*/ 21102818 h 173"/>
                  <a:gd name="T84" fmla="*/ 15248585 w 546"/>
                  <a:gd name="T85" fmla="*/ 20489142 h 173"/>
                  <a:gd name="T86" fmla="*/ 13382882 w 546"/>
                  <a:gd name="T87" fmla="*/ 19016950 h 173"/>
                  <a:gd name="T88" fmla="*/ 9165328 w 546"/>
                  <a:gd name="T89" fmla="*/ 12882642 h 173"/>
                  <a:gd name="T90" fmla="*/ 7705460 w 546"/>
                  <a:gd name="T91" fmla="*/ 11164910 h 173"/>
                  <a:gd name="T92" fmla="*/ 4866606 w 546"/>
                  <a:gd name="T93" fmla="*/ 9324582 h 173"/>
                  <a:gd name="T94" fmla="*/ 1297819 w 546"/>
                  <a:gd name="T95" fmla="*/ 7116119 h 173"/>
                  <a:gd name="T96" fmla="*/ 892268 w 546"/>
                  <a:gd name="T97" fmla="*/ 4171385 h 173"/>
                  <a:gd name="T98" fmla="*/ 2270969 w 546"/>
                  <a:gd name="T99" fmla="*/ 2331058 h 173"/>
                  <a:gd name="T100" fmla="*/ 3812004 w 546"/>
                  <a:gd name="T101" fmla="*/ 1472192 h 1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46" h="173">
                    <a:moveTo>
                      <a:pt x="47" y="12"/>
                    </a:moveTo>
                    <a:lnTo>
                      <a:pt x="61" y="15"/>
                    </a:lnTo>
                    <a:lnTo>
                      <a:pt x="74" y="19"/>
                    </a:lnTo>
                    <a:lnTo>
                      <a:pt x="61" y="38"/>
                    </a:lnTo>
                    <a:lnTo>
                      <a:pt x="87" y="38"/>
                    </a:lnTo>
                    <a:lnTo>
                      <a:pt x="94" y="34"/>
                    </a:lnTo>
                    <a:lnTo>
                      <a:pt x="102" y="31"/>
                    </a:lnTo>
                    <a:lnTo>
                      <a:pt x="107" y="29"/>
                    </a:lnTo>
                    <a:lnTo>
                      <a:pt x="110" y="27"/>
                    </a:lnTo>
                    <a:lnTo>
                      <a:pt x="112" y="23"/>
                    </a:lnTo>
                    <a:lnTo>
                      <a:pt x="113" y="19"/>
                    </a:lnTo>
                    <a:lnTo>
                      <a:pt x="132" y="27"/>
                    </a:lnTo>
                    <a:lnTo>
                      <a:pt x="142" y="32"/>
                    </a:lnTo>
                    <a:lnTo>
                      <a:pt x="150" y="36"/>
                    </a:lnTo>
                    <a:lnTo>
                      <a:pt x="161" y="44"/>
                    </a:lnTo>
                    <a:lnTo>
                      <a:pt x="161" y="19"/>
                    </a:lnTo>
                    <a:lnTo>
                      <a:pt x="188" y="19"/>
                    </a:lnTo>
                    <a:lnTo>
                      <a:pt x="209" y="19"/>
                    </a:lnTo>
                    <a:lnTo>
                      <a:pt x="224" y="19"/>
                    </a:lnTo>
                    <a:lnTo>
                      <a:pt x="233" y="19"/>
                    </a:lnTo>
                    <a:lnTo>
                      <a:pt x="243" y="19"/>
                    </a:lnTo>
                    <a:lnTo>
                      <a:pt x="253" y="19"/>
                    </a:lnTo>
                    <a:lnTo>
                      <a:pt x="256" y="17"/>
                    </a:lnTo>
                    <a:lnTo>
                      <a:pt x="260" y="16"/>
                    </a:lnTo>
                    <a:lnTo>
                      <a:pt x="264" y="14"/>
                    </a:lnTo>
                    <a:lnTo>
                      <a:pt x="266" y="12"/>
                    </a:lnTo>
                    <a:lnTo>
                      <a:pt x="269" y="14"/>
                    </a:lnTo>
                    <a:lnTo>
                      <a:pt x="273" y="14"/>
                    </a:lnTo>
                    <a:lnTo>
                      <a:pt x="276" y="13"/>
                    </a:lnTo>
                    <a:lnTo>
                      <a:pt x="279" y="11"/>
                    </a:lnTo>
                    <a:lnTo>
                      <a:pt x="281" y="8"/>
                    </a:lnTo>
                    <a:lnTo>
                      <a:pt x="285" y="6"/>
                    </a:lnTo>
                    <a:lnTo>
                      <a:pt x="286" y="3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21" y="5"/>
                    </a:lnTo>
                    <a:lnTo>
                      <a:pt x="324" y="9"/>
                    </a:lnTo>
                    <a:lnTo>
                      <a:pt x="329" y="11"/>
                    </a:lnTo>
                    <a:lnTo>
                      <a:pt x="333" y="12"/>
                    </a:lnTo>
                    <a:lnTo>
                      <a:pt x="338" y="11"/>
                    </a:lnTo>
                    <a:lnTo>
                      <a:pt x="345" y="9"/>
                    </a:lnTo>
                    <a:lnTo>
                      <a:pt x="348" y="7"/>
                    </a:lnTo>
                    <a:lnTo>
                      <a:pt x="351" y="5"/>
                    </a:lnTo>
                    <a:lnTo>
                      <a:pt x="353" y="3"/>
                    </a:lnTo>
                    <a:lnTo>
                      <a:pt x="353" y="0"/>
                    </a:lnTo>
                    <a:lnTo>
                      <a:pt x="358" y="3"/>
                    </a:lnTo>
                    <a:lnTo>
                      <a:pt x="363" y="6"/>
                    </a:lnTo>
                    <a:lnTo>
                      <a:pt x="367" y="7"/>
                    </a:lnTo>
                    <a:lnTo>
                      <a:pt x="371" y="8"/>
                    </a:lnTo>
                    <a:lnTo>
                      <a:pt x="380" y="8"/>
                    </a:lnTo>
                    <a:lnTo>
                      <a:pt x="389" y="7"/>
                    </a:lnTo>
                    <a:lnTo>
                      <a:pt x="404" y="3"/>
                    </a:lnTo>
                    <a:lnTo>
                      <a:pt x="420" y="0"/>
                    </a:lnTo>
                    <a:lnTo>
                      <a:pt x="436" y="1"/>
                    </a:lnTo>
                    <a:lnTo>
                      <a:pt x="453" y="2"/>
                    </a:lnTo>
                    <a:lnTo>
                      <a:pt x="467" y="4"/>
                    </a:lnTo>
                    <a:lnTo>
                      <a:pt x="482" y="6"/>
                    </a:lnTo>
                    <a:lnTo>
                      <a:pt x="498" y="9"/>
                    </a:lnTo>
                    <a:lnTo>
                      <a:pt x="513" y="11"/>
                    </a:lnTo>
                    <a:lnTo>
                      <a:pt x="528" y="12"/>
                    </a:lnTo>
                    <a:lnTo>
                      <a:pt x="546" y="12"/>
                    </a:lnTo>
                    <a:lnTo>
                      <a:pt x="546" y="44"/>
                    </a:lnTo>
                    <a:lnTo>
                      <a:pt x="545" y="49"/>
                    </a:lnTo>
                    <a:lnTo>
                      <a:pt x="542" y="55"/>
                    </a:lnTo>
                    <a:lnTo>
                      <a:pt x="539" y="58"/>
                    </a:lnTo>
                    <a:lnTo>
                      <a:pt x="537" y="60"/>
                    </a:lnTo>
                    <a:lnTo>
                      <a:pt x="535" y="61"/>
                    </a:lnTo>
                    <a:lnTo>
                      <a:pt x="533" y="62"/>
                    </a:lnTo>
                    <a:lnTo>
                      <a:pt x="513" y="62"/>
                    </a:lnTo>
                    <a:lnTo>
                      <a:pt x="498" y="60"/>
                    </a:lnTo>
                    <a:lnTo>
                      <a:pt x="490" y="57"/>
                    </a:lnTo>
                    <a:lnTo>
                      <a:pt x="483" y="54"/>
                    </a:lnTo>
                    <a:lnTo>
                      <a:pt x="478" y="50"/>
                    </a:lnTo>
                    <a:lnTo>
                      <a:pt x="472" y="44"/>
                    </a:lnTo>
                    <a:lnTo>
                      <a:pt x="413" y="44"/>
                    </a:lnTo>
                    <a:lnTo>
                      <a:pt x="421" y="58"/>
                    </a:lnTo>
                    <a:lnTo>
                      <a:pt x="428" y="70"/>
                    </a:lnTo>
                    <a:lnTo>
                      <a:pt x="438" y="81"/>
                    </a:lnTo>
                    <a:lnTo>
                      <a:pt x="448" y="89"/>
                    </a:lnTo>
                    <a:lnTo>
                      <a:pt x="459" y="96"/>
                    </a:lnTo>
                    <a:lnTo>
                      <a:pt x="471" y="102"/>
                    </a:lnTo>
                    <a:lnTo>
                      <a:pt x="484" y="107"/>
                    </a:lnTo>
                    <a:lnTo>
                      <a:pt x="499" y="111"/>
                    </a:lnTo>
                    <a:lnTo>
                      <a:pt x="493" y="119"/>
                    </a:lnTo>
                    <a:lnTo>
                      <a:pt x="488" y="126"/>
                    </a:lnTo>
                    <a:lnTo>
                      <a:pt x="481" y="132"/>
                    </a:lnTo>
                    <a:lnTo>
                      <a:pt x="475" y="136"/>
                    </a:lnTo>
                    <a:lnTo>
                      <a:pt x="466" y="139"/>
                    </a:lnTo>
                    <a:lnTo>
                      <a:pt x="458" y="141"/>
                    </a:lnTo>
                    <a:lnTo>
                      <a:pt x="449" y="142"/>
                    </a:lnTo>
                    <a:lnTo>
                      <a:pt x="439" y="142"/>
                    </a:lnTo>
                    <a:lnTo>
                      <a:pt x="432" y="142"/>
                    </a:lnTo>
                    <a:lnTo>
                      <a:pt x="426" y="141"/>
                    </a:lnTo>
                    <a:lnTo>
                      <a:pt x="421" y="139"/>
                    </a:lnTo>
                    <a:lnTo>
                      <a:pt x="416" y="136"/>
                    </a:lnTo>
                    <a:lnTo>
                      <a:pt x="412" y="134"/>
                    </a:lnTo>
                    <a:lnTo>
                      <a:pt x="409" y="132"/>
                    </a:lnTo>
                    <a:lnTo>
                      <a:pt x="404" y="131"/>
                    </a:lnTo>
                    <a:lnTo>
                      <a:pt x="399" y="130"/>
                    </a:lnTo>
                    <a:lnTo>
                      <a:pt x="394" y="128"/>
                    </a:lnTo>
                    <a:lnTo>
                      <a:pt x="390" y="125"/>
                    </a:lnTo>
                    <a:lnTo>
                      <a:pt x="385" y="121"/>
                    </a:lnTo>
                    <a:lnTo>
                      <a:pt x="381" y="116"/>
                    </a:lnTo>
                    <a:lnTo>
                      <a:pt x="378" y="110"/>
                    </a:lnTo>
                    <a:lnTo>
                      <a:pt x="375" y="104"/>
                    </a:lnTo>
                    <a:lnTo>
                      <a:pt x="374" y="98"/>
                    </a:lnTo>
                    <a:lnTo>
                      <a:pt x="372" y="93"/>
                    </a:lnTo>
                    <a:lnTo>
                      <a:pt x="365" y="92"/>
                    </a:lnTo>
                    <a:lnTo>
                      <a:pt x="358" y="90"/>
                    </a:lnTo>
                    <a:lnTo>
                      <a:pt x="351" y="87"/>
                    </a:lnTo>
                    <a:lnTo>
                      <a:pt x="344" y="84"/>
                    </a:lnTo>
                    <a:lnTo>
                      <a:pt x="337" y="81"/>
                    </a:lnTo>
                    <a:lnTo>
                      <a:pt x="331" y="78"/>
                    </a:lnTo>
                    <a:lnTo>
                      <a:pt x="325" y="76"/>
                    </a:lnTo>
                    <a:lnTo>
                      <a:pt x="320" y="75"/>
                    </a:lnTo>
                    <a:lnTo>
                      <a:pt x="314" y="78"/>
                    </a:lnTo>
                    <a:lnTo>
                      <a:pt x="303" y="87"/>
                    </a:lnTo>
                    <a:lnTo>
                      <a:pt x="289" y="101"/>
                    </a:lnTo>
                    <a:lnTo>
                      <a:pt x="274" y="117"/>
                    </a:lnTo>
                    <a:lnTo>
                      <a:pt x="258" y="134"/>
                    </a:lnTo>
                    <a:lnTo>
                      <a:pt x="246" y="150"/>
                    </a:lnTo>
                    <a:lnTo>
                      <a:pt x="241" y="157"/>
                    </a:lnTo>
                    <a:lnTo>
                      <a:pt x="236" y="163"/>
                    </a:lnTo>
                    <a:lnTo>
                      <a:pt x="234" y="169"/>
                    </a:lnTo>
                    <a:lnTo>
                      <a:pt x="233" y="173"/>
                    </a:lnTo>
                    <a:lnTo>
                      <a:pt x="220" y="172"/>
                    </a:lnTo>
                    <a:lnTo>
                      <a:pt x="209" y="171"/>
                    </a:lnTo>
                    <a:lnTo>
                      <a:pt x="198" y="169"/>
                    </a:lnTo>
                    <a:lnTo>
                      <a:pt x="188" y="167"/>
                    </a:lnTo>
                    <a:lnTo>
                      <a:pt x="180" y="163"/>
                    </a:lnTo>
                    <a:lnTo>
                      <a:pt x="172" y="160"/>
                    </a:lnTo>
                    <a:lnTo>
                      <a:pt x="165" y="155"/>
                    </a:lnTo>
                    <a:lnTo>
                      <a:pt x="158" y="151"/>
                    </a:lnTo>
                    <a:lnTo>
                      <a:pt x="136" y="128"/>
                    </a:lnTo>
                    <a:lnTo>
                      <a:pt x="113" y="105"/>
                    </a:lnTo>
                    <a:lnTo>
                      <a:pt x="108" y="100"/>
                    </a:lnTo>
                    <a:lnTo>
                      <a:pt x="101" y="95"/>
                    </a:lnTo>
                    <a:lnTo>
                      <a:pt x="95" y="91"/>
                    </a:lnTo>
                    <a:lnTo>
                      <a:pt x="88" y="87"/>
                    </a:lnTo>
                    <a:lnTo>
                      <a:pt x="74" y="81"/>
                    </a:lnTo>
                    <a:lnTo>
                      <a:pt x="60" y="76"/>
                    </a:lnTo>
                    <a:lnTo>
                      <a:pt x="45" y="70"/>
                    </a:lnTo>
                    <a:lnTo>
                      <a:pt x="31" y="64"/>
                    </a:lnTo>
                    <a:lnTo>
                      <a:pt x="16" y="58"/>
                    </a:lnTo>
                    <a:lnTo>
                      <a:pt x="0" y="50"/>
                    </a:lnTo>
                    <a:lnTo>
                      <a:pt x="6" y="41"/>
                    </a:lnTo>
                    <a:lnTo>
                      <a:pt x="11" y="34"/>
                    </a:lnTo>
                    <a:lnTo>
                      <a:pt x="16" y="28"/>
                    </a:lnTo>
                    <a:lnTo>
                      <a:pt x="21" y="22"/>
                    </a:lnTo>
                    <a:lnTo>
                      <a:pt x="28" y="19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7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47" name="Freeform 548"/>
              <p:cNvSpPr>
                <a:spLocks/>
              </p:cNvSpPr>
              <p:nvPr/>
            </p:nvSpPr>
            <p:spPr bwMode="auto">
              <a:xfrm>
                <a:off x="3495127" y="1721748"/>
                <a:ext cx="70966" cy="39701"/>
              </a:xfrm>
              <a:custGeom>
                <a:avLst/>
                <a:gdLst>
                  <a:gd name="T0" fmla="*/ 2246968 w 246"/>
                  <a:gd name="T1" fmla="*/ 32166317 h 42"/>
                  <a:gd name="T2" fmla="*/ 2995861 w 246"/>
                  <a:gd name="T3" fmla="*/ 32166317 h 42"/>
                  <a:gd name="T4" fmla="*/ 3745043 w 246"/>
                  <a:gd name="T5" fmla="*/ 31273045 h 42"/>
                  <a:gd name="T6" fmla="*/ 4410566 w 246"/>
                  <a:gd name="T7" fmla="*/ 29486500 h 42"/>
                  <a:gd name="T8" fmla="*/ 4909924 w 246"/>
                  <a:gd name="T9" fmla="*/ 27699010 h 42"/>
                  <a:gd name="T10" fmla="*/ 5492653 w 246"/>
                  <a:gd name="T11" fmla="*/ 26805737 h 42"/>
                  <a:gd name="T12" fmla="*/ 5992011 w 246"/>
                  <a:gd name="T13" fmla="*/ 25912465 h 42"/>
                  <a:gd name="T14" fmla="*/ 6657534 w 246"/>
                  <a:gd name="T15" fmla="*/ 25912465 h 42"/>
                  <a:gd name="T16" fmla="*/ 7240263 w 246"/>
                  <a:gd name="T17" fmla="*/ 26805737 h 42"/>
                  <a:gd name="T18" fmla="*/ 7240263 w 246"/>
                  <a:gd name="T19" fmla="*/ 37527843 h 42"/>
                  <a:gd name="T20" fmla="*/ 12815998 w 246"/>
                  <a:gd name="T21" fmla="*/ 37527843 h 42"/>
                  <a:gd name="T22" fmla="*/ 12815998 w 246"/>
                  <a:gd name="T23" fmla="*/ 34847080 h 42"/>
                  <a:gd name="T24" fmla="*/ 12982451 w 246"/>
                  <a:gd name="T25" fmla="*/ 32166317 h 42"/>
                  <a:gd name="T26" fmla="*/ 13231986 w 246"/>
                  <a:gd name="T27" fmla="*/ 29486500 h 42"/>
                  <a:gd name="T28" fmla="*/ 13564891 w 246"/>
                  <a:gd name="T29" fmla="*/ 27699010 h 42"/>
                  <a:gd name="T30" fmla="*/ 14563608 w 246"/>
                  <a:gd name="T31" fmla="*/ 23231702 h 42"/>
                  <a:gd name="T32" fmla="*/ 15811859 w 246"/>
                  <a:gd name="T33" fmla="*/ 20550939 h 42"/>
                  <a:gd name="T34" fmla="*/ 18391733 w 246"/>
                  <a:gd name="T35" fmla="*/ 15189414 h 42"/>
                  <a:gd name="T36" fmla="*/ 20472249 w 246"/>
                  <a:gd name="T37" fmla="*/ 10722106 h 42"/>
                  <a:gd name="T38" fmla="*/ 17642840 w 246"/>
                  <a:gd name="T39" fmla="*/ 11615378 h 42"/>
                  <a:gd name="T40" fmla="*/ 15478954 w 246"/>
                  <a:gd name="T41" fmla="*/ 12509596 h 42"/>
                  <a:gd name="T42" fmla="*/ 14813143 w 246"/>
                  <a:gd name="T43" fmla="*/ 13402869 h 42"/>
                  <a:gd name="T44" fmla="*/ 14230702 w 246"/>
                  <a:gd name="T45" fmla="*/ 13402869 h 42"/>
                  <a:gd name="T46" fmla="*/ 13981167 w 246"/>
                  <a:gd name="T47" fmla="*/ 12509596 h 42"/>
                  <a:gd name="T48" fmla="*/ 13897797 w 246"/>
                  <a:gd name="T49" fmla="*/ 10722106 h 42"/>
                  <a:gd name="T50" fmla="*/ 13231986 w 246"/>
                  <a:gd name="T51" fmla="*/ 14296141 h 42"/>
                  <a:gd name="T52" fmla="*/ 12649545 w 246"/>
                  <a:gd name="T53" fmla="*/ 15189414 h 42"/>
                  <a:gd name="T54" fmla="*/ 12233558 w 246"/>
                  <a:gd name="T55" fmla="*/ 15189414 h 42"/>
                  <a:gd name="T56" fmla="*/ 11734199 w 246"/>
                  <a:gd name="T57" fmla="*/ 13402869 h 42"/>
                  <a:gd name="T58" fmla="*/ 11401294 w 246"/>
                  <a:gd name="T59" fmla="*/ 10722106 h 42"/>
                  <a:gd name="T60" fmla="*/ 11068388 w 246"/>
                  <a:gd name="T61" fmla="*/ 8041343 h 42"/>
                  <a:gd name="T62" fmla="*/ 10735483 w 246"/>
                  <a:gd name="T63" fmla="*/ 4467308 h 42"/>
                  <a:gd name="T64" fmla="*/ 10485659 w 246"/>
                  <a:gd name="T65" fmla="*/ 0 h 42"/>
                  <a:gd name="T66" fmla="*/ 10069672 w 246"/>
                  <a:gd name="T67" fmla="*/ 1787490 h 42"/>
                  <a:gd name="T68" fmla="*/ 9403860 w 246"/>
                  <a:gd name="T69" fmla="*/ 3574035 h 42"/>
                  <a:gd name="T70" fmla="*/ 8571597 w 246"/>
                  <a:gd name="T71" fmla="*/ 4467308 h 42"/>
                  <a:gd name="T72" fmla="*/ 7739621 w 246"/>
                  <a:gd name="T73" fmla="*/ 4467308 h 42"/>
                  <a:gd name="T74" fmla="*/ 6158176 w 246"/>
                  <a:gd name="T75" fmla="*/ 5361526 h 42"/>
                  <a:gd name="T76" fmla="*/ 4993295 w 246"/>
                  <a:gd name="T77" fmla="*/ 5361526 h 42"/>
                  <a:gd name="T78" fmla="*/ 4826842 w 246"/>
                  <a:gd name="T79" fmla="*/ 8041343 h 42"/>
                  <a:gd name="T80" fmla="*/ 4660389 w 246"/>
                  <a:gd name="T81" fmla="*/ 10722106 h 42"/>
                  <a:gd name="T82" fmla="*/ 4493936 w 246"/>
                  <a:gd name="T83" fmla="*/ 13402869 h 42"/>
                  <a:gd name="T84" fmla="*/ 4161031 w 246"/>
                  <a:gd name="T85" fmla="*/ 15189414 h 42"/>
                  <a:gd name="T86" fmla="*/ 3495220 w 246"/>
                  <a:gd name="T87" fmla="*/ 17870176 h 42"/>
                  <a:gd name="T88" fmla="*/ 2746327 w 246"/>
                  <a:gd name="T89" fmla="*/ 19657667 h 42"/>
                  <a:gd name="T90" fmla="*/ 1165169 w 246"/>
                  <a:gd name="T91" fmla="*/ 21444212 h 42"/>
                  <a:gd name="T92" fmla="*/ 0 w 246"/>
                  <a:gd name="T93" fmla="*/ 21444212 h 42"/>
                  <a:gd name="T94" fmla="*/ 83082 w 246"/>
                  <a:gd name="T95" fmla="*/ 24124974 h 42"/>
                  <a:gd name="T96" fmla="*/ 249535 w 246"/>
                  <a:gd name="T97" fmla="*/ 25912465 h 42"/>
                  <a:gd name="T98" fmla="*/ 415988 w 246"/>
                  <a:gd name="T99" fmla="*/ 27699010 h 42"/>
                  <a:gd name="T100" fmla="*/ 748893 w 246"/>
                  <a:gd name="T101" fmla="*/ 29486500 h 42"/>
                  <a:gd name="T102" fmla="*/ 1414704 w 246"/>
                  <a:gd name="T103" fmla="*/ 31273045 h 42"/>
                  <a:gd name="T104" fmla="*/ 2246968 w 246"/>
                  <a:gd name="T105" fmla="*/ 32166317 h 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42">
                    <a:moveTo>
                      <a:pt x="27" y="36"/>
                    </a:moveTo>
                    <a:lnTo>
                      <a:pt x="36" y="36"/>
                    </a:lnTo>
                    <a:lnTo>
                      <a:pt x="45" y="35"/>
                    </a:lnTo>
                    <a:lnTo>
                      <a:pt x="53" y="33"/>
                    </a:lnTo>
                    <a:lnTo>
                      <a:pt x="59" y="31"/>
                    </a:lnTo>
                    <a:lnTo>
                      <a:pt x="66" y="30"/>
                    </a:lnTo>
                    <a:lnTo>
                      <a:pt x="72" y="29"/>
                    </a:lnTo>
                    <a:lnTo>
                      <a:pt x="80" y="29"/>
                    </a:lnTo>
                    <a:lnTo>
                      <a:pt x="87" y="30"/>
                    </a:lnTo>
                    <a:lnTo>
                      <a:pt x="87" y="42"/>
                    </a:lnTo>
                    <a:lnTo>
                      <a:pt x="154" y="42"/>
                    </a:lnTo>
                    <a:lnTo>
                      <a:pt x="154" y="39"/>
                    </a:lnTo>
                    <a:lnTo>
                      <a:pt x="156" y="36"/>
                    </a:lnTo>
                    <a:lnTo>
                      <a:pt x="159" y="33"/>
                    </a:lnTo>
                    <a:lnTo>
                      <a:pt x="163" y="31"/>
                    </a:lnTo>
                    <a:lnTo>
                      <a:pt x="175" y="26"/>
                    </a:lnTo>
                    <a:lnTo>
                      <a:pt x="190" y="23"/>
                    </a:lnTo>
                    <a:lnTo>
                      <a:pt x="221" y="17"/>
                    </a:lnTo>
                    <a:lnTo>
                      <a:pt x="246" y="12"/>
                    </a:lnTo>
                    <a:lnTo>
                      <a:pt x="212" y="13"/>
                    </a:lnTo>
                    <a:lnTo>
                      <a:pt x="186" y="14"/>
                    </a:lnTo>
                    <a:lnTo>
                      <a:pt x="178" y="15"/>
                    </a:lnTo>
                    <a:lnTo>
                      <a:pt x="171" y="15"/>
                    </a:lnTo>
                    <a:lnTo>
                      <a:pt x="168" y="14"/>
                    </a:lnTo>
                    <a:lnTo>
                      <a:pt x="167" y="12"/>
                    </a:lnTo>
                    <a:lnTo>
                      <a:pt x="159" y="16"/>
                    </a:lnTo>
                    <a:lnTo>
                      <a:pt x="152" y="17"/>
                    </a:lnTo>
                    <a:lnTo>
                      <a:pt x="147" y="17"/>
                    </a:lnTo>
                    <a:lnTo>
                      <a:pt x="141" y="15"/>
                    </a:lnTo>
                    <a:lnTo>
                      <a:pt x="137" y="12"/>
                    </a:lnTo>
                    <a:lnTo>
                      <a:pt x="133" y="9"/>
                    </a:lnTo>
                    <a:lnTo>
                      <a:pt x="129" y="5"/>
                    </a:lnTo>
                    <a:lnTo>
                      <a:pt x="126" y="0"/>
                    </a:lnTo>
                    <a:lnTo>
                      <a:pt x="121" y="2"/>
                    </a:lnTo>
                    <a:lnTo>
                      <a:pt x="113" y="4"/>
                    </a:lnTo>
                    <a:lnTo>
                      <a:pt x="103" y="5"/>
                    </a:lnTo>
                    <a:lnTo>
                      <a:pt x="93" y="5"/>
                    </a:lnTo>
                    <a:lnTo>
                      <a:pt x="74" y="6"/>
                    </a:lnTo>
                    <a:lnTo>
                      <a:pt x="60" y="6"/>
                    </a:lnTo>
                    <a:lnTo>
                      <a:pt x="58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3" y="22"/>
                    </a:lnTo>
                    <a:lnTo>
                      <a:pt x="14" y="24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9" y="33"/>
                    </a:lnTo>
                    <a:lnTo>
                      <a:pt x="17" y="35"/>
                    </a:lnTo>
                    <a:lnTo>
                      <a:pt x="27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48" name="Freeform 549"/>
              <p:cNvSpPr>
                <a:spLocks/>
              </p:cNvSpPr>
              <p:nvPr/>
            </p:nvSpPr>
            <p:spPr bwMode="auto">
              <a:xfrm>
                <a:off x="3589052" y="1710256"/>
                <a:ext cx="41745" cy="37612"/>
              </a:xfrm>
              <a:custGeom>
                <a:avLst/>
                <a:gdLst>
                  <a:gd name="T0" fmla="*/ 8084802 w 149"/>
                  <a:gd name="T1" fmla="*/ 0 h 61"/>
                  <a:gd name="T2" fmla="*/ 9262347 w 149"/>
                  <a:gd name="T3" fmla="*/ 380436 h 61"/>
                  <a:gd name="T4" fmla="*/ 10518059 w 149"/>
                  <a:gd name="T5" fmla="*/ 1140692 h 61"/>
                  <a:gd name="T6" fmla="*/ 11381536 w 149"/>
                  <a:gd name="T7" fmla="*/ 1900947 h 61"/>
                  <a:gd name="T8" fmla="*/ 11695604 w 149"/>
                  <a:gd name="T9" fmla="*/ 2281384 h 61"/>
                  <a:gd name="T10" fmla="*/ 11695604 w 149"/>
                  <a:gd name="T11" fmla="*/ 3041639 h 61"/>
                  <a:gd name="T12" fmla="*/ 11538710 w 149"/>
                  <a:gd name="T13" fmla="*/ 3801895 h 61"/>
                  <a:gd name="T14" fmla="*/ 11381536 w 149"/>
                  <a:gd name="T15" fmla="*/ 4562151 h 61"/>
                  <a:gd name="T16" fmla="*/ 11067748 w 149"/>
                  <a:gd name="T17" fmla="*/ 4942587 h 61"/>
                  <a:gd name="T18" fmla="*/ 10753680 w 149"/>
                  <a:gd name="T19" fmla="*/ 5322406 h 61"/>
                  <a:gd name="T20" fmla="*/ 10361165 w 149"/>
                  <a:gd name="T21" fmla="*/ 5322406 h 61"/>
                  <a:gd name="T22" fmla="*/ 9968650 w 149"/>
                  <a:gd name="T23" fmla="*/ 5322406 h 61"/>
                  <a:gd name="T24" fmla="*/ 9654862 w 149"/>
                  <a:gd name="T25" fmla="*/ 4562151 h 61"/>
                  <a:gd name="T26" fmla="*/ 9654862 w 149"/>
                  <a:gd name="T27" fmla="*/ 8744482 h 61"/>
                  <a:gd name="T28" fmla="*/ 9654862 w 149"/>
                  <a:gd name="T29" fmla="*/ 12545760 h 61"/>
                  <a:gd name="T30" fmla="*/ 9654862 w 149"/>
                  <a:gd name="T31" fmla="*/ 15587399 h 61"/>
                  <a:gd name="T32" fmla="*/ 9654862 w 149"/>
                  <a:gd name="T33" fmla="*/ 18629039 h 61"/>
                  <a:gd name="T34" fmla="*/ 9105173 w 149"/>
                  <a:gd name="T35" fmla="*/ 19009475 h 61"/>
                  <a:gd name="T36" fmla="*/ 8555764 w 149"/>
                  <a:gd name="T37" fmla="*/ 19389294 h 61"/>
                  <a:gd name="T38" fmla="*/ 8163249 w 149"/>
                  <a:gd name="T39" fmla="*/ 20149550 h 61"/>
                  <a:gd name="T40" fmla="*/ 7849461 w 149"/>
                  <a:gd name="T41" fmla="*/ 20909806 h 61"/>
                  <a:gd name="T42" fmla="*/ 7378499 w 149"/>
                  <a:gd name="T43" fmla="*/ 21670678 h 61"/>
                  <a:gd name="T44" fmla="*/ 6985984 w 149"/>
                  <a:gd name="T45" fmla="*/ 22430934 h 61"/>
                  <a:gd name="T46" fmla="*/ 6515022 w 149"/>
                  <a:gd name="T47" fmla="*/ 23191189 h 61"/>
                  <a:gd name="T48" fmla="*/ 5965613 w 149"/>
                  <a:gd name="T49" fmla="*/ 23191189 h 61"/>
                  <a:gd name="T50" fmla="*/ 5259029 w 149"/>
                  <a:gd name="T51" fmla="*/ 22810753 h 61"/>
                  <a:gd name="T52" fmla="*/ 4160211 w 149"/>
                  <a:gd name="T53" fmla="*/ 21670678 h 61"/>
                  <a:gd name="T54" fmla="*/ 3061393 w 149"/>
                  <a:gd name="T55" fmla="*/ 20529986 h 61"/>
                  <a:gd name="T56" fmla="*/ 1962295 w 149"/>
                  <a:gd name="T57" fmla="*/ 18629039 h 61"/>
                  <a:gd name="T58" fmla="*/ 941924 w 149"/>
                  <a:gd name="T59" fmla="*/ 17108527 h 61"/>
                  <a:gd name="T60" fmla="*/ 235621 w 149"/>
                  <a:gd name="T61" fmla="*/ 15587399 h 61"/>
                  <a:gd name="T62" fmla="*/ 78447 w 149"/>
                  <a:gd name="T63" fmla="*/ 14827144 h 61"/>
                  <a:gd name="T64" fmla="*/ 0 w 149"/>
                  <a:gd name="T65" fmla="*/ 14446708 h 61"/>
                  <a:gd name="T66" fmla="*/ 0 w 149"/>
                  <a:gd name="T67" fmla="*/ 14066888 h 61"/>
                  <a:gd name="T68" fmla="*/ 235621 w 149"/>
                  <a:gd name="T69" fmla="*/ 14066888 h 61"/>
                  <a:gd name="T70" fmla="*/ 1491333 w 149"/>
                  <a:gd name="T71" fmla="*/ 13686452 h 61"/>
                  <a:gd name="T72" fmla="*/ 2747325 w 149"/>
                  <a:gd name="T73" fmla="*/ 13306632 h 61"/>
                  <a:gd name="T74" fmla="*/ 3767696 w 149"/>
                  <a:gd name="T75" fmla="*/ 12165941 h 61"/>
                  <a:gd name="T76" fmla="*/ 4709620 w 149"/>
                  <a:gd name="T77" fmla="*/ 10264993 h 61"/>
                  <a:gd name="T78" fmla="*/ 5651545 w 149"/>
                  <a:gd name="T79" fmla="*/ 8364046 h 61"/>
                  <a:gd name="T80" fmla="*/ 6436575 w 149"/>
                  <a:gd name="T81" fmla="*/ 6082662 h 61"/>
                  <a:gd name="T82" fmla="*/ 7300052 w 149"/>
                  <a:gd name="T83" fmla="*/ 3041639 h 61"/>
                  <a:gd name="T84" fmla="*/ 8084802 w 149"/>
                  <a:gd name="T85" fmla="*/ 0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9" h="61">
                    <a:moveTo>
                      <a:pt x="103" y="0"/>
                    </a:moveTo>
                    <a:lnTo>
                      <a:pt x="118" y="1"/>
                    </a:lnTo>
                    <a:lnTo>
                      <a:pt x="134" y="3"/>
                    </a:lnTo>
                    <a:lnTo>
                      <a:pt x="145" y="5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0"/>
                    </a:lnTo>
                    <a:lnTo>
                      <a:pt x="145" y="12"/>
                    </a:lnTo>
                    <a:lnTo>
                      <a:pt x="141" y="13"/>
                    </a:lnTo>
                    <a:lnTo>
                      <a:pt x="137" y="14"/>
                    </a:lnTo>
                    <a:lnTo>
                      <a:pt x="132" y="14"/>
                    </a:lnTo>
                    <a:lnTo>
                      <a:pt x="127" y="14"/>
                    </a:lnTo>
                    <a:lnTo>
                      <a:pt x="123" y="12"/>
                    </a:lnTo>
                    <a:lnTo>
                      <a:pt x="123" y="23"/>
                    </a:lnTo>
                    <a:lnTo>
                      <a:pt x="123" y="33"/>
                    </a:lnTo>
                    <a:lnTo>
                      <a:pt x="123" y="41"/>
                    </a:lnTo>
                    <a:lnTo>
                      <a:pt x="123" y="49"/>
                    </a:lnTo>
                    <a:lnTo>
                      <a:pt x="116" y="50"/>
                    </a:lnTo>
                    <a:lnTo>
                      <a:pt x="109" y="51"/>
                    </a:lnTo>
                    <a:lnTo>
                      <a:pt x="104" y="53"/>
                    </a:lnTo>
                    <a:lnTo>
                      <a:pt x="100" y="55"/>
                    </a:lnTo>
                    <a:lnTo>
                      <a:pt x="94" y="57"/>
                    </a:lnTo>
                    <a:lnTo>
                      <a:pt x="89" y="59"/>
                    </a:lnTo>
                    <a:lnTo>
                      <a:pt x="83" y="61"/>
                    </a:lnTo>
                    <a:lnTo>
                      <a:pt x="76" y="61"/>
                    </a:lnTo>
                    <a:lnTo>
                      <a:pt x="67" y="60"/>
                    </a:lnTo>
                    <a:lnTo>
                      <a:pt x="53" y="57"/>
                    </a:lnTo>
                    <a:lnTo>
                      <a:pt x="39" y="54"/>
                    </a:lnTo>
                    <a:lnTo>
                      <a:pt x="25" y="49"/>
                    </a:lnTo>
                    <a:lnTo>
                      <a:pt x="12" y="45"/>
                    </a:lnTo>
                    <a:lnTo>
                      <a:pt x="3" y="41"/>
                    </a:lnTo>
                    <a:lnTo>
                      <a:pt x="1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19" y="36"/>
                    </a:lnTo>
                    <a:lnTo>
                      <a:pt x="35" y="35"/>
                    </a:lnTo>
                    <a:lnTo>
                      <a:pt x="48" y="32"/>
                    </a:lnTo>
                    <a:lnTo>
                      <a:pt x="60" y="27"/>
                    </a:lnTo>
                    <a:lnTo>
                      <a:pt x="72" y="22"/>
                    </a:lnTo>
                    <a:lnTo>
                      <a:pt x="82" y="16"/>
                    </a:lnTo>
                    <a:lnTo>
                      <a:pt x="93" y="8"/>
                    </a:lnTo>
                    <a:lnTo>
                      <a:pt x="10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49" name="Freeform 550"/>
              <p:cNvSpPr>
                <a:spLocks/>
              </p:cNvSpPr>
              <p:nvPr/>
            </p:nvSpPr>
            <p:spPr bwMode="auto">
              <a:xfrm>
                <a:off x="3613055" y="1715480"/>
                <a:ext cx="85577" cy="37612"/>
              </a:xfrm>
              <a:custGeom>
                <a:avLst/>
                <a:gdLst>
                  <a:gd name="T0" fmla="*/ 10894897 w 299"/>
                  <a:gd name="T1" fmla="*/ 18600151 h 74"/>
                  <a:gd name="T2" fmla="*/ 12615023 w 299"/>
                  <a:gd name="T3" fmla="*/ 16792233 h 74"/>
                  <a:gd name="T4" fmla="*/ 14581290 w 299"/>
                  <a:gd name="T5" fmla="*/ 13950494 h 74"/>
                  <a:gd name="T6" fmla="*/ 16301417 w 299"/>
                  <a:gd name="T7" fmla="*/ 10850045 h 74"/>
                  <a:gd name="T8" fmla="*/ 16956839 w 299"/>
                  <a:gd name="T9" fmla="*/ 10333643 h 74"/>
                  <a:gd name="T10" fmla="*/ 17284264 w 299"/>
                  <a:gd name="T11" fmla="*/ 11883359 h 74"/>
                  <a:gd name="T12" fmla="*/ 18021543 w 299"/>
                  <a:gd name="T13" fmla="*/ 13175382 h 74"/>
                  <a:gd name="T14" fmla="*/ 19905668 w 299"/>
                  <a:gd name="T15" fmla="*/ 14208695 h 74"/>
                  <a:gd name="T16" fmla="*/ 22035648 w 299"/>
                  <a:gd name="T17" fmla="*/ 14208695 h 74"/>
                  <a:gd name="T18" fmla="*/ 23428063 w 299"/>
                  <a:gd name="T19" fmla="*/ 14208695 h 74"/>
                  <a:gd name="T20" fmla="*/ 24001629 w 299"/>
                  <a:gd name="T21" fmla="*/ 11883359 h 74"/>
                  <a:gd name="T22" fmla="*/ 24411197 w 299"/>
                  <a:gd name="T23" fmla="*/ 8008306 h 74"/>
                  <a:gd name="T24" fmla="*/ 22854783 w 299"/>
                  <a:gd name="T25" fmla="*/ 6458590 h 74"/>
                  <a:gd name="T26" fmla="*/ 19987524 w 299"/>
                  <a:gd name="T27" fmla="*/ 6458590 h 74"/>
                  <a:gd name="T28" fmla="*/ 18431111 w 299"/>
                  <a:gd name="T29" fmla="*/ 6458590 h 74"/>
                  <a:gd name="T30" fmla="*/ 17530119 w 299"/>
                  <a:gd name="T31" fmla="*/ 6974993 h 74"/>
                  <a:gd name="T32" fmla="*/ 16710984 w 299"/>
                  <a:gd name="T33" fmla="*/ 8525217 h 74"/>
                  <a:gd name="T34" fmla="*/ 14089580 w 299"/>
                  <a:gd name="T35" fmla="*/ 9558531 h 74"/>
                  <a:gd name="T36" fmla="*/ 14417292 w 299"/>
                  <a:gd name="T37" fmla="*/ 7233702 h 74"/>
                  <a:gd name="T38" fmla="*/ 14745003 w 299"/>
                  <a:gd name="T39" fmla="*/ 5425277 h 74"/>
                  <a:gd name="T40" fmla="*/ 15891849 w 299"/>
                  <a:gd name="T41" fmla="*/ 3358650 h 74"/>
                  <a:gd name="T42" fmla="*/ 17202408 w 299"/>
                  <a:gd name="T43" fmla="*/ 2324828 h 74"/>
                  <a:gd name="T44" fmla="*/ 18431111 w 299"/>
                  <a:gd name="T45" fmla="*/ 0 h 74"/>
                  <a:gd name="T46" fmla="*/ 15154570 w 299"/>
                  <a:gd name="T47" fmla="*/ 775112 h 74"/>
                  <a:gd name="T48" fmla="*/ 12860878 w 299"/>
                  <a:gd name="T49" fmla="*/ 2841739 h 74"/>
                  <a:gd name="T50" fmla="*/ 10976753 w 299"/>
                  <a:gd name="T51" fmla="*/ 6458590 h 74"/>
                  <a:gd name="T52" fmla="*/ 9338483 w 299"/>
                  <a:gd name="T53" fmla="*/ 10333643 h 74"/>
                  <a:gd name="T54" fmla="*/ 8191637 w 299"/>
                  <a:gd name="T55" fmla="*/ 13691785 h 74"/>
                  <a:gd name="T56" fmla="*/ 7126646 w 299"/>
                  <a:gd name="T57" fmla="*/ 15242009 h 74"/>
                  <a:gd name="T58" fmla="*/ 5242521 w 299"/>
                  <a:gd name="T59" fmla="*/ 16275322 h 74"/>
                  <a:gd name="T60" fmla="*/ 2621404 w 299"/>
                  <a:gd name="T61" fmla="*/ 16533524 h 74"/>
                  <a:gd name="T62" fmla="*/ 983134 w 299"/>
                  <a:gd name="T63" fmla="*/ 17308636 h 74"/>
                  <a:gd name="T64" fmla="*/ 163713 w 299"/>
                  <a:gd name="T65" fmla="*/ 18083748 h 74"/>
                  <a:gd name="T66" fmla="*/ 3194684 w 299"/>
                  <a:gd name="T67" fmla="*/ 19117061 h 74"/>
                  <a:gd name="T68" fmla="*/ 8355349 w 299"/>
                  <a:gd name="T69" fmla="*/ 19117061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99" h="74">
                    <a:moveTo>
                      <a:pt x="126" y="74"/>
                    </a:moveTo>
                    <a:lnTo>
                      <a:pt x="133" y="72"/>
                    </a:lnTo>
                    <a:lnTo>
                      <a:pt x="142" y="69"/>
                    </a:lnTo>
                    <a:lnTo>
                      <a:pt x="154" y="65"/>
                    </a:lnTo>
                    <a:lnTo>
                      <a:pt x="166" y="60"/>
                    </a:lnTo>
                    <a:lnTo>
                      <a:pt x="178" y="54"/>
                    </a:lnTo>
                    <a:lnTo>
                      <a:pt x="189" y="48"/>
                    </a:lnTo>
                    <a:lnTo>
                      <a:pt x="199" y="42"/>
                    </a:lnTo>
                    <a:lnTo>
                      <a:pt x="205" y="37"/>
                    </a:lnTo>
                    <a:lnTo>
                      <a:pt x="207" y="40"/>
                    </a:lnTo>
                    <a:lnTo>
                      <a:pt x="209" y="43"/>
                    </a:lnTo>
                    <a:lnTo>
                      <a:pt x="211" y="46"/>
                    </a:lnTo>
                    <a:lnTo>
                      <a:pt x="214" y="48"/>
                    </a:lnTo>
                    <a:lnTo>
                      <a:pt x="220" y="51"/>
                    </a:lnTo>
                    <a:lnTo>
                      <a:pt x="227" y="53"/>
                    </a:lnTo>
                    <a:lnTo>
                      <a:pt x="243" y="55"/>
                    </a:lnTo>
                    <a:lnTo>
                      <a:pt x="259" y="55"/>
                    </a:lnTo>
                    <a:lnTo>
                      <a:pt x="269" y="55"/>
                    </a:lnTo>
                    <a:lnTo>
                      <a:pt x="278" y="55"/>
                    </a:lnTo>
                    <a:lnTo>
                      <a:pt x="286" y="55"/>
                    </a:lnTo>
                    <a:lnTo>
                      <a:pt x="292" y="55"/>
                    </a:lnTo>
                    <a:lnTo>
                      <a:pt x="293" y="46"/>
                    </a:lnTo>
                    <a:lnTo>
                      <a:pt x="295" y="38"/>
                    </a:lnTo>
                    <a:lnTo>
                      <a:pt x="298" y="31"/>
                    </a:lnTo>
                    <a:lnTo>
                      <a:pt x="299" y="25"/>
                    </a:lnTo>
                    <a:lnTo>
                      <a:pt x="279" y="25"/>
                    </a:lnTo>
                    <a:lnTo>
                      <a:pt x="260" y="25"/>
                    </a:lnTo>
                    <a:lnTo>
                      <a:pt x="244" y="25"/>
                    </a:lnTo>
                    <a:lnTo>
                      <a:pt x="232" y="25"/>
                    </a:lnTo>
                    <a:lnTo>
                      <a:pt x="225" y="25"/>
                    </a:lnTo>
                    <a:lnTo>
                      <a:pt x="220" y="26"/>
                    </a:lnTo>
                    <a:lnTo>
                      <a:pt x="214" y="27"/>
                    </a:lnTo>
                    <a:lnTo>
                      <a:pt x="211" y="29"/>
                    </a:lnTo>
                    <a:lnTo>
                      <a:pt x="204" y="33"/>
                    </a:lnTo>
                    <a:lnTo>
                      <a:pt x="199" y="37"/>
                    </a:lnTo>
                    <a:lnTo>
                      <a:pt x="172" y="37"/>
                    </a:lnTo>
                    <a:lnTo>
                      <a:pt x="174" y="32"/>
                    </a:lnTo>
                    <a:lnTo>
                      <a:pt x="176" y="28"/>
                    </a:lnTo>
                    <a:lnTo>
                      <a:pt x="178" y="24"/>
                    </a:lnTo>
                    <a:lnTo>
                      <a:pt x="180" y="21"/>
                    </a:lnTo>
                    <a:lnTo>
                      <a:pt x="187" y="16"/>
                    </a:lnTo>
                    <a:lnTo>
                      <a:pt x="194" y="13"/>
                    </a:lnTo>
                    <a:lnTo>
                      <a:pt x="202" y="11"/>
                    </a:lnTo>
                    <a:lnTo>
                      <a:pt x="210" y="9"/>
                    </a:lnTo>
                    <a:lnTo>
                      <a:pt x="217" y="5"/>
                    </a:lnTo>
                    <a:lnTo>
                      <a:pt x="225" y="0"/>
                    </a:lnTo>
                    <a:lnTo>
                      <a:pt x="199" y="0"/>
                    </a:lnTo>
                    <a:lnTo>
                      <a:pt x="185" y="3"/>
                    </a:lnTo>
                    <a:lnTo>
                      <a:pt x="170" y="7"/>
                    </a:lnTo>
                    <a:lnTo>
                      <a:pt x="157" y="11"/>
                    </a:lnTo>
                    <a:lnTo>
                      <a:pt x="145" y="18"/>
                    </a:lnTo>
                    <a:lnTo>
                      <a:pt x="134" y="25"/>
                    </a:lnTo>
                    <a:lnTo>
                      <a:pt x="123" y="32"/>
                    </a:lnTo>
                    <a:lnTo>
                      <a:pt x="114" y="40"/>
                    </a:lnTo>
                    <a:lnTo>
                      <a:pt x="105" y="49"/>
                    </a:lnTo>
                    <a:lnTo>
                      <a:pt x="100" y="53"/>
                    </a:lnTo>
                    <a:lnTo>
                      <a:pt x="95" y="56"/>
                    </a:lnTo>
                    <a:lnTo>
                      <a:pt x="87" y="59"/>
                    </a:lnTo>
                    <a:lnTo>
                      <a:pt x="80" y="61"/>
                    </a:lnTo>
                    <a:lnTo>
                      <a:pt x="64" y="63"/>
                    </a:lnTo>
                    <a:lnTo>
                      <a:pt x="47" y="64"/>
                    </a:lnTo>
                    <a:lnTo>
                      <a:pt x="32" y="64"/>
                    </a:lnTo>
                    <a:lnTo>
                      <a:pt x="18" y="65"/>
                    </a:lnTo>
                    <a:lnTo>
                      <a:pt x="12" y="67"/>
                    </a:lnTo>
                    <a:lnTo>
                      <a:pt x="7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39" y="74"/>
                    </a:lnTo>
                    <a:lnTo>
                      <a:pt x="73" y="74"/>
                    </a:lnTo>
                    <a:lnTo>
                      <a:pt x="102" y="74"/>
                    </a:lnTo>
                    <a:lnTo>
                      <a:pt x="126" y="7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334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2200" ker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74" name="Rectangle à coins arrondis 573"/>
            <p:cNvSpPr/>
            <p:nvPr/>
          </p:nvSpPr>
          <p:spPr>
            <a:xfrm>
              <a:off x="106363" y="5489575"/>
              <a:ext cx="1684337" cy="1036993"/>
            </a:xfrm>
            <a:prstGeom prst="wedgeRoundRectCallout">
              <a:avLst>
                <a:gd name="adj1" fmla="val 164500"/>
                <a:gd name="adj2" fmla="val -28443"/>
                <a:gd name="adj3" fmla="val 16667"/>
              </a:avLst>
            </a:prstGeom>
            <a:noFill/>
            <a:ln w="127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/>
            <a:lstStyle/>
            <a:p>
              <a:pPr defTabSz="11233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srgbClr val="FFB612"/>
                  </a:solidFill>
                  <a:latin typeface="Calibri"/>
                </a:rPr>
                <a:t>Габон</a:t>
              </a:r>
              <a:endParaRPr lang="fr-FR" sz="400" b="1" kern="0" dirty="0">
                <a:solidFill>
                  <a:srgbClr val="FFB612"/>
                </a:solidFill>
                <a:latin typeface="Calibri"/>
              </a:endParaRPr>
            </a:p>
            <a:p>
              <a:pPr defTabSz="1123340" fontAlgn="auto">
                <a:spcBef>
                  <a:spcPts val="369"/>
                </a:spcBef>
                <a:spcAft>
                  <a:spcPts val="0"/>
                </a:spcAft>
                <a:defRPr/>
              </a:pPr>
              <a:r>
                <a:rPr lang="ru-RU" sz="1000" b="1" kern="0" dirty="0">
                  <a:solidFill>
                    <a:srgbClr val="675C53"/>
                  </a:solidFill>
                  <a:latin typeface="Calibri"/>
                </a:rPr>
                <a:t>Образование в сфере управления безопасностью на железнодорожном транспорте</a:t>
              </a:r>
              <a:endParaRPr lang="fr-FR" sz="1000" b="1" kern="0" dirty="0">
                <a:solidFill>
                  <a:srgbClr val="675C53"/>
                </a:solidFill>
                <a:latin typeface="Calibri"/>
              </a:endParaRPr>
            </a:p>
          </p:txBody>
        </p:sp>
        <p:sp>
          <p:nvSpPr>
            <p:cNvPr id="575" name="Rectangle à coins arrondis 574"/>
            <p:cNvSpPr/>
            <p:nvPr/>
          </p:nvSpPr>
          <p:spPr>
            <a:xfrm>
              <a:off x="6234113" y="4513263"/>
              <a:ext cx="2471737" cy="798250"/>
            </a:xfrm>
            <a:prstGeom prst="wedgeRoundRectCallout">
              <a:avLst>
                <a:gd name="adj1" fmla="val -90203"/>
                <a:gd name="adj2" fmla="val -42770"/>
                <a:gd name="adj3" fmla="val 16667"/>
              </a:avLst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Ins="36000"/>
            <a:lstStyle/>
            <a:p>
              <a:pPr defTabSz="11233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srgbClr val="0088CE"/>
                  </a:solidFill>
                  <a:latin typeface="Calibri"/>
                </a:rPr>
                <a:t>Россия</a:t>
              </a:r>
              <a:endParaRPr lang="ru-RU" sz="400" b="1" kern="0" dirty="0">
                <a:solidFill>
                  <a:srgbClr val="FFB612"/>
                </a:solidFill>
                <a:latin typeface="Calibri"/>
              </a:endParaRPr>
            </a:p>
            <a:p>
              <a:pPr defTabSz="11233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kern="0" dirty="0">
                  <a:solidFill>
                    <a:srgbClr val="675C53"/>
                  </a:solidFill>
                  <a:latin typeface="Calibri"/>
                </a:rPr>
                <a:t>Реализация магистерской программы </a:t>
              </a:r>
              <a:r>
                <a:rPr lang="en-US" sz="1100" b="1" kern="0" dirty="0">
                  <a:solidFill>
                    <a:srgbClr val="675C53"/>
                  </a:solidFill>
                  <a:latin typeface="Calibri"/>
                </a:rPr>
                <a:t>TGV </a:t>
              </a:r>
              <a:r>
                <a:rPr lang="ru-RU" sz="1100" b="1" kern="0" dirty="0">
                  <a:solidFill>
                    <a:srgbClr val="675C53"/>
                  </a:solidFill>
                  <a:latin typeface="Calibri"/>
                </a:rPr>
                <a:t>в университетах Москвы и Санкт-Петербурга</a:t>
              </a:r>
              <a:endParaRPr lang="fr-FR" sz="1100" b="1" kern="0" dirty="0">
                <a:solidFill>
                  <a:srgbClr val="675C53"/>
                </a:solidFill>
                <a:latin typeface="Calibri"/>
              </a:endParaRPr>
            </a:p>
            <a:p>
              <a:pPr defTabSz="1123340" fontAlgn="auto">
                <a:spcBef>
                  <a:spcPts val="369"/>
                </a:spcBef>
                <a:spcAft>
                  <a:spcPts val="0"/>
                </a:spcAft>
                <a:defRPr/>
              </a:pPr>
              <a:endParaRPr lang="fr-FR" sz="1100" kern="0" dirty="0">
                <a:solidFill>
                  <a:srgbClr val="675C53"/>
                </a:solidFill>
                <a:latin typeface="Calibri"/>
              </a:endParaRPr>
            </a:p>
          </p:txBody>
        </p:sp>
        <p:sp>
          <p:nvSpPr>
            <p:cNvPr id="576" name="Rectangle à coins arrondis 575"/>
            <p:cNvSpPr/>
            <p:nvPr/>
          </p:nvSpPr>
          <p:spPr>
            <a:xfrm>
              <a:off x="6234113" y="5545149"/>
              <a:ext cx="2471737" cy="841375"/>
            </a:xfrm>
            <a:prstGeom prst="wedgeRoundRectCallout">
              <a:avLst>
                <a:gd name="adj1" fmla="val -80286"/>
                <a:gd name="adj2" fmla="val -119833"/>
                <a:gd name="adj3" fmla="val 16667"/>
              </a:avLst>
            </a:prstGeom>
            <a:noFill/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Ins="36000"/>
            <a:lstStyle/>
            <a:p>
              <a:pPr defTabSz="11233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srgbClr val="6E267B"/>
                  </a:solidFill>
                  <a:latin typeface="Calibri"/>
                </a:rPr>
                <a:t>Южная Корея</a:t>
              </a:r>
              <a:endParaRPr lang="fr-FR" sz="400" b="1" kern="0" dirty="0">
                <a:solidFill>
                  <a:srgbClr val="FFB612"/>
                </a:solidFill>
                <a:latin typeface="Calibri"/>
              </a:endParaRPr>
            </a:p>
            <a:p>
              <a:pPr defTabSz="1123340" fontAlgn="auto">
                <a:spcBef>
                  <a:spcPts val="369"/>
                </a:spcBef>
                <a:spcAft>
                  <a:spcPts val="0"/>
                </a:spcAft>
                <a:defRPr/>
              </a:pPr>
              <a:r>
                <a:rPr lang="ru-RU" sz="1100" b="1" kern="0" dirty="0">
                  <a:solidFill>
                    <a:srgbClr val="675C53"/>
                  </a:solidFill>
                  <a:latin typeface="Calibri"/>
                </a:rPr>
                <a:t>Образовательные курсы в сфере техники, оказания профессиональной помощи технического характера</a:t>
              </a:r>
              <a:endParaRPr lang="fr-FR" sz="1100" b="1" kern="0" dirty="0">
                <a:solidFill>
                  <a:srgbClr val="675C53"/>
                </a:solidFill>
                <a:latin typeface="Calibri"/>
              </a:endParaRPr>
            </a:p>
          </p:txBody>
        </p:sp>
        <p:sp>
          <p:nvSpPr>
            <p:cNvPr id="577" name="Rectangle à coins arrondis 576"/>
            <p:cNvSpPr/>
            <p:nvPr/>
          </p:nvSpPr>
          <p:spPr>
            <a:xfrm>
              <a:off x="165101" y="3789363"/>
              <a:ext cx="1689100" cy="1263649"/>
            </a:xfrm>
            <a:prstGeom prst="wedgeRoundRectCallout">
              <a:avLst>
                <a:gd name="adj1" fmla="val 158374"/>
                <a:gd name="adj2" fmla="val 46187"/>
                <a:gd name="adj3" fmla="val 16667"/>
              </a:avLst>
            </a:prstGeom>
            <a:noFill/>
            <a:ln w="127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/>
            <a:lstStyle/>
            <a:p>
              <a:pPr defTabSz="11233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kern="0" dirty="0">
                  <a:solidFill>
                    <a:srgbClr val="F79646"/>
                  </a:solidFill>
                  <a:latin typeface="Calibri"/>
                </a:rPr>
                <a:t>Марокко</a:t>
              </a:r>
              <a:endParaRPr lang="fr-FR" sz="1100" b="1" kern="0" dirty="0">
                <a:solidFill>
                  <a:srgbClr val="F79646"/>
                </a:solidFill>
                <a:latin typeface="Calibri"/>
              </a:endParaRPr>
            </a:p>
            <a:p>
              <a:pPr defTabSz="1123340" fontAlgn="auto">
                <a:spcBef>
                  <a:spcPts val="369"/>
                </a:spcBef>
                <a:spcAft>
                  <a:spcPts val="0"/>
                </a:spcAft>
                <a:defRPr/>
              </a:pPr>
              <a:r>
                <a:rPr lang="fr-FR" sz="1000" b="1" kern="0" dirty="0">
                  <a:solidFill>
                    <a:srgbClr val="675C53"/>
                  </a:solidFill>
                  <a:latin typeface="Calibri"/>
                </a:rPr>
                <a:t>IFF, </a:t>
              </a:r>
              <a:r>
                <a:rPr lang="ru-RU" sz="1000" b="1" kern="0" dirty="0">
                  <a:solidFill>
                    <a:srgbClr val="675C53"/>
                  </a:solidFill>
                  <a:latin typeface="Calibri"/>
                </a:rPr>
                <a:t>Институт местного образования</a:t>
              </a:r>
              <a:r>
                <a:rPr lang="fr-FR" sz="1000" b="1" kern="0" dirty="0">
                  <a:solidFill>
                    <a:srgbClr val="675C53"/>
                  </a:solidFill>
                  <a:latin typeface="Calibri"/>
                </a:rPr>
                <a:t>, </a:t>
              </a:r>
              <a:r>
                <a:rPr lang="ru-RU" sz="1000" b="1" kern="0" dirty="0">
                  <a:solidFill>
                    <a:srgbClr val="675C53"/>
                  </a:solidFill>
                  <a:latin typeface="Calibri"/>
                </a:rPr>
                <a:t>в сотрудничестве с </a:t>
              </a:r>
              <a:r>
                <a:rPr lang="fr-FR" sz="1000" b="1" kern="0" dirty="0">
                  <a:solidFill>
                    <a:srgbClr val="675C53"/>
                  </a:solidFill>
                  <a:latin typeface="Calibri"/>
                </a:rPr>
                <a:t>ONCF/ SNCF. </a:t>
              </a:r>
              <a:endParaRPr lang="ru-RU" sz="1000" b="1" kern="0" dirty="0">
                <a:solidFill>
                  <a:srgbClr val="675C53"/>
                </a:solidFill>
                <a:latin typeface="Calibri"/>
              </a:endParaRPr>
            </a:p>
            <a:p>
              <a:pPr defTabSz="1123340" fontAlgn="auto">
                <a:spcBef>
                  <a:spcPts val="369"/>
                </a:spcBef>
                <a:spcAft>
                  <a:spcPts val="0"/>
                </a:spcAft>
                <a:defRPr/>
              </a:pPr>
              <a:r>
                <a:rPr lang="ru-RU" sz="1000" b="1" kern="0" dirty="0">
                  <a:solidFill>
                    <a:srgbClr val="675C53"/>
                  </a:solidFill>
                  <a:latin typeface="Calibri"/>
                </a:rPr>
                <a:t>Образовательные </a:t>
              </a:r>
              <a:r>
                <a:rPr lang="ru-RU" sz="1000" b="1" kern="0" dirty="0" smtClean="0">
                  <a:solidFill>
                    <a:srgbClr val="675C53"/>
                  </a:solidFill>
                  <a:latin typeface="Calibri"/>
                </a:rPr>
                <a:t>курсы, </a:t>
              </a:r>
              <a:r>
                <a:rPr lang="ru-RU" sz="1000" b="1" kern="0" dirty="0">
                  <a:solidFill>
                    <a:srgbClr val="675C53"/>
                  </a:solidFill>
                  <a:latin typeface="Calibri"/>
                </a:rPr>
                <a:t>предусмотренные для обоих предприятий</a:t>
              </a:r>
              <a:endParaRPr lang="fr-FR" sz="1000" b="1" kern="0" dirty="0">
                <a:solidFill>
                  <a:srgbClr val="675C53"/>
                </a:solidFill>
                <a:latin typeface="Calibri"/>
              </a:endParaRPr>
            </a:p>
          </p:txBody>
        </p:sp>
        <p:sp>
          <p:nvSpPr>
            <p:cNvPr id="579" name="Rectangle à coins arrondis 578"/>
            <p:cNvSpPr/>
            <p:nvPr/>
          </p:nvSpPr>
          <p:spPr>
            <a:xfrm>
              <a:off x="3733800" y="6281818"/>
              <a:ext cx="2294887" cy="550782"/>
            </a:xfrm>
            <a:prstGeom prst="wedgeRoundRectCallout">
              <a:avLst>
                <a:gd name="adj1" fmla="val -16910"/>
                <a:gd name="adj2" fmla="val -289693"/>
                <a:gd name="adj3" fmla="val 16667"/>
              </a:avLst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Ins="36000"/>
            <a:lstStyle/>
            <a:p>
              <a:pPr defTabSz="112334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050" b="1" kern="0" cap="all" dirty="0">
                  <a:solidFill>
                    <a:srgbClr val="0088CE"/>
                  </a:solidFill>
                  <a:latin typeface="Calibri"/>
                </a:rPr>
                <a:t>Казахстан, Украина</a:t>
              </a:r>
              <a:endParaRPr lang="fr-FR" sz="1050" b="1" kern="0" cap="all" dirty="0">
                <a:solidFill>
                  <a:srgbClr val="0088CE"/>
                </a:solidFill>
                <a:latin typeface="Calibri"/>
              </a:endParaRPr>
            </a:p>
            <a:p>
              <a:pPr defTabSz="112334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100" b="1" kern="0" dirty="0">
                  <a:solidFill>
                    <a:srgbClr val="675C53"/>
                  </a:solidFill>
                  <a:latin typeface="Calibri"/>
                </a:rPr>
                <a:t>Реализация магистерской программы по совместимости на железных дорогах</a:t>
              </a:r>
              <a:endParaRPr lang="fr-FR" sz="1100" b="1" kern="0" dirty="0">
                <a:solidFill>
                  <a:srgbClr val="675C53"/>
                </a:solidFill>
                <a:latin typeface="Calibri"/>
              </a:endParaRPr>
            </a:p>
            <a:p>
              <a:pPr defTabSz="1123340" fontAlgn="auto">
                <a:spcBef>
                  <a:spcPts val="0"/>
                </a:spcBef>
                <a:spcAft>
                  <a:spcPts val="0"/>
                </a:spcAft>
              </a:pPr>
              <a:endParaRPr lang="fr-FR" sz="1400" b="1" kern="0" dirty="0">
                <a:solidFill>
                  <a:srgbClr val="0088CE"/>
                </a:solidFill>
                <a:latin typeface="Calibri"/>
              </a:endParaRPr>
            </a:p>
          </p:txBody>
        </p:sp>
      </p:grpSp>
      <p:sp>
        <p:nvSpPr>
          <p:cNvPr id="1117" name="Rectangle 1116"/>
          <p:cNvSpPr/>
          <p:nvPr/>
        </p:nvSpPr>
        <p:spPr>
          <a:xfrm flipH="1">
            <a:off x="40400" y="1210829"/>
            <a:ext cx="5999499" cy="224930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lIns="132678" tIns="88452" rIns="88452" bIns="88452"/>
          <a:lstStyle/>
          <a:p>
            <a:pPr fontAlgn="auto">
              <a:spcBef>
                <a:spcPts val="0"/>
              </a:spcBef>
              <a:spcAft>
                <a:spcPts val="500"/>
              </a:spcAft>
              <a:defRPr/>
            </a:pPr>
            <a:r>
              <a:rPr lang="ru-RU" sz="1600" b="1" dirty="0">
                <a:solidFill>
                  <a:schemeClr val="accent1"/>
                </a:solidFill>
                <a:latin typeface="Avenir LT Std 65 Medium" pitchFamily="34" charset="0"/>
                <a:sym typeface="Wingdings" pitchFamily="2" charset="2"/>
              </a:rPr>
              <a:t>Образовательные курсы</a:t>
            </a:r>
            <a:r>
              <a:rPr lang="en-US" sz="1600" b="1" dirty="0">
                <a:solidFill>
                  <a:schemeClr val="accent1"/>
                </a:solidFill>
                <a:latin typeface="Avenir LT Std 65 Medium" pitchFamily="34" charset="0"/>
                <a:sym typeface="Wingdings" pitchFamily="2" charset="2"/>
              </a:rPr>
              <a:t>:</a:t>
            </a:r>
            <a:endParaRPr lang="fr-FR" sz="1600" b="1" dirty="0">
              <a:solidFill>
                <a:schemeClr val="accent1"/>
              </a:solidFill>
              <a:latin typeface="Avenir LT Std 65 Medium" pitchFamily="34" charset="0"/>
              <a:sym typeface="Wingdings" pitchFamily="2" charset="2"/>
            </a:endParaRPr>
          </a:p>
          <a:p>
            <a:pPr marL="144000" lvl="2" indent="-144000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sz="1600" dirty="0">
                <a:latin typeface="+mn-lt"/>
                <a:sym typeface="Wingdings" pitchFamily="2" charset="2"/>
              </a:rPr>
              <a:t>Начиная с общего образования до узкой технической специализации</a:t>
            </a:r>
            <a:endParaRPr lang="fr-FR" sz="1600" dirty="0">
              <a:latin typeface="+mn-lt"/>
              <a:sym typeface="Wingdings" pitchFamily="2" charset="2"/>
            </a:endParaRPr>
          </a:p>
          <a:p>
            <a:pPr marL="144000" lvl="2" indent="-144000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sz="1600" dirty="0">
                <a:latin typeface="+mn-lt"/>
                <a:sym typeface="Wingdings" pitchFamily="2" charset="2"/>
              </a:rPr>
              <a:t>Распространены во Франции и за границей (Африка, Азия, Европа…)</a:t>
            </a:r>
            <a:endParaRPr lang="fr-FR" sz="1600" dirty="0">
              <a:latin typeface="+mn-lt"/>
              <a:sym typeface="Wingdings" pitchFamily="2" charset="2"/>
            </a:endParaRPr>
          </a:p>
          <a:p>
            <a:pPr marL="144000" lvl="2" indent="-144000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sz="1600" dirty="0">
                <a:latin typeface="+mn-lt"/>
                <a:sym typeface="Wingdings" pitchFamily="2" charset="2"/>
              </a:rPr>
              <a:t>В основном, проводятся</a:t>
            </a:r>
            <a:r>
              <a:rPr lang="en-US" sz="1600" dirty="0">
                <a:latin typeface="+mn-lt"/>
                <a:sym typeface="Wingdings" pitchFamily="2" charset="2"/>
              </a:rPr>
              <a:t>:</a:t>
            </a:r>
            <a:endParaRPr lang="fr-FR" sz="1600" dirty="0">
              <a:latin typeface="+mn-lt"/>
              <a:sym typeface="Wingdings" pitchFamily="2" charset="2"/>
            </a:endParaRPr>
          </a:p>
          <a:p>
            <a:pPr marL="216000" lvl="3" indent="-72000" fontAlgn="auto"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Pct val="75000"/>
              <a:buFont typeface="Arial" pitchFamily="34" charset="0"/>
              <a:buChar char="•"/>
              <a:defRPr/>
            </a:pPr>
            <a:r>
              <a:rPr lang="fr-FR" sz="1200" dirty="0">
                <a:latin typeface="+mn-lt"/>
                <a:sym typeface="Wingdings" pitchFamily="2" charset="2"/>
              </a:rPr>
              <a:t>SNCF </a:t>
            </a:r>
            <a:r>
              <a:rPr lang="ru-RU" sz="1200" dirty="0">
                <a:latin typeface="+mn-lt"/>
                <a:sym typeface="Wingdings" pitchFamily="2" charset="2"/>
              </a:rPr>
              <a:t>и </a:t>
            </a:r>
            <a:r>
              <a:rPr lang="fr-FR" sz="1200" dirty="0" err="1">
                <a:latin typeface="+mn-lt"/>
                <a:sym typeface="Wingdings" pitchFamily="2" charset="2"/>
              </a:rPr>
              <a:t>Systra</a:t>
            </a:r>
            <a:r>
              <a:rPr lang="fr-FR" sz="1200" dirty="0">
                <a:latin typeface="+mn-lt"/>
                <a:sym typeface="Wingdings" pitchFamily="2" charset="2"/>
              </a:rPr>
              <a:t> </a:t>
            </a:r>
            <a:r>
              <a:rPr lang="ru-RU" sz="1200" dirty="0">
                <a:latin typeface="+mn-lt"/>
                <a:sym typeface="Wingdings" pitchFamily="2" charset="2"/>
              </a:rPr>
              <a:t>прикладного и специализированного характера</a:t>
            </a:r>
            <a:endParaRPr lang="fr-FR" sz="1200" dirty="0">
              <a:latin typeface="+mn-lt"/>
              <a:sym typeface="Wingdings" pitchFamily="2" charset="2"/>
            </a:endParaRPr>
          </a:p>
          <a:p>
            <a:pPr marL="144000" lvl="3" fontAlgn="auto"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Pct val="75000"/>
              <a:defRPr/>
            </a:pPr>
            <a:r>
              <a:rPr lang="ru-RU" sz="1200" dirty="0">
                <a:latin typeface="+mn-lt"/>
                <a:sym typeface="Wingdings" pitchFamily="2" charset="2"/>
              </a:rPr>
              <a:t>В рамках крупных проектов</a:t>
            </a:r>
            <a:endParaRPr lang="fr-FR" sz="1200" dirty="0">
              <a:latin typeface="+mn-lt"/>
              <a:sym typeface="Wingdings" pitchFamily="2" charset="2"/>
            </a:endParaRPr>
          </a:p>
        </p:txBody>
      </p:sp>
      <p:sp>
        <p:nvSpPr>
          <p:cNvPr id="1118" name="Rectangle 1117"/>
          <p:cNvSpPr/>
          <p:nvPr/>
        </p:nvSpPr>
        <p:spPr>
          <a:xfrm flipH="1">
            <a:off x="6059713" y="1160975"/>
            <a:ext cx="4612824" cy="280463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lIns="132678" tIns="88452" rIns="88452" bIns="88452"/>
          <a:lstStyle/>
          <a:p>
            <a:pPr marL="285750" lvl="2" indent="-285750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+mn-lt"/>
                <a:sym typeface="Wingdings" pitchFamily="2" charset="2"/>
              </a:rPr>
              <a:t>Образовательные курсы, основанные на экспертном опыте</a:t>
            </a:r>
            <a:r>
              <a:rPr lang="en-US" sz="1400" dirty="0">
                <a:latin typeface="+mn-lt"/>
                <a:sym typeface="Wingdings" pitchFamily="2" charset="2"/>
              </a:rPr>
              <a:t>:</a:t>
            </a:r>
            <a:endParaRPr lang="fr-FR" sz="1400" dirty="0">
              <a:latin typeface="+mn-lt"/>
              <a:sym typeface="Wingdings" pitchFamily="2" charset="2"/>
            </a:endParaRPr>
          </a:p>
          <a:p>
            <a:pPr marL="285750" lvl="2" indent="-285750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+mn-lt"/>
                <a:sym typeface="Wingdings" pitchFamily="2" charset="2"/>
              </a:rPr>
              <a:t>Курс, представляющий собой наибольшую ценность для развития отрасли</a:t>
            </a:r>
            <a:endParaRPr lang="fr-FR" sz="1400" dirty="0">
              <a:latin typeface="+mn-lt"/>
              <a:sym typeface="Wingdings" pitchFamily="2" charset="2"/>
            </a:endParaRPr>
          </a:p>
          <a:p>
            <a:pPr marL="285750" lvl="2" indent="-285750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+mn-lt"/>
                <a:sym typeface="Wingdings" pitchFamily="2" charset="2"/>
              </a:rPr>
              <a:t>Курсы, реализованные в около 8 странах за 4 года</a:t>
            </a:r>
            <a:endParaRPr lang="fr-FR" sz="1400" dirty="0">
              <a:latin typeface="+mn-lt"/>
              <a:sym typeface="Wingdings" pitchFamily="2" charset="2"/>
            </a:endParaRPr>
          </a:p>
          <a:p>
            <a:pPr marL="285750" lvl="2" indent="-285750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+mn-lt"/>
                <a:sym typeface="Wingdings" pitchFamily="2" charset="2"/>
              </a:rPr>
              <a:t>Образование </a:t>
            </a:r>
            <a:r>
              <a:rPr lang="ru-RU" sz="1400" dirty="0" smtClean="0">
                <a:latin typeface="+mn-lt"/>
                <a:sym typeface="Wingdings" pitchFamily="2" charset="2"/>
              </a:rPr>
              <a:t>основанное на международном опыте</a:t>
            </a:r>
            <a:endParaRPr lang="fr-FR" sz="1400" dirty="0">
              <a:latin typeface="+mn-lt"/>
              <a:sym typeface="Wingdings" pitchFamily="2" charset="2"/>
            </a:endParaRPr>
          </a:p>
          <a:p>
            <a:pPr marL="285750" lvl="2" indent="-285750" fontAlgn="auto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+mn-lt"/>
                <a:sym typeface="Wingdings" pitchFamily="2" charset="2"/>
              </a:rPr>
              <a:t>Экспертная сеть</a:t>
            </a:r>
            <a:r>
              <a:rPr lang="fr-FR" sz="1400" dirty="0">
                <a:latin typeface="+mn-lt"/>
                <a:sym typeface="Wingdings" pitchFamily="2" charset="2"/>
              </a:rPr>
              <a:t> «Synapses»</a:t>
            </a:r>
            <a:r>
              <a:rPr lang="ru-RU" sz="1400" dirty="0">
                <a:latin typeface="+mn-lt"/>
                <a:sym typeface="Wingdings" pitchFamily="2" charset="2"/>
              </a:rPr>
              <a:t>, предлагающая инновации</a:t>
            </a:r>
            <a:r>
              <a:rPr lang="fr-FR" sz="1400" dirty="0">
                <a:latin typeface="+mn-lt"/>
                <a:sym typeface="Wingdings" pitchFamily="2" charset="2"/>
              </a:rPr>
              <a:t> : </a:t>
            </a:r>
            <a:r>
              <a:rPr lang="ru-RU" sz="1400" dirty="0">
                <a:latin typeface="+mn-lt"/>
                <a:sym typeface="Wingdings" pitchFamily="2" charset="2"/>
              </a:rPr>
              <a:t>сообщество экспертов в научной и технической сферах с целью развития и объединения личных и групповых компетенций</a:t>
            </a:r>
            <a:endParaRPr lang="fr-FR" sz="1400" b="1" kern="0" dirty="0">
              <a:solidFill>
                <a:srgbClr val="8658A8"/>
              </a:solidFill>
              <a:latin typeface="Calibri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119" name="Rectangle à coins arrondis 54"/>
          <p:cNvSpPr>
            <a:spLocks noChangeArrowheads="1"/>
          </p:cNvSpPr>
          <p:nvPr/>
        </p:nvSpPr>
        <p:spPr bwMode="auto">
          <a:xfrm>
            <a:off x="403309" y="260709"/>
            <a:ext cx="10053068" cy="832661"/>
          </a:xfrm>
          <a:prstGeom prst="roundRect">
            <a:avLst>
              <a:gd name="adj" fmla="val 3875"/>
            </a:avLst>
          </a:prstGeom>
          <a:solidFill>
            <a:srgbClr val="009AA6"/>
          </a:solidFill>
          <a:ln>
            <a:noFill/>
          </a:ln>
        </p:spPr>
        <p:txBody>
          <a:bodyPr lIns="112334" tIns="56167" rIns="112334" bIns="56167" anchor="ctr"/>
          <a:lstStyle/>
          <a:p>
            <a:r>
              <a:rPr lang="ru-RU" sz="29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образование на международном уровне в настоящее время</a:t>
            </a:r>
            <a:endParaRPr lang="fr-FR" sz="29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16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018" y="764881"/>
            <a:ext cx="10047422" cy="5468743"/>
          </a:xfrm>
          <a:prstGeom prst="rect">
            <a:avLst/>
          </a:prstGeom>
        </p:spPr>
        <p:txBody>
          <a:bodyPr wrap="square" lIns="112334" tIns="56167" rIns="112334" bIns="56167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/>
                </a:solidFill>
                <a:latin typeface="Avenir LT Std 65 Medium" pitchFamily="34" charset="0"/>
              </a:rPr>
              <a:t>Образование будущих </a:t>
            </a:r>
            <a:r>
              <a:rPr lang="ru-RU" b="1" dirty="0" smtClean="0">
                <a:solidFill>
                  <a:schemeClr val="accent1"/>
                </a:solidFill>
                <a:latin typeface="Avenir LT Std 65 Medium" pitchFamily="34" charset="0"/>
              </a:rPr>
              <a:t>технических специалистов высшей квалификации.</a:t>
            </a:r>
            <a:endParaRPr lang="fr-FR" b="1" dirty="0">
              <a:solidFill>
                <a:schemeClr val="accent1"/>
              </a:solidFill>
              <a:latin typeface="Avenir LT Std 65 Medium" pitchFamily="34" charset="0"/>
            </a:endParaRPr>
          </a:p>
          <a:p>
            <a:endParaRPr lang="fr-FR" sz="1400" dirty="0"/>
          </a:p>
          <a:p>
            <a:r>
              <a:rPr lang="ru-RU" sz="1400" dirty="0" smtClean="0"/>
              <a:t> Дипломы</a:t>
            </a:r>
            <a:r>
              <a:rPr lang="ru-RU" sz="1400" dirty="0"/>
              <a:t>, подготовленные в сотрудничестве с университетами, позволяют особым образом адаптировать образовательный процесс, добавляя в него модули по железнодорожному транспорту. Такие необходимые изменения касаются</a:t>
            </a:r>
            <a:r>
              <a:rPr lang="en-US" sz="1400" dirty="0"/>
              <a:t>:</a:t>
            </a:r>
            <a:endParaRPr lang="fr-FR" sz="1400" dirty="0"/>
          </a:p>
          <a:p>
            <a:endParaRPr lang="fr-FR" sz="1400" dirty="0"/>
          </a:p>
          <a:p>
            <a:pPr marL="351044" indent="-351044">
              <a:buFont typeface="Arial" panose="020B0604020202020204" pitchFamily="34" charset="0"/>
              <a:buChar char="•"/>
            </a:pPr>
            <a:r>
              <a:rPr lang="ru-RU" sz="1400" dirty="0"/>
              <a:t>Содержания</a:t>
            </a:r>
            <a:endParaRPr lang="fr-FR" sz="1400" dirty="0"/>
          </a:p>
          <a:p>
            <a:pPr marL="351044" indent="-351044">
              <a:buFont typeface="Arial" panose="020B0604020202020204" pitchFamily="34" charset="0"/>
              <a:buChar char="•"/>
            </a:pPr>
            <a:r>
              <a:rPr lang="ru-RU" sz="1400" dirty="0"/>
              <a:t>Сроков обучения</a:t>
            </a:r>
            <a:endParaRPr lang="fr-FR" sz="1400" dirty="0"/>
          </a:p>
          <a:p>
            <a:pPr marL="351044" indent="-351044">
              <a:buFont typeface="Arial" panose="020B0604020202020204" pitchFamily="34" charset="0"/>
              <a:buChar char="•"/>
            </a:pPr>
            <a:r>
              <a:rPr lang="ru-RU" sz="1400" dirty="0"/>
              <a:t>Практической и проектной работы</a:t>
            </a:r>
            <a:endParaRPr lang="fr-FR" sz="1400" dirty="0"/>
          </a:p>
          <a:p>
            <a:pPr marL="351044" indent="-351044">
              <a:buFont typeface="Arial" panose="020B0604020202020204" pitchFamily="34" charset="0"/>
              <a:buChar char="•"/>
            </a:pPr>
            <a:r>
              <a:rPr lang="ru-RU" sz="1400" dirty="0" smtClean="0"/>
              <a:t>Чередования научной </a:t>
            </a:r>
            <a:r>
              <a:rPr lang="ru-RU" sz="1400" dirty="0"/>
              <a:t>и практической деятельности на рабочем месте</a:t>
            </a:r>
            <a:endParaRPr lang="fr-FR" sz="1400" dirty="0"/>
          </a:p>
          <a:p>
            <a:pPr marL="351044" indent="-351044">
              <a:buFont typeface="Arial" panose="020B0604020202020204" pitchFamily="34" charset="0"/>
              <a:buChar char="•"/>
            </a:pPr>
            <a:r>
              <a:rPr lang="ru-RU" sz="1400" dirty="0" smtClean="0"/>
              <a:t>Постоянного контроля знаний </a:t>
            </a:r>
            <a:r>
              <a:rPr lang="ru-RU" sz="1400" dirty="0"/>
              <a:t>до момента получения диплома</a:t>
            </a:r>
            <a:endParaRPr lang="fr-FR" sz="1400" dirty="0"/>
          </a:p>
          <a:p>
            <a:pPr marL="351044" indent="-351044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b="1" u="sng" dirty="0">
                <a:solidFill>
                  <a:srgbClr val="009AA6"/>
                </a:solidFill>
                <a:latin typeface="Avenir LT Std 65 Medium" pitchFamily="34" charset="0"/>
              </a:rPr>
              <a:t>Диплом (сертификат) технического специалиста</a:t>
            </a:r>
            <a:endParaRPr lang="fr-FR" b="1" u="sng" dirty="0">
              <a:solidFill>
                <a:srgbClr val="009AA6"/>
              </a:solidFill>
              <a:latin typeface="Avenir LT Std 65 Medium" pitchFamily="34" charset="0"/>
            </a:endParaRPr>
          </a:p>
          <a:p>
            <a:r>
              <a:rPr lang="ru-RU" sz="1400" dirty="0"/>
              <a:t>Данные дипломы выдаются через 2 года после получения степени бакалавра будущим </a:t>
            </a:r>
            <a:r>
              <a:rPr lang="ru-RU" sz="1400" dirty="0" smtClean="0"/>
              <a:t>техническим специалистам, </a:t>
            </a:r>
            <a:r>
              <a:rPr lang="ru-RU" sz="1400" dirty="0"/>
              <a:t>в которых нуждается </a:t>
            </a:r>
            <a:r>
              <a:rPr lang="ru-RU" sz="1400" dirty="0" smtClean="0"/>
              <a:t>предприятие </a:t>
            </a:r>
            <a:r>
              <a:rPr lang="ru-RU" sz="1400" dirty="0"/>
              <a:t>в промышленной сфере, особенно в сферах обслуживания составов поездов и инфраструктуры.</a:t>
            </a:r>
          </a:p>
          <a:p>
            <a:r>
              <a:rPr lang="ru-RU" sz="1400" dirty="0"/>
              <a:t>Диплом технического специалиста в сфере электронной техники – специальность Инфраструктура</a:t>
            </a:r>
            <a:endParaRPr lang="fr-FR" sz="1400" dirty="0"/>
          </a:p>
          <a:p>
            <a:r>
              <a:rPr lang="ru-RU" sz="1400" dirty="0"/>
              <a:t>Диплом технического специалиста в сфере обслуживания состава поездов</a:t>
            </a:r>
            <a:endParaRPr lang="fr-FR" sz="1400" dirty="0"/>
          </a:p>
          <a:p>
            <a:r>
              <a:rPr lang="ru-RU" sz="1400" dirty="0"/>
              <a:t>Диплом технического специалиста в сфере </a:t>
            </a:r>
            <a:r>
              <a:rPr lang="ru-RU" sz="1400" dirty="0" smtClean="0"/>
              <a:t>промышленного управления– </a:t>
            </a:r>
            <a:r>
              <a:rPr lang="ru-RU" sz="1400" dirty="0"/>
              <a:t>специальность Железнодорожное оборудование</a:t>
            </a:r>
            <a:endParaRPr lang="fr-FR" sz="1400" dirty="0"/>
          </a:p>
          <a:p>
            <a:endParaRPr lang="fr-FR" sz="1400" dirty="0"/>
          </a:p>
          <a:p>
            <a:pPr>
              <a:defRPr/>
            </a:pPr>
            <a:r>
              <a:rPr lang="ru-RU" b="1" dirty="0">
                <a:solidFill>
                  <a:schemeClr val="accent1"/>
                </a:solidFill>
                <a:latin typeface="Avenir LT Std 65 Medium" pitchFamily="34" charset="0"/>
              </a:rPr>
              <a:t>Лицензии «управление сетями железных дорог» (</a:t>
            </a:r>
            <a:r>
              <a:rPr lang="en-US" b="1" dirty="0">
                <a:solidFill>
                  <a:schemeClr val="accent1"/>
                </a:solidFill>
                <a:latin typeface="Avenir LT Std 65 Medium" pitchFamily="34" charset="0"/>
              </a:rPr>
              <a:t>GRF)</a:t>
            </a:r>
            <a:endParaRPr lang="fr-FR" b="1" dirty="0">
              <a:solidFill>
                <a:schemeClr val="accent1"/>
              </a:solidFill>
              <a:latin typeface="Avenir LT Std 65 Medium" pitchFamily="34" charset="0"/>
            </a:endParaRPr>
          </a:p>
          <a:p>
            <a:r>
              <a:rPr lang="ru-RU" sz="1400" dirty="0"/>
              <a:t>Мониторинг за студентами осуществляется между преподавателями, работодателями и </a:t>
            </a:r>
            <a:r>
              <a:rPr lang="ru-RU" sz="1400" dirty="0" err="1"/>
              <a:t>тьюторами</a:t>
            </a:r>
            <a:r>
              <a:rPr lang="ru-RU" sz="1400" dirty="0"/>
              <a:t>. </a:t>
            </a:r>
            <a:r>
              <a:rPr lang="ru-RU" sz="1400" dirty="0" smtClean="0"/>
              <a:t>Присутствие </a:t>
            </a:r>
            <a:r>
              <a:rPr lang="ru-RU" sz="1400" dirty="0"/>
              <a:t>на рабочем месте составляет порядка 50% общего времени. </a:t>
            </a:r>
            <a:endParaRPr lang="fr-FR" sz="1400" dirty="0"/>
          </a:p>
        </p:txBody>
      </p:sp>
      <p:sp>
        <p:nvSpPr>
          <p:cNvPr id="6" name="Rectangle à coins arrondis 54"/>
          <p:cNvSpPr>
            <a:spLocks noChangeArrowheads="1"/>
          </p:cNvSpPr>
          <p:nvPr/>
        </p:nvSpPr>
        <p:spPr bwMode="auto">
          <a:xfrm>
            <a:off x="125722" y="116659"/>
            <a:ext cx="10494757" cy="648222"/>
          </a:xfrm>
          <a:prstGeom prst="roundRect">
            <a:avLst>
              <a:gd name="adj" fmla="val 3875"/>
            </a:avLst>
          </a:prstGeom>
          <a:solidFill>
            <a:srgbClr val="009AA6"/>
          </a:solidFill>
          <a:ln>
            <a:noFill/>
          </a:ln>
        </p:spPr>
        <p:txBody>
          <a:bodyPr lIns="112334" tIns="56167" rIns="112334" bIns="56167" anchor="ctr"/>
          <a:lstStyle/>
          <a:p>
            <a:r>
              <a:rPr lang="ru-RU" sz="29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Сотрудничество </a:t>
            </a:r>
            <a:r>
              <a:rPr lang="en-US" sz="29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SNCF </a:t>
            </a:r>
            <a:r>
              <a:rPr lang="ru-RU" sz="29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университетов</a:t>
            </a:r>
            <a:endParaRPr lang="fr-FR" sz="29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7935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1839" y="764881"/>
            <a:ext cx="10047422" cy="5314855"/>
          </a:xfrm>
          <a:prstGeom prst="rect">
            <a:avLst/>
          </a:prstGeom>
        </p:spPr>
        <p:txBody>
          <a:bodyPr wrap="square" lIns="112334" tIns="56167" rIns="112334" bIns="56167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/>
                </a:solidFill>
                <a:latin typeface="Avenir LT Std 65 Medium" pitchFamily="34" charset="0"/>
              </a:rPr>
              <a:t>Дипломы высших школ для будущих кадров.</a:t>
            </a:r>
            <a:endParaRPr lang="fr-FR" b="1" dirty="0">
              <a:solidFill>
                <a:schemeClr val="accent1"/>
              </a:solidFill>
              <a:latin typeface="Avenir LT Std 65 Medium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Серьезный подъем железнодорожного сектора подтолкнул </a:t>
            </a:r>
            <a:r>
              <a:rPr lang="en-US" sz="1400" dirty="0"/>
              <a:t>GPF</a:t>
            </a:r>
            <a:r>
              <a:rPr lang="ru-RU" sz="1400" dirty="0"/>
              <a:t> обратиться к высшим школам </a:t>
            </a:r>
            <a:r>
              <a:rPr lang="fr-FR" sz="1400" dirty="0" smtClean="0"/>
              <a:t>(</a:t>
            </a:r>
            <a:r>
              <a:rPr lang="fr-FR" sz="1400" dirty="0"/>
              <a:t>CNAM, CESI, École des Ponts ParisTech.</a:t>
            </a:r>
            <a:r>
              <a:rPr lang="ru-RU" sz="1400" dirty="0"/>
              <a:t> </a:t>
            </a:r>
            <a:r>
              <a:rPr lang="fr-FR" sz="1400" dirty="0"/>
              <a:t>)</a:t>
            </a:r>
            <a:r>
              <a:rPr lang="ru-RU" sz="1400" dirty="0"/>
              <a:t>,</a:t>
            </a:r>
            <a:r>
              <a:rPr lang="fr-FR" sz="1400" dirty="0"/>
              <a:t> </a:t>
            </a:r>
            <a:r>
              <a:rPr lang="ru-RU" sz="1400" dirty="0"/>
              <a:t> с тем чтобы создать образовательные курсы высокого уровня для инженеров и </a:t>
            </a:r>
            <a:r>
              <a:rPr lang="ru-RU" sz="1400" dirty="0" smtClean="0"/>
              <a:t>других смежных профессий, а также руководителей </a:t>
            </a:r>
            <a:r>
              <a:rPr lang="ru-RU" sz="1400" dirty="0"/>
              <a:t>проектов.</a:t>
            </a:r>
            <a:endParaRPr lang="fr-FR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 </a:t>
            </a:r>
            <a:endParaRPr lang="fr-FR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Данные дипломы </a:t>
            </a:r>
            <a:r>
              <a:rPr lang="ru-RU" sz="1400" dirty="0" smtClean="0"/>
              <a:t>давно и широко </a:t>
            </a:r>
            <a:r>
              <a:rPr lang="ru-RU" sz="1400" dirty="0"/>
              <a:t>известны на международном уровне своим </a:t>
            </a:r>
            <a:r>
              <a:rPr lang="ru-RU" sz="1400" dirty="0" smtClean="0"/>
              <a:t>содержанием. </a:t>
            </a:r>
            <a:r>
              <a:rPr lang="ru-RU" sz="1400" dirty="0"/>
              <a:t>Для них необходимы</a:t>
            </a:r>
            <a:r>
              <a:rPr lang="en-US" sz="1400" dirty="0"/>
              <a:t>:</a:t>
            </a:r>
            <a:endParaRPr lang="ru-RU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400" dirty="0"/>
          </a:p>
          <a:p>
            <a:pPr marL="0" lvl="3" indent="-144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sz="1400" dirty="0">
                <a:latin typeface="+mn-lt"/>
              </a:rPr>
              <a:t>академические знания</a:t>
            </a:r>
            <a:endParaRPr lang="fr-FR" sz="1400" dirty="0">
              <a:latin typeface="+mn-lt"/>
            </a:endParaRPr>
          </a:p>
          <a:p>
            <a:pPr marL="0" lvl="3" indent="-144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sz="1400" dirty="0">
                <a:latin typeface="+mn-lt"/>
              </a:rPr>
              <a:t>знания профессионалов высокого уровня</a:t>
            </a:r>
            <a:endParaRPr lang="fr-FR" sz="1400" dirty="0">
              <a:latin typeface="+mn-lt"/>
            </a:endParaRPr>
          </a:p>
          <a:p>
            <a:pPr marL="0" lvl="3" indent="-144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ru-RU" sz="1400" dirty="0" smtClean="0">
                <a:latin typeface="+mn-lt"/>
              </a:rPr>
              <a:t>В определенные периоды, активное присутствие </a:t>
            </a:r>
            <a:r>
              <a:rPr lang="ru-RU" sz="1400" dirty="0">
                <a:latin typeface="+mn-lt"/>
              </a:rPr>
              <a:t>на рабочем </a:t>
            </a:r>
            <a:r>
              <a:rPr lang="ru-RU" sz="1400" dirty="0" smtClean="0">
                <a:latin typeface="+mn-lt"/>
              </a:rPr>
              <a:t>месте.</a:t>
            </a:r>
            <a:endParaRPr lang="fr-FR" sz="1400" dirty="0">
              <a:latin typeface="+mn-lt"/>
            </a:endParaRPr>
          </a:p>
          <a:p>
            <a:pPr marL="0" lvl="3" indent="-144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endParaRPr lang="fr-FR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В зависимости от порядка найма на работу существуют следующие партнерские программы</a:t>
            </a:r>
            <a:r>
              <a:rPr lang="en-US" sz="1400" dirty="0"/>
              <a:t>:</a:t>
            </a:r>
            <a:endParaRPr lang="fr-FR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chemeClr val="accent1"/>
                </a:solidFill>
                <a:latin typeface="Avenir LT Std 65 Medium" pitchFamily="34" charset="0"/>
              </a:rPr>
              <a:t>BAC + 5 </a:t>
            </a:r>
          </a:p>
          <a:p>
            <a:pPr marL="0" lvl="3" indent="-144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fr-FR" sz="1400" dirty="0">
                <a:latin typeface="+mn-lt"/>
              </a:rPr>
              <a:t>CNAM : </a:t>
            </a:r>
            <a:r>
              <a:rPr lang="ru-RU" sz="1400" dirty="0">
                <a:latin typeface="+mn-lt"/>
              </a:rPr>
              <a:t>Инженер по эксплуатации железных дорог</a:t>
            </a:r>
            <a:endParaRPr lang="fr-FR" sz="1400" dirty="0">
              <a:latin typeface="+mn-lt"/>
            </a:endParaRPr>
          </a:p>
          <a:p>
            <a:pPr marL="0" lvl="3" indent="-144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fr-FR" sz="1400" dirty="0">
                <a:latin typeface="+mn-lt"/>
              </a:rPr>
              <a:t>CNAM : </a:t>
            </a:r>
            <a:r>
              <a:rPr lang="ru-RU" sz="1400" dirty="0">
                <a:latin typeface="+mn-lt"/>
              </a:rPr>
              <a:t>Железнодорожный инженер – специальность Железнодорожная сигнализация </a:t>
            </a:r>
            <a:endParaRPr lang="fr-FR" sz="1400" dirty="0">
              <a:latin typeface="+mn-lt"/>
            </a:endParaRPr>
          </a:p>
          <a:p>
            <a:pPr marL="0" lvl="3" indent="-144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fr-FR" sz="1400" dirty="0">
                <a:latin typeface="+mn-lt"/>
              </a:rPr>
              <a:t>CESI   : </a:t>
            </a:r>
            <a:r>
              <a:rPr lang="ru-RU" sz="1400" dirty="0">
                <a:latin typeface="+mn-lt"/>
              </a:rPr>
              <a:t>Инженер в области строительства – специальность Строительство железных дорог</a:t>
            </a:r>
            <a:endParaRPr lang="fr-FR" sz="1400" dirty="0">
              <a:latin typeface="+mn-lt"/>
            </a:endParaRPr>
          </a:p>
          <a:p>
            <a:pPr marL="0" lvl="3" indent="-144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fr-FR" sz="1400" dirty="0">
                <a:latin typeface="+mn-lt"/>
              </a:rPr>
              <a:t>CESI   : </a:t>
            </a:r>
            <a:r>
              <a:rPr lang="ru-RU" sz="1400" dirty="0">
                <a:latin typeface="+mn-lt"/>
              </a:rPr>
              <a:t>Инженер широкого профиля – сфера обслуживания</a:t>
            </a:r>
            <a:endParaRPr lang="fr-FR" sz="14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chemeClr val="accent1"/>
                </a:solidFill>
                <a:latin typeface="Avenir LT Std 65 Medium" pitchFamily="34" charset="0"/>
              </a:rPr>
              <a:t>Bac +6 </a:t>
            </a:r>
          </a:p>
          <a:p>
            <a:pPr marL="0" lvl="3" indent="-1440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/>
            </a:pPr>
            <a:r>
              <a:rPr lang="fr-FR" sz="1400" dirty="0">
                <a:latin typeface="+mn-lt"/>
              </a:rPr>
              <a:t>ENPC  : </a:t>
            </a:r>
            <a:r>
              <a:rPr lang="ru-RU" sz="1400" dirty="0">
                <a:latin typeface="+mn-lt"/>
              </a:rPr>
              <a:t>Магистерская программа Система железнодорожного и городского транспорта. Такие партнерские программы чаще интегрированы в обучение на кафедрах промышленных исследований.</a:t>
            </a:r>
            <a:endParaRPr lang="fr-FR" sz="1400" dirty="0">
              <a:latin typeface="+mn-lt"/>
            </a:endParaRPr>
          </a:p>
        </p:txBody>
      </p:sp>
      <p:sp>
        <p:nvSpPr>
          <p:cNvPr id="7" name="Rectangle à coins arrondis 54"/>
          <p:cNvSpPr>
            <a:spLocks noChangeArrowheads="1"/>
          </p:cNvSpPr>
          <p:nvPr/>
        </p:nvSpPr>
        <p:spPr bwMode="auto">
          <a:xfrm>
            <a:off x="125722" y="116659"/>
            <a:ext cx="10494757" cy="648222"/>
          </a:xfrm>
          <a:prstGeom prst="roundRect">
            <a:avLst>
              <a:gd name="adj" fmla="val 3875"/>
            </a:avLst>
          </a:prstGeom>
          <a:solidFill>
            <a:srgbClr val="009AA6"/>
          </a:solidFill>
          <a:ln>
            <a:noFill/>
          </a:ln>
        </p:spPr>
        <p:txBody>
          <a:bodyPr lIns="112334" tIns="56167" rIns="112334" bIns="56167" anchor="ctr"/>
          <a:lstStyle/>
          <a:p>
            <a:r>
              <a:rPr lang="ru-RU" sz="29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Сотрудничество </a:t>
            </a:r>
            <a:r>
              <a:rPr lang="en-US" sz="29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SNCF </a:t>
            </a:r>
            <a:r>
              <a:rPr lang="ru-RU" sz="29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университетов</a:t>
            </a:r>
            <a:endParaRPr lang="fr-FR" sz="29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430504"/>
      </p:ext>
    </p:extLst>
  </p:cSld>
  <p:clrMapOvr>
    <a:masterClrMapping/>
  </p:clrMapOvr>
</p:sld>
</file>

<file path=ppt/theme/theme1.xml><?xml version="1.0" encoding="utf-8"?>
<a:theme xmlns:a="http://schemas.openxmlformats.org/drawingml/2006/main" name="SNCF">
  <a:themeElements>
    <a:clrScheme name="SNCF">
      <a:dk1>
        <a:srgbClr val="3C3732"/>
      </a:dk1>
      <a:lt1>
        <a:sysClr val="window" lastClr="FFFFFF"/>
      </a:lt1>
      <a:dk2>
        <a:srgbClr val="82BE00"/>
      </a:dk2>
      <a:lt2>
        <a:srgbClr val="D2E100"/>
      </a:lt2>
      <a:accent1>
        <a:srgbClr val="009AA6"/>
      </a:accent1>
      <a:accent2>
        <a:srgbClr val="CD0037"/>
      </a:accent2>
      <a:accent3>
        <a:srgbClr val="A0A0A0"/>
      </a:accent3>
      <a:accent4>
        <a:srgbClr val="E05206"/>
      </a:accent4>
      <a:accent5>
        <a:srgbClr val="FFB612"/>
      </a:accent5>
      <a:accent6>
        <a:srgbClr val="A1006B"/>
      </a:accent6>
      <a:hlink>
        <a:srgbClr val="E05206"/>
      </a:hlink>
      <a:folHlink>
        <a:srgbClr val="FFB61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24126</TotalTime>
  <Words>1416</Words>
  <Application>Microsoft Office PowerPoint</Application>
  <PresentationFormat>Произвольный</PresentationFormat>
  <Paragraphs>356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SNCF</vt:lpstr>
      <vt:lpstr>Слайд 1</vt:lpstr>
      <vt:lpstr>Слайд 2</vt:lpstr>
      <vt:lpstr>Слайд 3</vt:lpstr>
      <vt:lpstr>ORGANISATION DE LA FORMATION  SNCF  </vt:lpstr>
      <vt:lpstr>Слайд 5</vt:lpstr>
      <vt:lpstr>Слайд 6</vt:lpstr>
      <vt:lpstr>Слайд 7</vt:lpstr>
      <vt:lpstr>Слайд 8</vt:lpstr>
      <vt:lpstr>Слайд 9</vt:lpstr>
      <vt:lpstr> Безусловное лидерство SNCf в образовании в сфере железнодорожного транспорта </vt:lpstr>
      <vt:lpstr>Слайд 11</vt:lpstr>
      <vt:lpstr>Слайд 12</vt:lpstr>
      <vt:lpstr>Слайд 13</vt:lpstr>
    </vt:vector>
  </TitlesOfParts>
  <Company>SNCF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Masque_PPT_Complet</dc:title>
  <dc:creator>7703496R</dc:creator>
  <cp:lastModifiedBy>Lenovo</cp:lastModifiedBy>
  <cp:revision>543</cp:revision>
  <cp:lastPrinted>2015-03-06T08:35:46Z</cp:lastPrinted>
  <dcterms:created xsi:type="dcterms:W3CDTF">2012-02-24T13:08:58Z</dcterms:created>
  <dcterms:modified xsi:type="dcterms:W3CDTF">2016-05-29T20:16:13Z</dcterms:modified>
</cp:coreProperties>
</file>